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media/image101.svg" ContentType="image/svg+xml"/>
  <Override PartName="/ppt/media/image113.svg" ContentType="image/svg+xml"/>
  <Override PartName="/ppt/media/image115.svg" ContentType="image/svg+xml"/>
  <Override PartName="/ppt/media/image117.svg" ContentType="image/svg+xml"/>
  <Override PartName="/ppt/media/image119.svg" ContentType="image/svg+xml"/>
  <Override PartName="/ppt/media/image121.svg" ContentType="image/svg+xml"/>
  <Override PartName="/ppt/media/image123.svg" ContentType="image/svg+xml"/>
  <Override PartName="/ppt/media/image125.svg" ContentType="image/svg+xml"/>
  <Override PartName="/ppt/media/image127.svg" ContentType="image/svg+xml"/>
  <Override PartName="/ppt/media/image129.svg" ContentType="image/svg+xml"/>
  <Override PartName="/ppt/media/image131.svg" ContentType="image/svg+xml"/>
  <Override PartName="/ppt/media/image133.svg" ContentType="image/svg+xml"/>
  <Override PartName="/ppt/media/image135.svg" ContentType="image/svg+xml"/>
  <Override PartName="/ppt/media/image137.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52.svg" ContentType="image/svg+xml"/>
  <Override PartName="/ppt/media/image54.svg" ContentType="image/svg+xml"/>
  <Override PartName="/ppt/media/image56.svg" ContentType="image/svg+xml"/>
  <Override PartName="/ppt/media/image68.svg" ContentType="image/svg+xml"/>
  <Override PartName="/ppt/media/image70.svg" ContentType="image/svg+xml"/>
  <Override PartName="/ppt/media/image72.svg" ContentType="image/svg+xml"/>
  <Override PartName="/ppt/media/image86.svg" ContentType="image/svg+xml"/>
  <Override PartName="/ppt/media/image88.svg" ContentType="image/svg+xml"/>
  <Override PartName="/ppt/media/image89.svg" ContentType="image/svg+xml"/>
  <Override PartName="/ppt/media/image92.svg" ContentType="image/svg+xml"/>
  <Override PartName="/ppt/media/image94.svg" ContentType="image/svg+xml"/>
  <Override PartName="/ppt/media/image9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80" r:id="rId4"/>
    <p:sldMasterId id="2147483699" r:id="rId5"/>
    <p:sldMasterId id="2147483718" r:id="rId6"/>
  </p:sldMasterIdLst>
  <p:notesMasterIdLst>
    <p:notesMasterId r:id="rId14"/>
  </p:notesMasterIdLst>
  <p:handoutMasterIdLst>
    <p:handoutMasterId r:id="rId86"/>
  </p:handoutMasterIdLst>
  <p:sldIdLst>
    <p:sldId id="277" r:id="rId7"/>
    <p:sldId id="278" r:id="rId8"/>
    <p:sldId id="279" r:id="rId9"/>
    <p:sldId id="280" r:id="rId10"/>
    <p:sldId id="281" r:id="rId11"/>
    <p:sldId id="341" r:id="rId12"/>
    <p:sldId id="342" r:id="rId13"/>
    <p:sldId id="343" r:id="rId15"/>
    <p:sldId id="344" r:id="rId16"/>
    <p:sldId id="345" r:id="rId17"/>
    <p:sldId id="346" r:id="rId18"/>
    <p:sldId id="347" r:id="rId19"/>
    <p:sldId id="348" r:id="rId20"/>
    <p:sldId id="349" r:id="rId21"/>
    <p:sldId id="350" r:id="rId22"/>
    <p:sldId id="351" r:id="rId23"/>
    <p:sldId id="352" r:id="rId24"/>
    <p:sldId id="356" r:id="rId25"/>
    <p:sldId id="357" r:id="rId26"/>
    <p:sldId id="358" r:id="rId27"/>
    <p:sldId id="359" r:id="rId28"/>
    <p:sldId id="360" r:id="rId29"/>
    <p:sldId id="361" r:id="rId30"/>
    <p:sldId id="283" r:id="rId31"/>
    <p:sldId id="362" r:id="rId32"/>
    <p:sldId id="363" r:id="rId33"/>
    <p:sldId id="365" r:id="rId34"/>
    <p:sldId id="367" r:id="rId35"/>
    <p:sldId id="369" r:id="rId36"/>
    <p:sldId id="371" r:id="rId37"/>
    <p:sldId id="372" r:id="rId38"/>
    <p:sldId id="373" r:id="rId39"/>
    <p:sldId id="374" r:id="rId40"/>
    <p:sldId id="334" r:id="rId41"/>
    <p:sldId id="335" r:id="rId42"/>
    <p:sldId id="375" r:id="rId43"/>
    <p:sldId id="377" r:id="rId44"/>
    <p:sldId id="378" r:id="rId45"/>
    <p:sldId id="380" r:id="rId46"/>
    <p:sldId id="382" r:id="rId47"/>
    <p:sldId id="383" r:id="rId48"/>
    <p:sldId id="384" r:id="rId49"/>
    <p:sldId id="387" r:id="rId50"/>
    <p:sldId id="388" r:id="rId51"/>
    <p:sldId id="389" r:id="rId52"/>
    <p:sldId id="390" r:id="rId53"/>
    <p:sldId id="391" r:id="rId54"/>
    <p:sldId id="392" r:id="rId55"/>
    <p:sldId id="396" r:id="rId56"/>
    <p:sldId id="397" r:id="rId57"/>
    <p:sldId id="393" r:id="rId58"/>
    <p:sldId id="398" r:id="rId59"/>
    <p:sldId id="399" r:id="rId60"/>
    <p:sldId id="401" r:id="rId61"/>
    <p:sldId id="403" r:id="rId62"/>
    <p:sldId id="405" r:id="rId63"/>
    <p:sldId id="407" r:id="rId64"/>
    <p:sldId id="409" r:id="rId65"/>
    <p:sldId id="411" r:id="rId66"/>
    <p:sldId id="413" r:id="rId67"/>
    <p:sldId id="415" r:id="rId68"/>
    <p:sldId id="417" r:id="rId69"/>
    <p:sldId id="418" r:id="rId70"/>
    <p:sldId id="394" r:id="rId71"/>
    <p:sldId id="419" r:id="rId72"/>
    <p:sldId id="420" r:id="rId73"/>
    <p:sldId id="421" r:id="rId74"/>
    <p:sldId id="395" r:id="rId75"/>
    <p:sldId id="422" r:id="rId76"/>
    <p:sldId id="423" r:id="rId77"/>
    <p:sldId id="424" r:id="rId78"/>
    <p:sldId id="425" r:id="rId79"/>
    <p:sldId id="427" r:id="rId80"/>
    <p:sldId id="428" r:id="rId81"/>
    <p:sldId id="430" r:id="rId82"/>
    <p:sldId id="431" r:id="rId83"/>
    <p:sldId id="432" r:id="rId84"/>
    <p:sldId id="294" r:id="rId85"/>
  </p:sldIdLst>
  <p:sldSz cx="12192000" cy="6858000"/>
  <p:notesSz cx="6858000" cy="9144000"/>
  <p:embeddedFontLst>
    <p:embeddedFont>
      <p:font typeface="思源黑体 CN Regular" panose="020B0500000000000000" charset="-122"/>
      <p:regular r:id="rId90"/>
    </p:embeddedFont>
    <p:embeddedFont>
      <p:font typeface="汉仪大黑简" panose="02010609000101010101" charset="-122"/>
      <p:regular r:id="rId91"/>
    </p:embeddedFont>
    <p:embeddedFont>
      <p:font typeface="微软雅黑" panose="020B0503020204020204" charset="-122"/>
      <p:regular r:id="rId92"/>
    </p:embeddedFont>
    <p:embeddedFont>
      <p:font typeface="Arial Black" panose="020B0A04020102020204" charset="0"/>
      <p:bold r:id="rId93"/>
    </p:embeddedFont>
    <p:embeddedFont>
      <p:font typeface="汉仪中黑简" panose="02010609000101010101" charset="-122"/>
      <p:regular r:id="rId94"/>
    </p:embeddedFont>
  </p:embeddedFontLst>
  <p:custDataLst>
    <p:tags r:id="rId9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5" userDrawn="1">
          <p15:clr>
            <a:srgbClr val="A4A3A4"/>
          </p15:clr>
        </p15:guide>
        <p15:guide id="2" pos="3799" userDrawn="1">
          <p15:clr>
            <a:srgbClr val="A4A3A4"/>
          </p15:clr>
        </p15:guide>
        <p15:guide id="3" orient="horz" pos="418" userDrawn="1">
          <p15:clr>
            <a:srgbClr val="A4A3A4"/>
          </p15:clr>
        </p15:guide>
        <p15:guide id="4" orient="horz" pos="3879" userDrawn="1">
          <p15:clr>
            <a:srgbClr val="A4A3A4"/>
          </p15:clr>
        </p15:guide>
        <p15:guide id="5" pos="468" userDrawn="1">
          <p15:clr>
            <a:srgbClr val="A4A3A4"/>
          </p15:clr>
        </p15:guide>
        <p15:guide id="6" pos="7186" userDrawn="1">
          <p15:clr>
            <a:srgbClr val="A4A3A4"/>
          </p15:clr>
        </p15:guide>
        <p15:guide id="7" orient="horz" pos="12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163"/>
    <a:srgbClr val="F9F9F9"/>
    <a:srgbClr val="FEE7D8"/>
    <a:srgbClr val="FFFFFF"/>
    <a:srgbClr val="FF9E37"/>
    <a:srgbClr val="E58C31"/>
    <a:srgbClr val="58912C"/>
    <a:srgbClr val="ECB029"/>
    <a:srgbClr val="87B55E"/>
    <a:srgbClr val="FF8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95"/>
        <p:guide pos="3799"/>
        <p:guide orient="horz" pos="418"/>
        <p:guide orient="horz" pos="3879"/>
        <p:guide pos="468"/>
        <p:guide pos="7186"/>
        <p:guide orient="horz" pos="120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tags" Target="tags/tag1784.xml"/><Relationship Id="rId94" Type="http://schemas.openxmlformats.org/officeDocument/2006/relationships/font" Target="fonts/font5.fntdata"/><Relationship Id="rId93" Type="http://schemas.openxmlformats.org/officeDocument/2006/relationships/font" Target="fonts/font4.fntdata"/><Relationship Id="rId92" Type="http://schemas.openxmlformats.org/officeDocument/2006/relationships/font" Target="fonts/font3.fntdata"/><Relationship Id="rId91" Type="http://schemas.openxmlformats.org/officeDocument/2006/relationships/font" Target="fonts/font2.fntdata"/><Relationship Id="rId90" Type="http://schemas.openxmlformats.org/officeDocument/2006/relationships/font" Target="fonts/font1.fntdata"/><Relationship Id="rId9" Type="http://schemas.openxmlformats.org/officeDocument/2006/relationships/slide" Target="slides/slide3.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handoutMaster" Target="handoutMasters/handoutMaster1.xml"/><Relationship Id="rId85" Type="http://schemas.openxmlformats.org/officeDocument/2006/relationships/slide" Target="slides/slide78.xml"/><Relationship Id="rId84" Type="http://schemas.openxmlformats.org/officeDocument/2006/relationships/slide" Target="slides/slide77.xml"/><Relationship Id="rId83" Type="http://schemas.openxmlformats.org/officeDocument/2006/relationships/slide" Target="slides/slide76.xml"/><Relationship Id="rId82" Type="http://schemas.openxmlformats.org/officeDocument/2006/relationships/slide" Target="slides/slide75.xml"/><Relationship Id="rId81" Type="http://schemas.openxmlformats.org/officeDocument/2006/relationships/slide" Target="slides/slide74.xml"/><Relationship Id="rId80" Type="http://schemas.openxmlformats.org/officeDocument/2006/relationships/slide" Target="slides/slide73.xml"/><Relationship Id="rId8" Type="http://schemas.openxmlformats.org/officeDocument/2006/relationships/slide" Target="slides/slide2.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notesMaster" Target="notesMasters/notesMaster1.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png"/><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7" Type="http://schemas.openxmlformats.org/officeDocument/2006/relationships/image" Target="../media/image12.png"/><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image" Target="../media/image11.png"/><Relationship Id="rId23" Type="http://schemas.openxmlformats.org/officeDocument/2006/relationships/tags" Target="../tags/tag12.xml"/><Relationship Id="rId22" Type="http://schemas.openxmlformats.org/officeDocument/2006/relationships/image" Target="../media/image10.png"/><Relationship Id="rId21" Type="http://schemas.openxmlformats.org/officeDocument/2006/relationships/tags" Target="../tags/tag11.xml"/><Relationship Id="rId20" Type="http://schemas.openxmlformats.org/officeDocument/2006/relationships/image" Target="../media/image9.png"/><Relationship Id="rId2" Type="http://schemas.openxmlformats.org/officeDocument/2006/relationships/tags" Target="../tags/tag1.xml"/><Relationship Id="rId19" Type="http://schemas.openxmlformats.org/officeDocument/2006/relationships/tags" Target="../tags/tag10.xml"/><Relationship Id="rId18" Type="http://schemas.openxmlformats.org/officeDocument/2006/relationships/image" Target="../media/image8.png"/><Relationship Id="rId17" Type="http://schemas.openxmlformats.org/officeDocument/2006/relationships/tags" Target="../tags/tag9.xml"/><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png"/><Relationship Id="rId13" Type="http://schemas.openxmlformats.org/officeDocument/2006/relationships/tags" Target="../tags/tag7.xml"/><Relationship Id="rId12" Type="http://schemas.openxmlformats.org/officeDocument/2006/relationships/image" Target="../media/image5.png"/><Relationship Id="rId11" Type="http://schemas.openxmlformats.org/officeDocument/2006/relationships/tags" Target="../tags/tag6.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1.xml"/><Relationship Id="rId7" Type="http://schemas.openxmlformats.org/officeDocument/2006/relationships/image" Target="../media/image15.png"/><Relationship Id="rId6" Type="http://schemas.openxmlformats.org/officeDocument/2006/relationships/tags" Target="../tags/tag90.xml"/><Relationship Id="rId5" Type="http://schemas.openxmlformats.org/officeDocument/2006/relationships/image" Target="../media/image14.png"/><Relationship Id="rId4" Type="http://schemas.openxmlformats.org/officeDocument/2006/relationships/tags" Target="../tags/tag89.xml"/><Relationship Id="rId3" Type="http://schemas.openxmlformats.org/officeDocument/2006/relationships/image" Target="../media/image13.jpeg"/><Relationship Id="rId2" Type="http://schemas.openxmlformats.org/officeDocument/2006/relationships/tags" Target="../tags/tag8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image" Target="../media/image17.png"/><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19.png"/><Relationship Id="rId6" Type="http://schemas.openxmlformats.org/officeDocument/2006/relationships/tags" Target="../tags/tag100.xml"/><Relationship Id="rId5" Type="http://schemas.openxmlformats.org/officeDocument/2006/relationships/image" Target="../media/image18.png"/><Relationship Id="rId4" Type="http://schemas.openxmlformats.org/officeDocument/2006/relationships/tags" Target="../tags/tag99.xml"/><Relationship Id="rId3" Type="http://schemas.openxmlformats.org/officeDocument/2006/relationships/image" Target="../media/image13.jpeg"/><Relationship Id="rId2" Type="http://schemas.openxmlformats.org/officeDocument/2006/relationships/tags" Target="../tags/tag9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20.png"/><Relationship Id="rId4" Type="http://schemas.openxmlformats.org/officeDocument/2006/relationships/tags" Target="../tags/tag109.xml"/><Relationship Id="rId3" Type="http://schemas.openxmlformats.org/officeDocument/2006/relationships/image" Target="../media/image13.jpeg"/><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9.png"/><Relationship Id="rId6" Type="http://schemas.openxmlformats.org/officeDocument/2006/relationships/tags" Target="../tags/tag116.xml"/><Relationship Id="rId5" Type="http://schemas.openxmlformats.org/officeDocument/2006/relationships/image" Target="../media/image18.png"/><Relationship Id="rId4" Type="http://schemas.openxmlformats.org/officeDocument/2006/relationships/tags" Target="../tags/tag115.xml"/><Relationship Id="rId3" Type="http://schemas.openxmlformats.org/officeDocument/2006/relationships/image" Target="../media/image13.jpeg"/><Relationship Id="rId2" Type="http://schemas.openxmlformats.org/officeDocument/2006/relationships/tags" Target="../tags/tag114.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media/image19.png"/><Relationship Id="rId6" Type="http://schemas.openxmlformats.org/officeDocument/2006/relationships/tags" Target="../tags/tag127.xml"/><Relationship Id="rId5" Type="http://schemas.openxmlformats.org/officeDocument/2006/relationships/image" Target="../media/image18.png"/><Relationship Id="rId4" Type="http://schemas.openxmlformats.org/officeDocument/2006/relationships/tags" Target="../tags/tag126.xml"/><Relationship Id="rId3" Type="http://schemas.openxmlformats.org/officeDocument/2006/relationships/image" Target="../media/image13.jpeg"/><Relationship Id="rId2" Type="http://schemas.openxmlformats.org/officeDocument/2006/relationships/tags" Target="../tags/tag125.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21.png"/><Relationship Id="rId4" Type="http://schemas.openxmlformats.org/officeDocument/2006/relationships/tags" Target="../tags/tag139.xml"/><Relationship Id="rId3" Type="http://schemas.openxmlformats.org/officeDocument/2006/relationships/image" Target="../media/image13.jpeg"/><Relationship Id="rId2" Type="http://schemas.openxmlformats.org/officeDocument/2006/relationships/tags" Target="../tags/tag138.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19.png"/><Relationship Id="rId6" Type="http://schemas.openxmlformats.org/officeDocument/2006/relationships/tags" Target="../tags/tag150.xml"/><Relationship Id="rId5" Type="http://schemas.openxmlformats.org/officeDocument/2006/relationships/image" Target="../media/image18.png"/><Relationship Id="rId4" Type="http://schemas.openxmlformats.org/officeDocument/2006/relationships/tags" Target="../tags/tag149.xml"/><Relationship Id="rId3" Type="http://schemas.openxmlformats.org/officeDocument/2006/relationships/image" Target="../media/image13.jpeg"/><Relationship Id="rId2" Type="http://schemas.openxmlformats.org/officeDocument/2006/relationships/tags" Target="../tags/tag148.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image" Target="../media/image4.png"/><Relationship Id="rId7" Type="http://schemas.openxmlformats.org/officeDocument/2006/relationships/tags" Target="../tags/tag18.xml"/><Relationship Id="rId6" Type="http://schemas.openxmlformats.org/officeDocument/2006/relationships/image" Target="../media/image3.png"/><Relationship Id="rId5" Type="http://schemas.openxmlformats.org/officeDocument/2006/relationships/tags" Target="../tags/tag17.xml"/><Relationship Id="rId4" Type="http://schemas.openxmlformats.org/officeDocument/2006/relationships/image" Target="../media/image2.png"/><Relationship Id="rId3" Type="http://schemas.openxmlformats.org/officeDocument/2006/relationships/tags" Target="../tags/tag16.xml"/><Relationship Id="rId23" Type="http://schemas.openxmlformats.org/officeDocument/2006/relationships/tags" Target="../tags/tag26.xml"/><Relationship Id="rId22" Type="http://schemas.openxmlformats.org/officeDocument/2006/relationships/image" Target="../media/image11.png"/><Relationship Id="rId21" Type="http://schemas.openxmlformats.org/officeDocument/2006/relationships/tags" Target="../tags/tag25.xml"/><Relationship Id="rId20" Type="http://schemas.openxmlformats.org/officeDocument/2006/relationships/image" Target="../media/image10.png"/><Relationship Id="rId2" Type="http://schemas.openxmlformats.org/officeDocument/2006/relationships/tags" Target="../tags/tag15.xml"/><Relationship Id="rId19" Type="http://schemas.openxmlformats.org/officeDocument/2006/relationships/tags" Target="../tags/tag24.xml"/><Relationship Id="rId18" Type="http://schemas.openxmlformats.org/officeDocument/2006/relationships/image" Target="../media/image9.png"/><Relationship Id="rId17" Type="http://schemas.openxmlformats.org/officeDocument/2006/relationships/tags" Target="../tags/tag23.xml"/><Relationship Id="rId16" Type="http://schemas.openxmlformats.org/officeDocument/2006/relationships/image" Target="../media/image8.png"/><Relationship Id="rId15" Type="http://schemas.openxmlformats.org/officeDocument/2006/relationships/tags" Target="../tags/tag22.xml"/><Relationship Id="rId14" Type="http://schemas.openxmlformats.org/officeDocument/2006/relationships/image" Target="../media/image7.png"/><Relationship Id="rId13" Type="http://schemas.openxmlformats.org/officeDocument/2006/relationships/tags" Target="../tags/tag21.xml"/><Relationship Id="rId12" Type="http://schemas.openxmlformats.org/officeDocument/2006/relationships/image" Target="../media/image6.png"/><Relationship Id="rId11" Type="http://schemas.openxmlformats.org/officeDocument/2006/relationships/tags" Target="../tags/tag20.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media/image19.png"/><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tags" Target="../tags/tag160.xml"/><Relationship Id="rId3" Type="http://schemas.openxmlformats.org/officeDocument/2006/relationships/image" Target="../media/image13.jpeg"/><Relationship Id="rId2" Type="http://schemas.openxmlformats.org/officeDocument/2006/relationships/tags" Target="../tags/tag15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media/image19.png"/><Relationship Id="rId6" Type="http://schemas.openxmlformats.org/officeDocument/2006/relationships/tags" Target="../tags/tag171.xml"/><Relationship Id="rId5" Type="http://schemas.openxmlformats.org/officeDocument/2006/relationships/image" Target="../media/image18.png"/><Relationship Id="rId4" Type="http://schemas.openxmlformats.org/officeDocument/2006/relationships/tags" Target="../tags/tag170.xml"/><Relationship Id="rId3" Type="http://schemas.openxmlformats.org/officeDocument/2006/relationships/image" Target="../media/image13.jpeg"/><Relationship Id="rId2" Type="http://schemas.openxmlformats.org/officeDocument/2006/relationships/tags" Target="../tags/tag169.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1.xml"/><Relationship Id="rId7" Type="http://schemas.openxmlformats.org/officeDocument/2006/relationships/image" Target="../media/image15.png"/><Relationship Id="rId6" Type="http://schemas.openxmlformats.org/officeDocument/2006/relationships/tags" Target="../tags/tag180.xml"/><Relationship Id="rId5" Type="http://schemas.openxmlformats.org/officeDocument/2006/relationships/image" Target="../media/image14.png"/><Relationship Id="rId4" Type="http://schemas.openxmlformats.org/officeDocument/2006/relationships/tags" Target="../tags/tag179.xml"/><Relationship Id="rId3" Type="http://schemas.openxmlformats.org/officeDocument/2006/relationships/image" Target="../media/image13.jpeg"/><Relationship Id="rId2" Type="http://schemas.openxmlformats.org/officeDocument/2006/relationships/tags" Target="../tags/tag17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image" Target="../media/image17.png"/><Relationship Id="rId10" Type="http://schemas.openxmlformats.org/officeDocument/2006/relationships/tags" Target="../tags/tag1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image" Target="../media/image19.png"/><Relationship Id="rId6" Type="http://schemas.openxmlformats.org/officeDocument/2006/relationships/tags" Target="../tags/tag190.xml"/><Relationship Id="rId5" Type="http://schemas.openxmlformats.org/officeDocument/2006/relationships/image" Target="../media/image18.png"/><Relationship Id="rId4" Type="http://schemas.openxmlformats.org/officeDocument/2006/relationships/tags" Target="../tags/tag189.xml"/><Relationship Id="rId3" Type="http://schemas.openxmlformats.org/officeDocument/2006/relationships/image" Target="../media/image13.jpeg"/><Relationship Id="rId2" Type="http://schemas.openxmlformats.org/officeDocument/2006/relationships/tags" Target="../tags/tag188.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image" Target="../media/image19.png"/><Relationship Id="rId6" Type="http://schemas.openxmlformats.org/officeDocument/2006/relationships/tags" Target="../tags/tag199.xml"/><Relationship Id="rId5" Type="http://schemas.openxmlformats.org/officeDocument/2006/relationships/image" Target="../media/image18.png"/><Relationship Id="rId4" Type="http://schemas.openxmlformats.org/officeDocument/2006/relationships/tags" Target="../tags/tag198.xml"/><Relationship Id="rId3" Type="http://schemas.openxmlformats.org/officeDocument/2006/relationships/image" Target="../media/image13.jpeg"/><Relationship Id="rId2" Type="http://schemas.openxmlformats.org/officeDocument/2006/relationships/tags" Target="../tags/tag197.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image" Target="../media/image18.pn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13.jpeg"/><Relationship Id="rId2" Type="http://schemas.openxmlformats.org/officeDocument/2006/relationships/tags" Target="../tags/tag20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8.pn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3.jpeg"/><Relationship Id="rId2" Type="http://schemas.openxmlformats.org/officeDocument/2006/relationships/tags" Target="../tags/tag2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18.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image" Target="../media/image13.jpeg"/><Relationship Id="rId2" Type="http://schemas.openxmlformats.org/officeDocument/2006/relationships/tags" Target="../tags/tag22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19.png"/><Relationship Id="rId7" Type="http://schemas.openxmlformats.org/officeDocument/2006/relationships/tags" Target="../tags/tag240.xml"/><Relationship Id="rId6" Type="http://schemas.openxmlformats.org/officeDocument/2006/relationships/image" Target="../media/image18.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image" Target="../media/image13.jpeg"/><Relationship Id="rId2" Type="http://schemas.openxmlformats.org/officeDocument/2006/relationships/tags" Target="../tags/tag237.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image" Target="../media/image18.png"/><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image" Target="../media/image13.jpeg"/><Relationship Id="rId2" Type="http://schemas.openxmlformats.org/officeDocument/2006/relationships/tags" Target="../tags/tag249.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1.png"/><Relationship Id="rId7" Type="http://schemas.openxmlformats.org/officeDocument/2006/relationships/tags" Target="../tags/tag30.xml"/><Relationship Id="rId6" Type="http://schemas.openxmlformats.org/officeDocument/2006/relationships/image" Target="../media/image3.png"/><Relationship Id="rId5" Type="http://schemas.openxmlformats.org/officeDocument/2006/relationships/tags" Target="../tags/tag29.xml"/><Relationship Id="rId4" Type="http://schemas.openxmlformats.org/officeDocument/2006/relationships/image" Target="../media/image2.png"/><Relationship Id="rId3" Type="http://schemas.openxmlformats.org/officeDocument/2006/relationships/tags" Target="../tags/tag28.xml"/><Relationship Id="rId27" Type="http://schemas.openxmlformats.org/officeDocument/2006/relationships/image" Target="../media/image12.png"/><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image" Target="../media/image11.png"/><Relationship Id="rId23" Type="http://schemas.openxmlformats.org/officeDocument/2006/relationships/tags" Target="../tags/tag38.xml"/><Relationship Id="rId22" Type="http://schemas.openxmlformats.org/officeDocument/2006/relationships/image" Target="../media/image10.png"/><Relationship Id="rId21" Type="http://schemas.openxmlformats.org/officeDocument/2006/relationships/tags" Target="../tags/tag37.xml"/><Relationship Id="rId20" Type="http://schemas.openxmlformats.org/officeDocument/2006/relationships/image" Target="../media/image9.png"/><Relationship Id="rId2" Type="http://schemas.openxmlformats.org/officeDocument/2006/relationships/tags" Target="../tags/tag27.xml"/><Relationship Id="rId19" Type="http://schemas.openxmlformats.org/officeDocument/2006/relationships/tags" Target="../tags/tag36.xml"/><Relationship Id="rId18" Type="http://schemas.openxmlformats.org/officeDocument/2006/relationships/image" Target="../media/image8.png"/><Relationship Id="rId17" Type="http://schemas.openxmlformats.org/officeDocument/2006/relationships/tags" Target="../tags/tag35.xml"/><Relationship Id="rId16" Type="http://schemas.openxmlformats.org/officeDocument/2006/relationships/image" Target="../media/image7.png"/><Relationship Id="rId15" Type="http://schemas.openxmlformats.org/officeDocument/2006/relationships/tags" Target="../tags/tag34.xml"/><Relationship Id="rId14" Type="http://schemas.openxmlformats.org/officeDocument/2006/relationships/image" Target="../media/image6.png"/><Relationship Id="rId13" Type="http://schemas.openxmlformats.org/officeDocument/2006/relationships/tags" Target="../tags/tag33.xml"/><Relationship Id="rId12" Type="http://schemas.openxmlformats.org/officeDocument/2006/relationships/image" Target="../media/image4.png"/><Relationship Id="rId11" Type="http://schemas.openxmlformats.org/officeDocument/2006/relationships/tags" Target="../tags/tag32.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266.xml"/><Relationship Id="rId7" Type="http://schemas.openxmlformats.org/officeDocument/2006/relationships/image" Target="../media/image15.png"/><Relationship Id="rId6" Type="http://schemas.openxmlformats.org/officeDocument/2006/relationships/tags" Target="../tags/tag265.xml"/><Relationship Id="rId5" Type="http://schemas.openxmlformats.org/officeDocument/2006/relationships/image" Target="../media/image14.png"/><Relationship Id="rId4" Type="http://schemas.openxmlformats.org/officeDocument/2006/relationships/tags" Target="../tags/tag264.xml"/><Relationship Id="rId3" Type="http://schemas.openxmlformats.org/officeDocument/2006/relationships/image" Target="../media/image13.jpeg"/><Relationship Id="rId2" Type="http://schemas.openxmlformats.org/officeDocument/2006/relationships/tags" Target="../tags/tag26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17.png"/><Relationship Id="rId10" Type="http://schemas.openxmlformats.org/officeDocument/2006/relationships/tags" Target="../tags/tag26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19.png"/><Relationship Id="rId6" Type="http://schemas.openxmlformats.org/officeDocument/2006/relationships/tags" Target="../tags/tag275.xml"/><Relationship Id="rId5" Type="http://schemas.openxmlformats.org/officeDocument/2006/relationships/image" Target="../media/image18.png"/><Relationship Id="rId4" Type="http://schemas.openxmlformats.org/officeDocument/2006/relationships/tags" Target="../tags/tag274.xml"/><Relationship Id="rId3" Type="http://schemas.openxmlformats.org/officeDocument/2006/relationships/image" Target="../media/image13.jpeg"/><Relationship Id="rId2" Type="http://schemas.openxmlformats.org/officeDocument/2006/relationships/tags" Target="../tags/tag27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image" Target="../media/image20.png"/><Relationship Id="rId4" Type="http://schemas.openxmlformats.org/officeDocument/2006/relationships/tags" Target="../tags/tag284.xml"/><Relationship Id="rId3" Type="http://schemas.openxmlformats.org/officeDocument/2006/relationships/image" Target="../media/image13.jpeg"/><Relationship Id="rId2" Type="http://schemas.openxmlformats.org/officeDocument/2006/relationships/tags" Target="../tags/tag28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media/image19.png"/><Relationship Id="rId6" Type="http://schemas.openxmlformats.org/officeDocument/2006/relationships/tags" Target="../tags/tag291.xml"/><Relationship Id="rId5" Type="http://schemas.openxmlformats.org/officeDocument/2006/relationships/image" Target="../media/image18.png"/><Relationship Id="rId4" Type="http://schemas.openxmlformats.org/officeDocument/2006/relationships/tags" Target="../tags/tag290.xml"/><Relationship Id="rId3" Type="http://schemas.openxmlformats.org/officeDocument/2006/relationships/image" Target="../media/image13.jpeg"/><Relationship Id="rId2" Type="http://schemas.openxmlformats.org/officeDocument/2006/relationships/tags" Target="../tags/tag289.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image" Target="../media/image19.png"/><Relationship Id="rId6" Type="http://schemas.openxmlformats.org/officeDocument/2006/relationships/tags" Target="../tags/tag302.xml"/><Relationship Id="rId5" Type="http://schemas.openxmlformats.org/officeDocument/2006/relationships/image" Target="../media/image18.png"/><Relationship Id="rId4" Type="http://schemas.openxmlformats.org/officeDocument/2006/relationships/tags" Target="../tags/tag301.xml"/><Relationship Id="rId3" Type="http://schemas.openxmlformats.org/officeDocument/2006/relationships/image" Target="../media/image13.jpeg"/><Relationship Id="rId2" Type="http://schemas.openxmlformats.org/officeDocument/2006/relationships/tags" Target="../tags/tag300.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image" Target="../media/image21.png"/><Relationship Id="rId4" Type="http://schemas.openxmlformats.org/officeDocument/2006/relationships/tags" Target="../tags/tag314.xml"/><Relationship Id="rId3" Type="http://schemas.openxmlformats.org/officeDocument/2006/relationships/image" Target="../media/image13.jpeg"/><Relationship Id="rId2" Type="http://schemas.openxmlformats.org/officeDocument/2006/relationships/tags" Target="../tags/tag313.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image" Target="../media/image19.png"/><Relationship Id="rId6" Type="http://schemas.openxmlformats.org/officeDocument/2006/relationships/tags" Target="../tags/tag325.xml"/><Relationship Id="rId5" Type="http://schemas.openxmlformats.org/officeDocument/2006/relationships/image" Target="../media/image18.png"/><Relationship Id="rId4" Type="http://schemas.openxmlformats.org/officeDocument/2006/relationships/tags" Target="../tags/tag324.xml"/><Relationship Id="rId3" Type="http://schemas.openxmlformats.org/officeDocument/2006/relationships/image" Target="../media/image13.jpeg"/><Relationship Id="rId2" Type="http://schemas.openxmlformats.org/officeDocument/2006/relationships/tags" Target="../tags/tag323.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image" Target="../media/image19.png"/><Relationship Id="rId6" Type="http://schemas.openxmlformats.org/officeDocument/2006/relationships/tags" Target="../tags/tag336.xml"/><Relationship Id="rId5" Type="http://schemas.openxmlformats.org/officeDocument/2006/relationships/image" Target="../media/image18.png"/><Relationship Id="rId4" Type="http://schemas.openxmlformats.org/officeDocument/2006/relationships/tags" Target="../tags/tag335.xml"/><Relationship Id="rId3" Type="http://schemas.openxmlformats.org/officeDocument/2006/relationships/image" Target="../media/image13.jpeg"/><Relationship Id="rId2" Type="http://schemas.openxmlformats.org/officeDocument/2006/relationships/tags" Target="../tags/tag33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media/image19.png"/><Relationship Id="rId6" Type="http://schemas.openxmlformats.org/officeDocument/2006/relationships/tags" Target="../tags/tag346.xml"/><Relationship Id="rId5" Type="http://schemas.openxmlformats.org/officeDocument/2006/relationships/image" Target="../media/image18.png"/><Relationship Id="rId4" Type="http://schemas.openxmlformats.org/officeDocument/2006/relationships/tags" Target="../tags/tag345.xml"/><Relationship Id="rId3" Type="http://schemas.openxmlformats.org/officeDocument/2006/relationships/image" Target="../media/image13.jpeg"/><Relationship Id="rId2" Type="http://schemas.openxmlformats.org/officeDocument/2006/relationships/tags" Target="../tags/tag344.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56.xml"/><Relationship Id="rId7" Type="http://schemas.openxmlformats.org/officeDocument/2006/relationships/image" Target="../media/image15.png"/><Relationship Id="rId6" Type="http://schemas.openxmlformats.org/officeDocument/2006/relationships/tags" Target="../tags/tag355.xml"/><Relationship Id="rId5" Type="http://schemas.openxmlformats.org/officeDocument/2006/relationships/image" Target="../media/image14.png"/><Relationship Id="rId4" Type="http://schemas.openxmlformats.org/officeDocument/2006/relationships/tags" Target="../tags/tag354.xml"/><Relationship Id="rId3" Type="http://schemas.openxmlformats.org/officeDocument/2006/relationships/image" Target="../media/image13.jpeg"/><Relationship Id="rId2" Type="http://schemas.openxmlformats.org/officeDocument/2006/relationships/tags" Target="../tags/tag353.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image" Target="../media/image17.png"/><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image" Target="../media/image19.png"/><Relationship Id="rId6" Type="http://schemas.openxmlformats.org/officeDocument/2006/relationships/tags" Target="../tags/tag365.xml"/><Relationship Id="rId5" Type="http://schemas.openxmlformats.org/officeDocument/2006/relationships/image" Target="../media/image18.png"/><Relationship Id="rId4" Type="http://schemas.openxmlformats.org/officeDocument/2006/relationships/tags" Target="../tags/tag364.xml"/><Relationship Id="rId3" Type="http://schemas.openxmlformats.org/officeDocument/2006/relationships/image" Target="../media/image13.jpeg"/><Relationship Id="rId2" Type="http://schemas.openxmlformats.org/officeDocument/2006/relationships/tags" Target="../tags/tag363.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image" Target="../media/image19.png"/><Relationship Id="rId6" Type="http://schemas.openxmlformats.org/officeDocument/2006/relationships/tags" Target="../tags/tag374.xml"/><Relationship Id="rId5" Type="http://schemas.openxmlformats.org/officeDocument/2006/relationships/image" Target="../media/image18.png"/><Relationship Id="rId4" Type="http://schemas.openxmlformats.org/officeDocument/2006/relationships/tags" Target="../tags/tag373.xml"/><Relationship Id="rId3" Type="http://schemas.openxmlformats.org/officeDocument/2006/relationships/image" Target="../media/image13.jpeg"/><Relationship Id="rId2" Type="http://schemas.openxmlformats.org/officeDocument/2006/relationships/tags" Target="../tags/tag372.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image" Target="../media/image18.png"/><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13.jpeg"/><Relationship Id="rId2" Type="http://schemas.openxmlformats.org/officeDocument/2006/relationships/tags" Target="../tags/tag38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media/image18.png"/><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image" Target="../media/image13.jpeg"/><Relationship Id="rId2" Type="http://schemas.openxmlformats.org/officeDocument/2006/relationships/tags" Target="../tags/tag393.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media/image18.png"/><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13.jpeg"/><Relationship Id="rId2" Type="http://schemas.openxmlformats.org/officeDocument/2006/relationships/tags" Target="../tags/tag40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9.png"/><Relationship Id="rId7" Type="http://schemas.openxmlformats.org/officeDocument/2006/relationships/tags" Target="../tags/tag415.xml"/><Relationship Id="rId6" Type="http://schemas.openxmlformats.org/officeDocument/2006/relationships/image" Target="../media/image18.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image" Target="../media/image13.jpeg"/><Relationship Id="rId2" Type="http://schemas.openxmlformats.org/officeDocument/2006/relationships/tags" Target="../tags/tag412.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18.png"/><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3.jpeg"/><Relationship Id="rId2" Type="http://schemas.openxmlformats.org/officeDocument/2006/relationships/tags" Target="../tags/tag424.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41.xml"/><Relationship Id="rId7" Type="http://schemas.openxmlformats.org/officeDocument/2006/relationships/image" Target="../media/image15.png"/><Relationship Id="rId6" Type="http://schemas.openxmlformats.org/officeDocument/2006/relationships/tags" Target="../tags/tag440.xml"/><Relationship Id="rId5" Type="http://schemas.openxmlformats.org/officeDocument/2006/relationships/image" Target="../media/image14.png"/><Relationship Id="rId4" Type="http://schemas.openxmlformats.org/officeDocument/2006/relationships/tags" Target="../tags/tag439.xml"/><Relationship Id="rId3" Type="http://schemas.openxmlformats.org/officeDocument/2006/relationships/image" Target="../media/image13.jpeg"/><Relationship Id="rId2" Type="http://schemas.openxmlformats.org/officeDocument/2006/relationships/tags" Target="../tags/tag438.xml"/><Relationship Id="rId16" Type="http://schemas.openxmlformats.org/officeDocument/2006/relationships/tags" Target="../tags/tag447.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image" Target="../media/image17.png"/><Relationship Id="rId10" Type="http://schemas.openxmlformats.org/officeDocument/2006/relationships/tags" Target="../tags/tag44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19.png"/><Relationship Id="rId6" Type="http://schemas.openxmlformats.org/officeDocument/2006/relationships/tags" Target="../tags/tag450.xml"/><Relationship Id="rId5" Type="http://schemas.openxmlformats.org/officeDocument/2006/relationships/image" Target="../media/image18.png"/><Relationship Id="rId4" Type="http://schemas.openxmlformats.org/officeDocument/2006/relationships/tags" Target="../tags/tag449.xml"/><Relationship Id="rId3" Type="http://schemas.openxmlformats.org/officeDocument/2006/relationships/image" Target="../media/image13.jpeg"/><Relationship Id="rId2" Type="http://schemas.openxmlformats.org/officeDocument/2006/relationships/tags" Target="../tags/tag44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image" Target="../media/image20.png"/><Relationship Id="rId4" Type="http://schemas.openxmlformats.org/officeDocument/2006/relationships/tags" Target="../tags/tag459.xml"/><Relationship Id="rId3" Type="http://schemas.openxmlformats.org/officeDocument/2006/relationships/image" Target="../media/image13.jpeg"/><Relationship Id="rId2" Type="http://schemas.openxmlformats.org/officeDocument/2006/relationships/tags" Target="../tags/tag458.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image" Target="../media/image19.png"/><Relationship Id="rId6" Type="http://schemas.openxmlformats.org/officeDocument/2006/relationships/tags" Target="../tags/tag466.xml"/><Relationship Id="rId5" Type="http://schemas.openxmlformats.org/officeDocument/2006/relationships/image" Target="../media/image18.png"/><Relationship Id="rId4" Type="http://schemas.openxmlformats.org/officeDocument/2006/relationships/tags" Target="../tags/tag465.xml"/><Relationship Id="rId3" Type="http://schemas.openxmlformats.org/officeDocument/2006/relationships/image" Target="../media/image13.jpeg"/><Relationship Id="rId2" Type="http://schemas.openxmlformats.org/officeDocument/2006/relationships/tags" Target="../tags/tag464.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image" Target="../media/image19.png"/><Relationship Id="rId6" Type="http://schemas.openxmlformats.org/officeDocument/2006/relationships/tags" Target="../tags/tag477.xml"/><Relationship Id="rId5" Type="http://schemas.openxmlformats.org/officeDocument/2006/relationships/image" Target="../media/image18.png"/><Relationship Id="rId4" Type="http://schemas.openxmlformats.org/officeDocument/2006/relationships/tags" Target="../tags/tag476.xml"/><Relationship Id="rId3" Type="http://schemas.openxmlformats.org/officeDocument/2006/relationships/image" Target="../media/image13.jpeg"/><Relationship Id="rId2" Type="http://schemas.openxmlformats.org/officeDocument/2006/relationships/tags" Target="../tags/tag475.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image" Target="../media/image21.png"/><Relationship Id="rId4" Type="http://schemas.openxmlformats.org/officeDocument/2006/relationships/tags" Target="../tags/tag489.xml"/><Relationship Id="rId3" Type="http://schemas.openxmlformats.org/officeDocument/2006/relationships/image" Target="../media/image13.jpeg"/><Relationship Id="rId2" Type="http://schemas.openxmlformats.org/officeDocument/2006/relationships/tags" Target="../tags/tag488.xml"/><Relationship Id="rId10" Type="http://schemas.openxmlformats.org/officeDocument/2006/relationships/tags" Target="../tags/tag494.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image" Target="../media/image19.png"/><Relationship Id="rId6" Type="http://schemas.openxmlformats.org/officeDocument/2006/relationships/tags" Target="../tags/tag500.xml"/><Relationship Id="rId5" Type="http://schemas.openxmlformats.org/officeDocument/2006/relationships/image" Target="../media/image18.png"/><Relationship Id="rId4" Type="http://schemas.openxmlformats.org/officeDocument/2006/relationships/tags" Target="../tags/tag499.xml"/><Relationship Id="rId3" Type="http://schemas.openxmlformats.org/officeDocument/2006/relationships/image" Target="../media/image13.jpeg"/><Relationship Id="rId2" Type="http://schemas.openxmlformats.org/officeDocument/2006/relationships/tags" Target="../tags/tag498.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image" Target="../media/image19.png"/><Relationship Id="rId6" Type="http://schemas.openxmlformats.org/officeDocument/2006/relationships/tags" Target="../tags/tag511.xml"/><Relationship Id="rId5" Type="http://schemas.openxmlformats.org/officeDocument/2006/relationships/image" Target="../media/image18.png"/><Relationship Id="rId4" Type="http://schemas.openxmlformats.org/officeDocument/2006/relationships/tags" Target="../tags/tag510.xml"/><Relationship Id="rId3" Type="http://schemas.openxmlformats.org/officeDocument/2006/relationships/image" Target="../media/image13.jpeg"/><Relationship Id="rId2" Type="http://schemas.openxmlformats.org/officeDocument/2006/relationships/tags" Target="../tags/tag50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image" Target="../media/image19.png"/><Relationship Id="rId6" Type="http://schemas.openxmlformats.org/officeDocument/2006/relationships/tags" Target="../tags/tag521.xml"/><Relationship Id="rId5" Type="http://schemas.openxmlformats.org/officeDocument/2006/relationships/image" Target="../media/image18.png"/><Relationship Id="rId4" Type="http://schemas.openxmlformats.org/officeDocument/2006/relationships/tags" Target="../tags/tag520.xml"/><Relationship Id="rId3" Type="http://schemas.openxmlformats.org/officeDocument/2006/relationships/image" Target="../media/image13.jpeg"/><Relationship Id="rId2" Type="http://schemas.openxmlformats.org/officeDocument/2006/relationships/tags" Target="../tags/tag519.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31.xml"/><Relationship Id="rId7" Type="http://schemas.openxmlformats.org/officeDocument/2006/relationships/image" Target="../media/image15.png"/><Relationship Id="rId6" Type="http://schemas.openxmlformats.org/officeDocument/2006/relationships/tags" Target="../tags/tag530.xml"/><Relationship Id="rId5" Type="http://schemas.openxmlformats.org/officeDocument/2006/relationships/image" Target="../media/image14.png"/><Relationship Id="rId4" Type="http://schemas.openxmlformats.org/officeDocument/2006/relationships/tags" Target="../tags/tag529.xml"/><Relationship Id="rId3" Type="http://schemas.openxmlformats.org/officeDocument/2006/relationships/image" Target="../media/image13.jpeg"/><Relationship Id="rId2" Type="http://schemas.openxmlformats.org/officeDocument/2006/relationships/tags" Target="../tags/tag52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image" Target="../media/image17.png"/><Relationship Id="rId10" Type="http://schemas.openxmlformats.org/officeDocument/2006/relationships/tags" Target="../tags/tag532.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image" Target="../media/image19.png"/><Relationship Id="rId6" Type="http://schemas.openxmlformats.org/officeDocument/2006/relationships/tags" Target="../tags/tag540.xml"/><Relationship Id="rId5" Type="http://schemas.openxmlformats.org/officeDocument/2006/relationships/image" Target="../media/image18.png"/><Relationship Id="rId4" Type="http://schemas.openxmlformats.org/officeDocument/2006/relationships/tags" Target="../tags/tag539.xml"/><Relationship Id="rId3" Type="http://schemas.openxmlformats.org/officeDocument/2006/relationships/image" Target="../media/image13.jpeg"/><Relationship Id="rId2" Type="http://schemas.openxmlformats.org/officeDocument/2006/relationships/tags" Target="../tags/tag538.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image" Target="../media/image19.png"/><Relationship Id="rId6" Type="http://schemas.openxmlformats.org/officeDocument/2006/relationships/tags" Target="../tags/tag549.xml"/><Relationship Id="rId5" Type="http://schemas.openxmlformats.org/officeDocument/2006/relationships/image" Target="../media/image18.png"/><Relationship Id="rId4" Type="http://schemas.openxmlformats.org/officeDocument/2006/relationships/tags" Target="../tags/tag548.xml"/><Relationship Id="rId3" Type="http://schemas.openxmlformats.org/officeDocument/2006/relationships/image" Target="../media/image13.jpeg"/><Relationship Id="rId2" Type="http://schemas.openxmlformats.org/officeDocument/2006/relationships/tags" Target="../tags/tag547.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18.png"/><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image" Target="../media/image13.jpeg"/><Relationship Id="rId2" Type="http://schemas.openxmlformats.org/officeDocument/2006/relationships/tags" Target="../tags/tag55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image" Target="../media/image18.png"/><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image" Target="../media/image13.jpeg"/><Relationship Id="rId2" Type="http://schemas.openxmlformats.org/officeDocument/2006/relationships/tags" Target="../tags/tag568.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image" Target="../media/image18.png"/><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image" Target="../media/image13.jpeg"/><Relationship Id="rId2" Type="http://schemas.openxmlformats.org/officeDocument/2006/relationships/tags" Target="../tags/tag57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image" Target="../media/image19.png"/><Relationship Id="rId7" Type="http://schemas.openxmlformats.org/officeDocument/2006/relationships/tags" Target="../tags/tag590.xml"/><Relationship Id="rId6" Type="http://schemas.openxmlformats.org/officeDocument/2006/relationships/image" Target="../media/image18.pn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image" Target="../media/image13.jpeg"/><Relationship Id="rId2" Type="http://schemas.openxmlformats.org/officeDocument/2006/relationships/tags" Target="../tags/tag587.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image" Target="../media/image18.png"/><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3.jpeg"/><Relationship Id="rId2" Type="http://schemas.openxmlformats.org/officeDocument/2006/relationships/tags" Target="../tags/tag599.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616.xml"/><Relationship Id="rId7" Type="http://schemas.openxmlformats.org/officeDocument/2006/relationships/image" Target="../media/image15.png"/><Relationship Id="rId6" Type="http://schemas.openxmlformats.org/officeDocument/2006/relationships/tags" Target="../tags/tag615.xml"/><Relationship Id="rId5" Type="http://schemas.openxmlformats.org/officeDocument/2006/relationships/image" Target="../media/image14.png"/><Relationship Id="rId4" Type="http://schemas.openxmlformats.org/officeDocument/2006/relationships/tags" Target="../tags/tag614.xml"/><Relationship Id="rId3" Type="http://schemas.openxmlformats.org/officeDocument/2006/relationships/image" Target="../media/image13.jpeg"/><Relationship Id="rId2" Type="http://schemas.openxmlformats.org/officeDocument/2006/relationships/tags" Target="../tags/tag61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image" Target="../media/image17.png"/><Relationship Id="rId10" Type="http://schemas.openxmlformats.org/officeDocument/2006/relationships/tags" Target="../tags/tag617.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image" Target="../media/image19.png"/><Relationship Id="rId6" Type="http://schemas.openxmlformats.org/officeDocument/2006/relationships/tags" Target="../tags/tag625.xml"/><Relationship Id="rId5" Type="http://schemas.openxmlformats.org/officeDocument/2006/relationships/image" Target="../media/image18.png"/><Relationship Id="rId4" Type="http://schemas.openxmlformats.org/officeDocument/2006/relationships/tags" Target="../tags/tag624.xml"/><Relationship Id="rId3" Type="http://schemas.openxmlformats.org/officeDocument/2006/relationships/image" Target="../media/image13.jpeg"/><Relationship Id="rId2" Type="http://schemas.openxmlformats.org/officeDocument/2006/relationships/tags" Target="../tags/tag62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20.png"/><Relationship Id="rId4" Type="http://schemas.openxmlformats.org/officeDocument/2006/relationships/tags" Target="../tags/tag634.xml"/><Relationship Id="rId3" Type="http://schemas.openxmlformats.org/officeDocument/2006/relationships/image" Target="../media/image13.jpeg"/><Relationship Id="rId2" Type="http://schemas.openxmlformats.org/officeDocument/2006/relationships/tags" Target="../tags/tag633.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image" Target="../media/image19.png"/><Relationship Id="rId6" Type="http://schemas.openxmlformats.org/officeDocument/2006/relationships/tags" Target="../tags/tag641.xml"/><Relationship Id="rId5" Type="http://schemas.openxmlformats.org/officeDocument/2006/relationships/image" Target="../media/image18.png"/><Relationship Id="rId4" Type="http://schemas.openxmlformats.org/officeDocument/2006/relationships/tags" Target="../tags/tag640.xml"/><Relationship Id="rId3" Type="http://schemas.openxmlformats.org/officeDocument/2006/relationships/image" Target="../media/image13.jpeg"/><Relationship Id="rId2" Type="http://schemas.openxmlformats.org/officeDocument/2006/relationships/tags" Target="../tags/tag639.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image" Target="../media/image19.png"/><Relationship Id="rId6" Type="http://schemas.openxmlformats.org/officeDocument/2006/relationships/tags" Target="../tags/tag652.xml"/><Relationship Id="rId5" Type="http://schemas.openxmlformats.org/officeDocument/2006/relationships/image" Target="../media/image18.png"/><Relationship Id="rId4" Type="http://schemas.openxmlformats.org/officeDocument/2006/relationships/tags" Target="../tags/tag651.xml"/><Relationship Id="rId3" Type="http://schemas.openxmlformats.org/officeDocument/2006/relationships/image" Target="../media/image13.jpeg"/><Relationship Id="rId2" Type="http://schemas.openxmlformats.org/officeDocument/2006/relationships/tags" Target="../tags/tag650.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image" Target="../media/image21.png"/><Relationship Id="rId4" Type="http://schemas.openxmlformats.org/officeDocument/2006/relationships/tags" Target="../tags/tag664.xml"/><Relationship Id="rId3" Type="http://schemas.openxmlformats.org/officeDocument/2006/relationships/image" Target="../media/image13.jpeg"/><Relationship Id="rId2" Type="http://schemas.openxmlformats.org/officeDocument/2006/relationships/tags" Target="../tags/tag663.xml"/><Relationship Id="rId10" Type="http://schemas.openxmlformats.org/officeDocument/2006/relationships/tags" Target="../tags/tag66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image" Target="../media/image19.png"/><Relationship Id="rId6" Type="http://schemas.openxmlformats.org/officeDocument/2006/relationships/tags" Target="../tags/tag675.xml"/><Relationship Id="rId5" Type="http://schemas.openxmlformats.org/officeDocument/2006/relationships/image" Target="../media/image18.png"/><Relationship Id="rId4" Type="http://schemas.openxmlformats.org/officeDocument/2006/relationships/tags" Target="../tags/tag674.xml"/><Relationship Id="rId3" Type="http://schemas.openxmlformats.org/officeDocument/2006/relationships/image" Target="../media/image13.jpeg"/><Relationship Id="rId2" Type="http://schemas.openxmlformats.org/officeDocument/2006/relationships/tags" Target="../tags/tag673.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image" Target="../media/image19.png"/><Relationship Id="rId6" Type="http://schemas.openxmlformats.org/officeDocument/2006/relationships/tags" Target="../tags/tag686.xml"/><Relationship Id="rId5" Type="http://schemas.openxmlformats.org/officeDocument/2006/relationships/image" Target="../media/image18.png"/><Relationship Id="rId4" Type="http://schemas.openxmlformats.org/officeDocument/2006/relationships/tags" Target="../tags/tag685.xml"/><Relationship Id="rId3" Type="http://schemas.openxmlformats.org/officeDocument/2006/relationships/image" Target="../media/image13.jpeg"/><Relationship Id="rId2" Type="http://schemas.openxmlformats.org/officeDocument/2006/relationships/tags" Target="../tags/tag68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image" Target="../media/image19.png"/><Relationship Id="rId6" Type="http://schemas.openxmlformats.org/officeDocument/2006/relationships/tags" Target="../tags/tag696.xml"/><Relationship Id="rId5" Type="http://schemas.openxmlformats.org/officeDocument/2006/relationships/image" Target="../media/image18.png"/><Relationship Id="rId4" Type="http://schemas.openxmlformats.org/officeDocument/2006/relationships/tags" Target="../tags/tag695.xml"/><Relationship Id="rId3" Type="http://schemas.openxmlformats.org/officeDocument/2006/relationships/image" Target="../media/image13.jpeg"/><Relationship Id="rId2" Type="http://schemas.openxmlformats.org/officeDocument/2006/relationships/tags" Target="../tags/tag694.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706.xml"/><Relationship Id="rId7" Type="http://schemas.openxmlformats.org/officeDocument/2006/relationships/image" Target="../media/image15.png"/><Relationship Id="rId6" Type="http://schemas.openxmlformats.org/officeDocument/2006/relationships/tags" Target="../tags/tag705.xml"/><Relationship Id="rId5" Type="http://schemas.openxmlformats.org/officeDocument/2006/relationships/image" Target="../media/image14.png"/><Relationship Id="rId4" Type="http://schemas.openxmlformats.org/officeDocument/2006/relationships/tags" Target="../tags/tag704.xml"/><Relationship Id="rId3" Type="http://schemas.openxmlformats.org/officeDocument/2006/relationships/image" Target="../media/image13.jpeg"/><Relationship Id="rId2" Type="http://schemas.openxmlformats.org/officeDocument/2006/relationships/tags" Target="../tags/tag703.xml"/><Relationship Id="rId16" Type="http://schemas.openxmlformats.org/officeDocument/2006/relationships/tags" Target="../tags/tag712.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image" Target="../media/image17.png"/><Relationship Id="rId10" Type="http://schemas.openxmlformats.org/officeDocument/2006/relationships/tags" Target="../tags/tag70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image" Target="../media/image19.png"/><Relationship Id="rId6" Type="http://schemas.openxmlformats.org/officeDocument/2006/relationships/tags" Target="../tags/tag715.xml"/><Relationship Id="rId5" Type="http://schemas.openxmlformats.org/officeDocument/2006/relationships/image" Target="../media/image18.png"/><Relationship Id="rId4" Type="http://schemas.openxmlformats.org/officeDocument/2006/relationships/tags" Target="../tags/tag714.xml"/><Relationship Id="rId3" Type="http://schemas.openxmlformats.org/officeDocument/2006/relationships/image" Target="../media/image13.jpeg"/><Relationship Id="rId2" Type="http://schemas.openxmlformats.org/officeDocument/2006/relationships/tags" Target="../tags/tag713.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image" Target="../media/image19.png"/><Relationship Id="rId6" Type="http://schemas.openxmlformats.org/officeDocument/2006/relationships/tags" Target="../tags/tag724.xml"/><Relationship Id="rId5" Type="http://schemas.openxmlformats.org/officeDocument/2006/relationships/image" Target="../media/image18.png"/><Relationship Id="rId4" Type="http://schemas.openxmlformats.org/officeDocument/2006/relationships/tags" Target="../tags/tag723.xml"/><Relationship Id="rId3" Type="http://schemas.openxmlformats.org/officeDocument/2006/relationships/image" Target="../media/image13.jpeg"/><Relationship Id="rId2" Type="http://schemas.openxmlformats.org/officeDocument/2006/relationships/tags" Target="../tags/tag722.xml"/><Relationship Id="rId15" Type="http://schemas.openxmlformats.org/officeDocument/2006/relationships/tags" Target="../tags/tag732.xml"/><Relationship Id="rId14" Type="http://schemas.openxmlformats.org/officeDocument/2006/relationships/tags" Target="../tags/tag731.xml"/><Relationship Id="rId13" Type="http://schemas.openxmlformats.org/officeDocument/2006/relationships/tags" Target="../tags/tag730.xml"/><Relationship Id="rId12" Type="http://schemas.openxmlformats.org/officeDocument/2006/relationships/tags" Target="../tags/tag729.xml"/><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image" Target="../media/image18.png"/><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image" Target="../media/image13.jpeg"/><Relationship Id="rId2" Type="http://schemas.openxmlformats.org/officeDocument/2006/relationships/tags" Target="../tags/tag73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image" Target="../media/image18.png"/><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image" Target="../media/image13.jpeg"/><Relationship Id="rId2" Type="http://schemas.openxmlformats.org/officeDocument/2006/relationships/tags" Target="../tags/tag743.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image" Target="../media/image18.png"/><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13.jpeg"/><Relationship Id="rId2" Type="http://schemas.openxmlformats.org/officeDocument/2006/relationships/tags" Target="../tags/tag75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19.png"/><Relationship Id="rId7" Type="http://schemas.openxmlformats.org/officeDocument/2006/relationships/tags" Target="../tags/tag765.xml"/><Relationship Id="rId6" Type="http://schemas.openxmlformats.org/officeDocument/2006/relationships/image" Target="../media/image18.png"/><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image" Target="../media/image13.jpeg"/><Relationship Id="rId2" Type="http://schemas.openxmlformats.org/officeDocument/2006/relationships/tags" Target="../tags/tag762.xml"/><Relationship Id="rId16" Type="http://schemas.openxmlformats.org/officeDocument/2006/relationships/tags" Target="../tags/tag773.xml"/><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image" Target="../media/image18.png"/><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image" Target="../media/image13.jpeg"/><Relationship Id="rId2" Type="http://schemas.openxmlformats.org/officeDocument/2006/relationships/tags" Target="../tags/tag774.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21" name="图片 20" descr="3-3"/>
          <p:cNvPicPr>
            <a:picLocks noChangeAspect="1"/>
          </p:cNvPicPr>
          <p:nvPr userDrawn="1">
            <p:custDataLst>
              <p:tags r:id="rId3"/>
            </p:custDataLst>
          </p:nvPr>
        </p:nvPicPr>
        <p:blipFill>
          <a:blip r:embed="rId4"/>
          <a:stretch>
            <a:fillRect/>
          </a:stretch>
        </p:blipFill>
        <p:spPr>
          <a:xfrm>
            <a:off x="554355" y="508635"/>
            <a:ext cx="10748645" cy="6114415"/>
          </a:xfrm>
          <a:prstGeom prst="rect">
            <a:avLst/>
          </a:prstGeom>
        </p:spPr>
      </p:pic>
      <p:pic>
        <p:nvPicPr>
          <p:cNvPr id="4" name="图片 3" descr="3-2"/>
          <p:cNvPicPr>
            <a:picLocks noChangeAspect="1"/>
          </p:cNvPicPr>
          <p:nvPr userDrawn="1">
            <p:custDataLst>
              <p:tags r:id="rId5"/>
            </p:custDataLst>
          </p:nvPr>
        </p:nvPicPr>
        <p:blipFill>
          <a:blip r:embed="rId6"/>
          <a:srcRect r="37584"/>
          <a:stretch>
            <a:fillRect/>
          </a:stretch>
        </p:blipFill>
        <p:spPr>
          <a:xfrm>
            <a:off x="10885170" y="1800860"/>
            <a:ext cx="1306830" cy="4822190"/>
          </a:xfrm>
          <a:prstGeom prst="rect">
            <a:avLst/>
          </a:prstGeom>
        </p:spPr>
      </p:pic>
      <p:pic>
        <p:nvPicPr>
          <p:cNvPr id="5" name="图片 4" descr="3-1"/>
          <p:cNvPicPr>
            <a:picLocks noChangeAspect="1"/>
          </p:cNvPicPr>
          <p:nvPr userDrawn="1">
            <p:custDataLst>
              <p:tags r:id="rId7"/>
            </p:custDataLst>
          </p:nvPr>
        </p:nvPicPr>
        <p:blipFill>
          <a:blip r:embed="rId8"/>
          <a:srcRect l="43219" t="13351" b="15942"/>
          <a:stretch>
            <a:fillRect/>
          </a:stretch>
        </p:blipFill>
        <p:spPr>
          <a:xfrm>
            <a:off x="-12700" y="2569210"/>
            <a:ext cx="683895" cy="2478405"/>
          </a:xfrm>
          <a:prstGeom prst="rect">
            <a:avLst/>
          </a:prstGeom>
        </p:spPr>
      </p:pic>
      <p:pic>
        <p:nvPicPr>
          <p:cNvPr id="7" name="图片 6" descr="2-1"/>
          <p:cNvPicPr>
            <a:picLocks noChangeAspect="1"/>
          </p:cNvPicPr>
          <p:nvPr userDrawn="1">
            <p:custDataLst>
              <p:tags r:id="rId9"/>
            </p:custDataLst>
          </p:nvPr>
        </p:nvPicPr>
        <p:blipFill>
          <a:blip r:embed="rId10"/>
          <a:stretch>
            <a:fillRect/>
          </a:stretch>
        </p:blipFill>
        <p:spPr>
          <a:xfrm>
            <a:off x="0" y="0"/>
            <a:ext cx="2533015" cy="2148205"/>
          </a:xfrm>
          <a:prstGeom prst="rect">
            <a:avLst/>
          </a:prstGeom>
        </p:spPr>
      </p:pic>
      <p:pic>
        <p:nvPicPr>
          <p:cNvPr id="8" name="图片 7" descr="2-2"/>
          <p:cNvPicPr>
            <a:picLocks noChangeAspect="1"/>
          </p:cNvPicPr>
          <p:nvPr userDrawn="1">
            <p:custDataLst>
              <p:tags r:id="rId11"/>
            </p:custDataLst>
          </p:nvPr>
        </p:nvPicPr>
        <p:blipFill>
          <a:blip r:embed="rId12"/>
          <a:stretch>
            <a:fillRect/>
          </a:stretch>
        </p:blipFill>
        <p:spPr>
          <a:xfrm>
            <a:off x="0" y="5038725"/>
            <a:ext cx="2277110" cy="1819275"/>
          </a:xfrm>
          <a:prstGeom prst="rect">
            <a:avLst/>
          </a:prstGeom>
        </p:spPr>
      </p:pic>
      <p:pic>
        <p:nvPicPr>
          <p:cNvPr id="9" name="图片 8" descr="2-3"/>
          <p:cNvPicPr>
            <a:picLocks noChangeAspect="1"/>
          </p:cNvPicPr>
          <p:nvPr userDrawn="1">
            <p:custDataLst>
              <p:tags r:id="rId13"/>
            </p:custDataLst>
          </p:nvPr>
        </p:nvPicPr>
        <p:blipFill>
          <a:blip r:embed="rId14"/>
          <a:stretch>
            <a:fillRect/>
          </a:stretch>
        </p:blipFill>
        <p:spPr>
          <a:xfrm>
            <a:off x="4505960" y="0"/>
            <a:ext cx="3180080" cy="944245"/>
          </a:xfrm>
          <a:prstGeom prst="rect">
            <a:avLst/>
          </a:prstGeom>
        </p:spPr>
      </p:pic>
      <p:pic>
        <p:nvPicPr>
          <p:cNvPr id="10" name="图片 9" descr="2-4"/>
          <p:cNvPicPr>
            <a:picLocks noChangeAspect="1"/>
          </p:cNvPicPr>
          <p:nvPr userDrawn="1">
            <p:custDataLst>
              <p:tags r:id="rId15"/>
            </p:custDataLst>
          </p:nvPr>
        </p:nvPicPr>
        <p:blipFill>
          <a:blip r:embed="rId16"/>
          <a:stretch>
            <a:fillRect/>
          </a:stretch>
        </p:blipFill>
        <p:spPr>
          <a:xfrm>
            <a:off x="4662170" y="5888990"/>
            <a:ext cx="2461260" cy="969010"/>
          </a:xfrm>
          <a:prstGeom prst="rect">
            <a:avLst/>
          </a:prstGeom>
        </p:spPr>
      </p:pic>
      <p:pic>
        <p:nvPicPr>
          <p:cNvPr id="11" name="图片 10" descr="2-5"/>
          <p:cNvPicPr>
            <a:picLocks noChangeAspect="1"/>
          </p:cNvPicPr>
          <p:nvPr userDrawn="1">
            <p:custDataLst>
              <p:tags r:id="rId17"/>
            </p:custDataLst>
          </p:nvPr>
        </p:nvPicPr>
        <p:blipFill>
          <a:blip r:embed="rId18"/>
          <a:stretch>
            <a:fillRect/>
          </a:stretch>
        </p:blipFill>
        <p:spPr>
          <a:xfrm>
            <a:off x="8964930" y="0"/>
            <a:ext cx="3239770" cy="1527175"/>
          </a:xfrm>
          <a:prstGeom prst="rect">
            <a:avLst/>
          </a:prstGeom>
        </p:spPr>
      </p:pic>
      <p:pic>
        <p:nvPicPr>
          <p:cNvPr id="12" name="图片 11" descr="2-6"/>
          <p:cNvPicPr>
            <a:picLocks noChangeAspect="1"/>
          </p:cNvPicPr>
          <p:nvPr userDrawn="1">
            <p:custDataLst>
              <p:tags r:id="rId19"/>
            </p:custDataLst>
          </p:nvPr>
        </p:nvPicPr>
        <p:blipFill>
          <a:blip r:embed="rId20"/>
          <a:stretch>
            <a:fillRect/>
          </a:stretch>
        </p:blipFill>
        <p:spPr>
          <a:xfrm>
            <a:off x="10229850" y="1800860"/>
            <a:ext cx="1962150" cy="1927225"/>
          </a:xfrm>
          <a:prstGeom prst="rect">
            <a:avLst/>
          </a:prstGeom>
        </p:spPr>
      </p:pic>
      <p:pic>
        <p:nvPicPr>
          <p:cNvPr id="13" name="图片 12" descr="2-7"/>
          <p:cNvPicPr>
            <a:picLocks noChangeAspect="1"/>
          </p:cNvPicPr>
          <p:nvPr userDrawn="1">
            <p:custDataLst>
              <p:tags r:id="rId21"/>
            </p:custDataLst>
          </p:nvPr>
        </p:nvPicPr>
        <p:blipFill>
          <a:blip r:embed="rId22"/>
          <a:stretch>
            <a:fillRect/>
          </a:stretch>
        </p:blipFill>
        <p:spPr>
          <a:xfrm>
            <a:off x="8266430" y="4895215"/>
            <a:ext cx="2425700" cy="1962785"/>
          </a:xfrm>
          <a:prstGeom prst="rect">
            <a:avLst/>
          </a:prstGeom>
        </p:spPr>
      </p:pic>
      <p:pic>
        <p:nvPicPr>
          <p:cNvPr id="14" name="图片 13" descr="2-8"/>
          <p:cNvPicPr>
            <a:picLocks noChangeAspect="1"/>
          </p:cNvPicPr>
          <p:nvPr userDrawn="1">
            <p:custDataLst>
              <p:tags r:id="rId23"/>
            </p:custDataLst>
          </p:nvPr>
        </p:nvPicPr>
        <p:blipFill>
          <a:blip r:embed="rId24"/>
          <a:stretch>
            <a:fillRect/>
          </a:stretch>
        </p:blipFill>
        <p:spPr>
          <a:xfrm>
            <a:off x="10692130" y="4733290"/>
            <a:ext cx="1499870" cy="2124710"/>
          </a:xfrm>
          <a:prstGeom prst="rect">
            <a:avLst/>
          </a:prstGeom>
        </p:spPr>
      </p:pic>
      <p:pic>
        <p:nvPicPr>
          <p:cNvPr id="15" name="图片 14" descr="2-6"/>
          <p:cNvPicPr>
            <a:picLocks noChangeAspect="1"/>
          </p:cNvPicPr>
          <p:nvPr userDrawn="1">
            <p:custDataLst>
              <p:tags r:id="rId25"/>
            </p:custDataLst>
          </p:nvPr>
        </p:nvPicPr>
        <p:blipFill>
          <a:blip r:embed="rId20"/>
          <a:stretch>
            <a:fillRect/>
          </a:stretch>
        </p:blipFill>
        <p:spPr>
          <a:xfrm flipH="1">
            <a:off x="-12700" y="2630170"/>
            <a:ext cx="1962150" cy="1927225"/>
          </a:xfrm>
          <a:prstGeom prst="rect">
            <a:avLst/>
          </a:prstGeom>
        </p:spPr>
      </p:pic>
      <p:pic>
        <p:nvPicPr>
          <p:cNvPr id="20" name="图片 19" descr="4"/>
          <p:cNvPicPr>
            <a:picLocks noChangeAspect="1"/>
          </p:cNvPicPr>
          <p:nvPr userDrawn="1">
            <p:custDataLst>
              <p:tags r:id="rId26"/>
            </p:custDataLst>
          </p:nvPr>
        </p:nvPicPr>
        <p:blipFill>
          <a:blip r:embed="rId27">
            <a:lum bright="6000" contrast="12000"/>
          </a:blip>
          <a:srcRect r="14615"/>
          <a:stretch>
            <a:fillRect/>
          </a:stretch>
        </p:blipFill>
        <p:spPr>
          <a:xfrm>
            <a:off x="690880" y="831850"/>
            <a:ext cx="11077575" cy="46958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12" name="图片 11" descr="3-2"/>
          <p:cNvPicPr>
            <a:picLocks noChangeAspect="1"/>
          </p:cNvPicPr>
          <p:nvPr userDrawn="1">
            <p:custDataLst>
              <p:tags r:id="rId3"/>
            </p:custDataLst>
          </p:nvPr>
        </p:nvPicPr>
        <p:blipFill>
          <a:blip r:embed="rId4"/>
          <a:srcRect r="37584"/>
          <a:stretch>
            <a:fillRect/>
          </a:stretch>
        </p:blipFill>
        <p:spPr>
          <a:xfrm>
            <a:off x="10885170" y="1800860"/>
            <a:ext cx="1306830" cy="4822190"/>
          </a:xfrm>
          <a:prstGeom prst="rect">
            <a:avLst/>
          </a:prstGeom>
        </p:spPr>
      </p:pic>
      <p:pic>
        <p:nvPicPr>
          <p:cNvPr id="15" name="图片 14" descr="3-1"/>
          <p:cNvPicPr>
            <a:picLocks noChangeAspect="1"/>
          </p:cNvPicPr>
          <p:nvPr userDrawn="1">
            <p:custDataLst>
              <p:tags r:id="rId5"/>
            </p:custDataLst>
          </p:nvPr>
        </p:nvPicPr>
        <p:blipFill>
          <a:blip r:embed="rId6"/>
          <a:srcRect l="43219" t="13351" b="15942"/>
          <a:stretch>
            <a:fillRect/>
          </a:stretch>
        </p:blipFill>
        <p:spPr>
          <a:xfrm>
            <a:off x="-12700" y="2569210"/>
            <a:ext cx="683895" cy="2478405"/>
          </a:xfrm>
          <a:prstGeom prst="rect">
            <a:avLst/>
          </a:prstGeom>
        </p:spPr>
      </p:pic>
      <p:pic>
        <p:nvPicPr>
          <p:cNvPr id="16" name="图片 15" descr="2-1"/>
          <p:cNvPicPr>
            <a:picLocks noChangeAspect="1"/>
          </p:cNvPicPr>
          <p:nvPr userDrawn="1">
            <p:custDataLst>
              <p:tags r:id="rId7"/>
            </p:custDataLst>
          </p:nvPr>
        </p:nvPicPr>
        <p:blipFill>
          <a:blip r:embed="rId8"/>
          <a:stretch>
            <a:fillRect/>
          </a:stretch>
        </p:blipFill>
        <p:spPr>
          <a:xfrm>
            <a:off x="0" y="0"/>
            <a:ext cx="2533015" cy="2148205"/>
          </a:xfrm>
          <a:prstGeom prst="rect">
            <a:avLst/>
          </a:prstGeom>
        </p:spPr>
      </p:pic>
      <p:pic>
        <p:nvPicPr>
          <p:cNvPr id="17" name="图片 16" descr="2-2"/>
          <p:cNvPicPr>
            <a:picLocks noChangeAspect="1"/>
          </p:cNvPicPr>
          <p:nvPr userDrawn="1">
            <p:custDataLst>
              <p:tags r:id="rId9"/>
            </p:custDataLst>
          </p:nvPr>
        </p:nvPicPr>
        <p:blipFill>
          <a:blip r:embed="rId10"/>
          <a:stretch>
            <a:fillRect/>
          </a:stretch>
        </p:blipFill>
        <p:spPr>
          <a:xfrm>
            <a:off x="0" y="5038725"/>
            <a:ext cx="2277110" cy="1819275"/>
          </a:xfrm>
          <a:prstGeom prst="rect">
            <a:avLst/>
          </a:prstGeom>
        </p:spPr>
      </p:pic>
      <p:pic>
        <p:nvPicPr>
          <p:cNvPr id="18" name="图片 17" descr="2-3"/>
          <p:cNvPicPr>
            <a:picLocks noChangeAspect="1"/>
          </p:cNvPicPr>
          <p:nvPr userDrawn="1">
            <p:custDataLst>
              <p:tags r:id="rId11"/>
            </p:custDataLst>
          </p:nvPr>
        </p:nvPicPr>
        <p:blipFill>
          <a:blip r:embed="rId12"/>
          <a:stretch>
            <a:fillRect/>
          </a:stretch>
        </p:blipFill>
        <p:spPr>
          <a:xfrm>
            <a:off x="4505960" y="0"/>
            <a:ext cx="3180080" cy="944245"/>
          </a:xfrm>
          <a:prstGeom prst="rect">
            <a:avLst/>
          </a:prstGeom>
        </p:spPr>
      </p:pic>
      <p:pic>
        <p:nvPicPr>
          <p:cNvPr id="20" name="图片 19" descr="2-4"/>
          <p:cNvPicPr>
            <a:picLocks noChangeAspect="1"/>
          </p:cNvPicPr>
          <p:nvPr userDrawn="1">
            <p:custDataLst>
              <p:tags r:id="rId13"/>
            </p:custDataLst>
          </p:nvPr>
        </p:nvPicPr>
        <p:blipFill>
          <a:blip r:embed="rId14"/>
          <a:stretch>
            <a:fillRect/>
          </a:stretch>
        </p:blipFill>
        <p:spPr>
          <a:xfrm>
            <a:off x="4662170" y="5888990"/>
            <a:ext cx="2461260" cy="969010"/>
          </a:xfrm>
          <a:prstGeom prst="rect">
            <a:avLst/>
          </a:prstGeom>
        </p:spPr>
      </p:pic>
      <p:pic>
        <p:nvPicPr>
          <p:cNvPr id="22" name="图片 21" descr="2-5"/>
          <p:cNvPicPr>
            <a:picLocks noChangeAspect="1"/>
          </p:cNvPicPr>
          <p:nvPr userDrawn="1">
            <p:custDataLst>
              <p:tags r:id="rId15"/>
            </p:custDataLst>
          </p:nvPr>
        </p:nvPicPr>
        <p:blipFill>
          <a:blip r:embed="rId16"/>
          <a:stretch>
            <a:fillRect/>
          </a:stretch>
        </p:blipFill>
        <p:spPr>
          <a:xfrm>
            <a:off x="8964930" y="0"/>
            <a:ext cx="3239770" cy="1527175"/>
          </a:xfrm>
          <a:prstGeom prst="rect">
            <a:avLst/>
          </a:prstGeom>
        </p:spPr>
      </p:pic>
      <p:pic>
        <p:nvPicPr>
          <p:cNvPr id="23" name="图片 22" descr="2-6"/>
          <p:cNvPicPr>
            <a:picLocks noChangeAspect="1"/>
          </p:cNvPicPr>
          <p:nvPr userDrawn="1">
            <p:custDataLst>
              <p:tags r:id="rId17"/>
            </p:custDataLst>
          </p:nvPr>
        </p:nvPicPr>
        <p:blipFill>
          <a:blip r:embed="rId18"/>
          <a:stretch>
            <a:fillRect/>
          </a:stretch>
        </p:blipFill>
        <p:spPr>
          <a:xfrm>
            <a:off x="10229850" y="1800860"/>
            <a:ext cx="1962150" cy="1927225"/>
          </a:xfrm>
          <a:prstGeom prst="rect">
            <a:avLst/>
          </a:prstGeom>
        </p:spPr>
      </p:pic>
      <p:pic>
        <p:nvPicPr>
          <p:cNvPr id="24" name="图片 23" descr="2-7"/>
          <p:cNvPicPr>
            <a:picLocks noChangeAspect="1"/>
          </p:cNvPicPr>
          <p:nvPr userDrawn="1">
            <p:custDataLst>
              <p:tags r:id="rId19"/>
            </p:custDataLst>
          </p:nvPr>
        </p:nvPicPr>
        <p:blipFill>
          <a:blip r:embed="rId20"/>
          <a:stretch>
            <a:fillRect/>
          </a:stretch>
        </p:blipFill>
        <p:spPr>
          <a:xfrm>
            <a:off x="8266430" y="4895215"/>
            <a:ext cx="2425700" cy="1962785"/>
          </a:xfrm>
          <a:prstGeom prst="rect">
            <a:avLst/>
          </a:prstGeom>
        </p:spPr>
      </p:pic>
      <p:pic>
        <p:nvPicPr>
          <p:cNvPr id="25" name="图片 24" descr="2-8"/>
          <p:cNvPicPr>
            <a:picLocks noChangeAspect="1"/>
          </p:cNvPicPr>
          <p:nvPr userDrawn="1">
            <p:custDataLst>
              <p:tags r:id="rId21"/>
            </p:custDataLst>
          </p:nvPr>
        </p:nvPicPr>
        <p:blipFill>
          <a:blip r:embed="rId22"/>
          <a:stretch>
            <a:fillRect/>
          </a:stretch>
        </p:blipFill>
        <p:spPr>
          <a:xfrm>
            <a:off x="10692130" y="4733290"/>
            <a:ext cx="1499870" cy="2124710"/>
          </a:xfrm>
          <a:prstGeom prst="rect">
            <a:avLst/>
          </a:prstGeom>
        </p:spPr>
      </p:pic>
      <p:pic>
        <p:nvPicPr>
          <p:cNvPr id="26" name="图片 25" descr="2-6"/>
          <p:cNvPicPr>
            <a:picLocks noChangeAspect="1"/>
          </p:cNvPicPr>
          <p:nvPr userDrawn="1">
            <p:custDataLst>
              <p:tags r:id="rId23"/>
            </p:custDataLst>
          </p:nvPr>
        </p:nvPicPr>
        <p:blipFill>
          <a:blip r:embed="rId18"/>
          <a:stretch>
            <a:fillRect/>
          </a:stretch>
        </p:blipFill>
        <p:spPr>
          <a:xfrm flipH="1">
            <a:off x="-12700" y="2630170"/>
            <a:ext cx="1962150" cy="1927225"/>
          </a:xfrm>
          <a:prstGeom prst="rect">
            <a:avLst/>
          </a:prstGeom>
        </p:spPr>
      </p:pic>
      <p:sp>
        <p:nvSpPr>
          <p:cNvPr id="7" name="圆角矩形 6"/>
          <p:cNvSpPr/>
          <p:nvPr userDrawn="1"/>
        </p:nvSpPr>
        <p:spPr>
          <a:xfrm>
            <a:off x="156000" y="153000"/>
            <a:ext cx="11880000" cy="6552000"/>
          </a:xfrm>
          <a:prstGeom prst="roundRect">
            <a:avLst>
              <a:gd name="adj" fmla="val 1184"/>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9" name="图片 8" descr="3-2"/>
          <p:cNvPicPr>
            <a:picLocks noChangeAspect="1"/>
          </p:cNvPicPr>
          <p:nvPr userDrawn="1">
            <p:custDataLst>
              <p:tags r:id="rId3"/>
            </p:custDataLst>
          </p:nvPr>
        </p:nvPicPr>
        <p:blipFill>
          <a:blip r:embed="rId4"/>
          <a:srcRect r="37584"/>
          <a:stretch>
            <a:fillRect/>
          </a:stretch>
        </p:blipFill>
        <p:spPr>
          <a:xfrm>
            <a:off x="11288395" y="1737360"/>
            <a:ext cx="911860" cy="4650105"/>
          </a:xfrm>
          <a:prstGeom prst="rect">
            <a:avLst/>
          </a:prstGeom>
        </p:spPr>
      </p:pic>
      <p:pic>
        <p:nvPicPr>
          <p:cNvPr id="10" name="图片 9" descr="3-1"/>
          <p:cNvPicPr>
            <a:picLocks noChangeAspect="1"/>
          </p:cNvPicPr>
          <p:nvPr userDrawn="1">
            <p:custDataLst>
              <p:tags r:id="rId5"/>
            </p:custDataLst>
          </p:nvPr>
        </p:nvPicPr>
        <p:blipFill>
          <a:blip r:embed="rId6"/>
          <a:srcRect l="43219" t="13351" b="15942"/>
          <a:stretch>
            <a:fillRect/>
          </a:stretch>
        </p:blipFill>
        <p:spPr>
          <a:xfrm>
            <a:off x="0" y="2884170"/>
            <a:ext cx="579120" cy="2099945"/>
          </a:xfrm>
          <a:prstGeom prst="rect">
            <a:avLst/>
          </a:prstGeom>
        </p:spPr>
      </p:pic>
      <p:pic>
        <p:nvPicPr>
          <p:cNvPr id="21" name="图片 20" descr="3-3"/>
          <p:cNvPicPr>
            <a:picLocks noChangeAspect="1"/>
          </p:cNvPicPr>
          <p:nvPr userDrawn="1">
            <p:custDataLst>
              <p:tags r:id="rId7"/>
            </p:custDataLst>
          </p:nvPr>
        </p:nvPicPr>
        <p:blipFill>
          <a:blip r:embed="rId8"/>
          <a:stretch>
            <a:fillRect/>
          </a:stretch>
        </p:blipFill>
        <p:spPr>
          <a:xfrm>
            <a:off x="-306070" y="7938"/>
            <a:ext cx="12457430" cy="6858635"/>
          </a:xfrm>
          <a:prstGeom prst="rect">
            <a:avLst/>
          </a:prstGeom>
        </p:spPr>
      </p:pic>
      <p:pic>
        <p:nvPicPr>
          <p:cNvPr id="12" name="图片 11" descr="2-2"/>
          <p:cNvPicPr>
            <a:picLocks noChangeAspect="1"/>
          </p:cNvPicPr>
          <p:nvPr userDrawn="1">
            <p:custDataLst>
              <p:tags r:id="rId9"/>
            </p:custDataLst>
          </p:nvPr>
        </p:nvPicPr>
        <p:blipFill>
          <a:blip r:embed="rId10"/>
          <a:stretch>
            <a:fillRect/>
          </a:stretch>
        </p:blipFill>
        <p:spPr>
          <a:xfrm>
            <a:off x="0" y="5797550"/>
            <a:ext cx="1329690" cy="1062990"/>
          </a:xfrm>
          <a:prstGeom prst="rect">
            <a:avLst/>
          </a:prstGeom>
        </p:spPr>
      </p:pic>
      <p:pic>
        <p:nvPicPr>
          <p:cNvPr id="11" name="图片 10" descr="2-1"/>
          <p:cNvPicPr>
            <a:picLocks noChangeAspect="1"/>
          </p:cNvPicPr>
          <p:nvPr userDrawn="1">
            <p:custDataLst>
              <p:tags r:id="rId11"/>
            </p:custDataLst>
          </p:nvPr>
        </p:nvPicPr>
        <p:blipFill>
          <a:blip r:embed="rId12"/>
          <a:stretch>
            <a:fillRect/>
          </a:stretch>
        </p:blipFill>
        <p:spPr>
          <a:xfrm>
            <a:off x="0" y="0"/>
            <a:ext cx="1457960" cy="1236345"/>
          </a:xfrm>
          <a:prstGeom prst="rect">
            <a:avLst/>
          </a:prstGeom>
        </p:spPr>
      </p:pic>
      <p:pic>
        <p:nvPicPr>
          <p:cNvPr id="13" name="图片 12" descr="2-3"/>
          <p:cNvPicPr>
            <a:picLocks noChangeAspect="1"/>
          </p:cNvPicPr>
          <p:nvPr userDrawn="1">
            <p:custDataLst>
              <p:tags r:id="rId13"/>
            </p:custDataLst>
          </p:nvPr>
        </p:nvPicPr>
        <p:blipFill>
          <a:blip r:embed="rId14"/>
          <a:stretch>
            <a:fillRect/>
          </a:stretch>
        </p:blipFill>
        <p:spPr>
          <a:xfrm>
            <a:off x="5086985" y="0"/>
            <a:ext cx="2018030" cy="599440"/>
          </a:xfrm>
          <a:prstGeom prst="rect">
            <a:avLst/>
          </a:prstGeom>
        </p:spPr>
      </p:pic>
      <p:pic>
        <p:nvPicPr>
          <p:cNvPr id="14" name="图片 13" descr="2-4"/>
          <p:cNvPicPr>
            <a:picLocks noChangeAspect="1"/>
          </p:cNvPicPr>
          <p:nvPr userDrawn="1">
            <p:custDataLst>
              <p:tags r:id="rId15"/>
            </p:custDataLst>
          </p:nvPr>
        </p:nvPicPr>
        <p:blipFill>
          <a:blip r:embed="rId16"/>
          <a:stretch>
            <a:fillRect/>
          </a:stretch>
        </p:blipFill>
        <p:spPr>
          <a:xfrm>
            <a:off x="5327650" y="6255385"/>
            <a:ext cx="1536700" cy="605155"/>
          </a:xfrm>
          <a:prstGeom prst="rect">
            <a:avLst/>
          </a:prstGeom>
        </p:spPr>
      </p:pic>
      <p:pic>
        <p:nvPicPr>
          <p:cNvPr id="15" name="图片 14" descr="2-5"/>
          <p:cNvPicPr>
            <a:picLocks noChangeAspect="1"/>
          </p:cNvPicPr>
          <p:nvPr userDrawn="1">
            <p:custDataLst>
              <p:tags r:id="rId17"/>
            </p:custDataLst>
          </p:nvPr>
        </p:nvPicPr>
        <p:blipFill>
          <a:blip r:embed="rId18"/>
          <a:stretch>
            <a:fillRect/>
          </a:stretch>
        </p:blipFill>
        <p:spPr>
          <a:xfrm>
            <a:off x="10365740" y="0"/>
            <a:ext cx="1826260" cy="861060"/>
          </a:xfrm>
          <a:prstGeom prst="rect">
            <a:avLst/>
          </a:prstGeom>
        </p:spPr>
      </p:pic>
      <p:pic>
        <p:nvPicPr>
          <p:cNvPr id="16" name="图片 15" descr="2-6"/>
          <p:cNvPicPr>
            <a:picLocks noChangeAspect="1"/>
          </p:cNvPicPr>
          <p:nvPr userDrawn="1">
            <p:custDataLst>
              <p:tags r:id="rId19"/>
            </p:custDataLst>
          </p:nvPr>
        </p:nvPicPr>
        <p:blipFill>
          <a:blip r:embed="rId20"/>
          <a:stretch>
            <a:fillRect/>
          </a:stretch>
        </p:blipFill>
        <p:spPr>
          <a:xfrm>
            <a:off x="11278870" y="2766060"/>
            <a:ext cx="913130" cy="898525"/>
          </a:xfrm>
          <a:prstGeom prst="rect">
            <a:avLst/>
          </a:prstGeom>
        </p:spPr>
      </p:pic>
      <p:pic>
        <p:nvPicPr>
          <p:cNvPr id="17" name="图片 16" descr="2-7"/>
          <p:cNvPicPr>
            <a:picLocks noChangeAspect="1"/>
          </p:cNvPicPr>
          <p:nvPr userDrawn="1">
            <p:custDataLst>
              <p:tags r:id="rId21"/>
            </p:custDataLst>
          </p:nvPr>
        </p:nvPicPr>
        <p:blipFill>
          <a:blip r:embed="rId22"/>
          <a:stretch>
            <a:fillRect/>
          </a:stretch>
        </p:blipFill>
        <p:spPr>
          <a:xfrm>
            <a:off x="8209280" y="5517515"/>
            <a:ext cx="1659890" cy="1343025"/>
          </a:xfrm>
          <a:prstGeom prst="rect">
            <a:avLst/>
          </a:prstGeom>
        </p:spPr>
      </p:pic>
      <p:pic>
        <p:nvPicPr>
          <p:cNvPr id="18" name="图片 17" descr="2-8"/>
          <p:cNvPicPr>
            <a:picLocks noChangeAspect="1"/>
          </p:cNvPicPr>
          <p:nvPr userDrawn="1">
            <p:custDataLst>
              <p:tags r:id="rId23"/>
            </p:custDataLst>
          </p:nvPr>
        </p:nvPicPr>
        <p:blipFill>
          <a:blip r:embed="rId24"/>
          <a:stretch>
            <a:fillRect/>
          </a:stretch>
        </p:blipFill>
        <p:spPr>
          <a:xfrm>
            <a:off x="11232515" y="5501005"/>
            <a:ext cx="959485" cy="1359535"/>
          </a:xfrm>
          <a:prstGeom prst="rect">
            <a:avLst/>
          </a:prstGeom>
        </p:spPr>
      </p:pic>
      <p:pic>
        <p:nvPicPr>
          <p:cNvPr id="20" name="图片 19" descr="2-6"/>
          <p:cNvPicPr>
            <a:picLocks noChangeAspect="1"/>
          </p:cNvPicPr>
          <p:nvPr userDrawn="1">
            <p:custDataLst>
              <p:tags r:id="rId25"/>
            </p:custDataLst>
          </p:nvPr>
        </p:nvPicPr>
        <p:blipFill>
          <a:blip r:embed="rId20"/>
          <a:stretch>
            <a:fillRect/>
          </a:stretch>
        </p:blipFill>
        <p:spPr>
          <a:xfrm flipH="1">
            <a:off x="0" y="3232150"/>
            <a:ext cx="1027430" cy="1010285"/>
          </a:xfrm>
          <a:prstGeom prst="rect">
            <a:avLst/>
          </a:prstGeom>
        </p:spPr>
      </p:pic>
      <p:pic>
        <p:nvPicPr>
          <p:cNvPr id="22" name="图片 21" descr="4"/>
          <p:cNvPicPr>
            <a:picLocks noChangeAspect="1"/>
          </p:cNvPicPr>
          <p:nvPr userDrawn="1">
            <p:custDataLst>
              <p:tags r:id="rId26"/>
            </p:custDataLst>
          </p:nvPr>
        </p:nvPicPr>
        <p:blipFill>
          <a:blip r:embed="rId27">
            <a:lum bright="6000" contrast="12000"/>
          </a:blip>
          <a:srcRect r="14615"/>
          <a:stretch>
            <a:fillRect/>
          </a:stretch>
        </p:blipFill>
        <p:spPr>
          <a:xfrm>
            <a:off x="276860" y="781050"/>
            <a:ext cx="11754485" cy="526542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5" Type="http://schemas.openxmlformats.org/officeDocument/2006/relationships/theme" Target="../theme/theme3.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slideLayout" Target="../slideLayouts/slideLayout32.xml"/><Relationship Id="rId19" Type="http://schemas.openxmlformats.org/officeDocument/2006/relationships/tags" Target="../tags/tag432.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5" Type="http://schemas.openxmlformats.org/officeDocument/2006/relationships/theme" Target="../theme/theme4.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slideLayout" Target="../slideLayouts/slideLayout50.xml"/><Relationship Id="rId19" Type="http://schemas.openxmlformats.org/officeDocument/2006/relationships/tags" Target="../tags/tag607.xml"/><Relationship Id="rId18" Type="http://schemas.openxmlformats.org/officeDocument/2006/relationships/slideLayout" Target="../slideLayouts/slideLayout66.xml"/><Relationship Id="rId17" Type="http://schemas.openxmlformats.org/officeDocument/2006/relationships/slideLayout" Target="../slideLayouts/slideLayout65.xml"/><Relationship Id="rId16" Type="http://schemas.openxmlformats.org/officeDocument/2006/relationships/slideLayout" Target="../slideLayouts/slideLayout64.xml"/><Relationship Id="rId15" Type="http://schemas.openxmlformats.org/officeDocument/2006/relationships/slideLayout" Target="../slideLayouts/slideLayout63.xml"/><Relationship Id="rId14" Type="http://schemas.openxmlformats.org/officeDocument/2006/relationships/slideLayout" Target="../slideLayouts/slideLayout62.xml"/><Relationship Id="rId13" Type="http://schemas.openxmlformats.org/officeDocument/2006/relationships/slideLayout" Target="../slideLayouts/slideLayout61.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5.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slideLayout" Target="../slideLayouts/slideLayout68.xml"/><Relationship Id="rId19" Type="http://schemas.openxmlformats.org/officeDocument/2006/relationships/tags" Target="../tags/tag782.xml"/><Relationship Id="rId18" Type="http://schemas.openxmlformats.org/officeDocument/2006/relationships/slideLayout" Target="../slideLayouts/slideLayout84.xml"/><Relationship Id="rId17" Type="http://schemas.openxmlformats.org/officeDocument/2006/relationships/slideLayout" Target="../slideLayouts/slideLayout83.xml"/><Relationship Id="rId16" Type="http://schemas.openxmlformats.org/officeDocument/2006/relationships/slideLayout" Target="../slideLayouts/slideLayout82.xml"/><Relationship Id="rId15" Type="http://schemas.openxmlformats.org/officeDocument/2006/relationships/slideLayout" Target="../slideLayouts/slideLayout81.xml"/><Relationship Id="rId14" Type="http://schemas.openxmlformats.org/officeDocument/2006/relationships/slideLayout" Target="../slideLayouts/slideLayout80.xml"/><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s>
</file>

<file path=ppt/slides/_rels/slide10.xml.rels><?xml version="1.0" encoding="UTF-8" standalone="yes"?>
<Relationships xmlns="http://schemas.openxmlformats.org/package/2006/relationships"><Relationship Id="rId9" Type="http://schemas.openxmlformats.org/officeDocument/2006/relationships/tags" Target="../tags/tag890.xml"/><Relationship Id="rId8" Type="http://schemas.openxmlformats.org/officeDocument/2006/relationships/tags" Target="../tags/tag889.xml"/><Relationship Id="rId7" Type="http://schemas.openxmlformats.org/officeDocument/2006/relationships/tags" Target="../tags/tag888.xml"/><Relationship Id="rId6" Type="http://schemas.openxmlformats.org/officeDocument/2006/relationships/tags" Target="../tags/tag887.xml"/><Relationship Id="rId5" Type="http://schemas.openxmlformats.org/officeDocument/2006/relationships/tags" Target="../tags/tag886.xml"/><Relationship Id="rId4" Type="http://schemas.openxmlformats.org/officeDocument/2006/relationships/tags" Target="../tags/tag885.xml"/><Relationship Id="rId3" Type="http://schemas.openxmlformats.org/officeDocument/2006/relationships/image" Target="../media/image31.jpeg"/><Relationship Id="rId23" Type="http://schemas.openxmlformats.org/officeDocument/2006/relationships/notesSlide" Target="../notesSlides/notesSlide2.xml"/><Relationship Id="rId22" Type="http://schemas.openxmlformats.org/officeDocument/2006/relationships/slideLayout" Target="../slideLayouts/slideLayout23.xml"/><Relationship Id="rId21" Type="http://schemas.openxmlformats.org/officeDocument/2006/relationships/tags" Target="../tags/tag902.xml"/><Relationship Id="rId20" Type="http://schemas.openxmlformats.org/officeDocument/2006/relationships/tags" Target="../tags/tag901.xml"/><Relationship Id="rId2" Type="http://schemas.openxmlformats.org/officeDocument/2006/relationships/tags" Target="../tags/tag884.xml"/><Relationship Id="rId19" Type="http://schemas.openxmlformats.org/officeDocument/2006/relationships/tags" Target="../tags/tag900.xml"/><Relationship Id="rId18" Type="http://schemas.openxmlformats.org/officeDocument/2006/relationships/tags" Target="../tags/tag899.xml"/><Relationship Id="rId17" Type="http://schemas.openxmlformats.org/officeDocument/2006/relationships/tags" Target="../tags/tag898.xml"/><Relationship Id="rId16" Type="http://schemas.openxmlformats.org/officeDocument/2006/relationships/tags" Target="../tags/tag897.xml"/><Relationship Id="rId15" Type="http://schemas.openxmlformats.org/officeDocument/2006/relationships/tags" Target="../tags/tag896.xml"/><Relationship Id="rId14" Type="http://schemas.openxmlformats.org/officeDocument/2006/relationships/tags" Target="../tags/tag895.xml"/><Relationship Id="rId13" Type="http://schemas.openxmlformats.org/officeDocument/2006/relationships/tags" Target="../tags/tag894.xml"/><Relationship Id="rId12" Type="http://schemas.openxmlformats.org/officeDocument/2006/relationships/tags" Target="../tags/tag893.xml"/><Relationship Id="rId11" Type="http://schemas.openxmlformats.org/officeDocument/2006/relationships/tags" Target="../tags/tag892.xml"/><Relationship Id="rId10" Type="http://schemas.openxmlformats.org/officeDocument/2006/relationships/tags" Target="../tags/tag891.xml"/><Relationship Id="rId1" Type="http://schemas.openxmlformats.org/officeDocument/2006/relationships/tags" Target="../tags/tag883.xml"/></Relationships>
</file>

<file path=ppt/slides/_rels/slide11.xml.rels><?xml version="1.0" encoding="UTF-8" standalone="yes"?>
<Relationships xmlns="http://schemas.openxmlformats.org/package/2006/relationships"><Relationship Id="rId9" Type="http://schemas.openxmlformats.org/officeDocument/2006/relationships/tags" Target="../tags/tag910.xml"/><Relationship Id="rId8" Type="http://schemas.openxmlformats.org/officeDocument/2006/relationships/tags" Target="../tags/tag909.xml"/><Relationship Id="rId7" Type="http://schemas.openxmlformats.org/officeDocument/2006/relationships/tags" Target="../tags/tag908.xml"/><Relationship Id="rId6" Type="http://schemas.openxmlformats.org/officeDocument/2006/relationships/image" Target="../media/image32.jpeg"/><Relationship Id="rId5" Type="http://schemas.openxmlformats.org/officeDocument/2006/relationships/tags" Target="../tags/tag907.xml"/><Relationship Id="rId4" Type="http://schemas.openxmlformats.org/officeDocument/2006/relationships/tags" Target="../tags/tag906.xml"/><Relationship Id="rId3" Type="http://schemas.openxmlformats.org/officeDocument/2006/relationships/tags" Target="../tags/tag905.xml"/><Relationship Id="rId23" Type="http://schemas.openxmlformats.org/officeDocument/2006/relationships/slideLayout" Target="../slideLayouts/slideLayout23.xml"/><Relationship Id="rId22" Type="http://schemas.openxmlformats.org/officeDocument/2006/relationships/tags" Target="../tags/tag920.xml"/><Relationship Id="rId21" Type="http://schemas.openxmlformats.org/officeDocument/2006/relationships/image" Target="../media/image35.jpeg"/><Relationship Id="rId20" Type="http://schemas.openxmlformats.org/officeDocument/2006/relationships/tags" Target="../tags/tag919.xml"/><Relationship Id="rId2" Type="http://schemas.openxmlformats.org/officeDocument/2006/relationships/tags" Target="../tags/tag904.xml"/><Relationship Id="rId19" Type="http://schemas.openxmlformats.org/officeDocument/2006/relationships/tags" Target="../tags/tag918.xml"/><Relationship Id="rId18" Type="http://schemas.openxmlformats.org/officeDocument/2006/relationships/tags" Target="../tags/tag917.xml"/><Relationship Id="rId17" Type="http://schemas.openxmlformats.org/officeDocument/2006/relationships/tags" Target="../tags/tag916.xml"/><Relationship Id="rId16" Type="http://schemas.openxmlformats.org/officeDocument/2006/relationships/image" Target="../media/image34.jpeg"/><Relationship Id="rId15" Type="http://schemas.openxmlformats.org/officeDocument/2006/relationships/tags" Target="../tags/tag915.xml"/><Relationship Id="rId14" Type="http://schemas.openxmlformats.org/officeDocument/2006/relationships/tags" Target="../tags/tag914.xml"/><Relationship Id="rId13" Type="http://schemas.openxmlformats.org/officeDocument/2006/relationships/tags" Target="../tags/tag913.xml"/><Relationship Id="rId12" Type="http://schemas.openxmlformats.org/officeDocument/2006/relationships/tags" Target="../tags/tag912.xml"/><Relationship Id="rId11" Type="http://schemas.openxmlformats.org/officeDocument/2006/relationships/image" Target="../media/image33.jpeg"/><Relationship Id="rId10" Type="http://schemas.openxmlformats.org/officeDocument/2006/relationships/tags" Target="../tags/tag911.xml"/><Relationship Id="rId1" Type="http://schemas.openxmlformats.org/officeDocument/2006/relationships/tags" Target="../tags/tag903.xml"/></Relationships>
</file>

<file path=ppt/slides/_rels/slide12.xml.rels><?xml version="1.0" encoding="UTF-8" standalone="yes"?>
<Relationships xmlns="http://schemas.openxmlformats.org/package/2006/relationships"><Relationship Id="rId9" Type="http://schemas.openxmlformats.org/officeDocument/2006/relationships/tags" Target="../tags/tag927.xml"/><Relationship Id="rId8" Type="http://schemas.openxmlformats.org/officeDocument/2006/relationships/image" Target="../media/image37.svg"/><Relationship Id="rId7" Type="http://schemas.openxmlformats.org/officeDocument/2006/relationships/image" Target="../media/image36.png"/><Relationship Id="rId6" Type="http://schemas.openxmlformats.org/officeDocument/2006/relationships/tags" Target="../tags/tag926.xml"/><Relationship Id="rId5" Type="http://schemas.openxmlformats.org/officeDocument/2006/relationships/tags" Target="../tags/tag925.xml"/><Relationship Id="rId4" Type="http://schemas.openxmlformats.org/officeDocument/2006/relationships/tags" Target="../tags/tag924.xml"/><Relationship Id="rId3" Type="http://schemas.openxmlformats.org/officeDocument/2006/relationships/tags" Target="../tags/tag923.xml"/><Relationship Id="rId25" Type="http://schemas.openxmlformats.org/officeDocument/2006/relationships/slideLayout" Target="../slideLayouts/slideLayout23.xml"/><Relationship Id="rId24" Type="http://schemas.openxmlformats.org/officeDocument/2006/relationships/tags" Target="../tags/tag936.xml"/><Relationship Id="rId23" Type="http://schemas.openxmlformats.org/officeDocument/2006/relationships/tags" Target="../tags/tag935.xml"/><Relationship Id="rId22" Type="http://schemas.openxmlformats.org/officeDocument/2006/relationships/tags" Target="../tags/tag934.xml"/><Relationship Id="rId21" Type="http://schemas.openxmlformats.org/officeDocument/2006/relationships/tags" Target="../tags/tag933.xml"/><Relationship Id="rId20" Type="http://schemas.openxmlformats.org/officeDocument/2006/relationships/tags" Target="../tags/tag932.xml"/><Relationship Id="rId2" Type="http://schemas.openxmlformats.org/officeDocument/2006/relationships/tags" Target="../tags/tag922.xml"/><Relationship Id="rId19" Type="http://schemas.openxmlformats.org/officeDocument/2006/relationships/tags" Target="../tags/tag931.xml"/><Relationship Id="rId18" Type="http://schemas.openxmlformats.org/officeDocument/2006/relationships/tags" Target="../tags/tag930.xml"/><Relationship Id="rId17" Type="http://schemas.openxmlformats.org/officeDocument/2006/relationships/image" Target="../media/image43.svg"/><Relationship Id="rId16" Type="http://schemas.openxmlformats.org/officeDocument/2006/relationships/image" Target="../media/image42.png"/><Relationship Id="rId15" Type="http://schemas.openxmlformats.org/officeDocument/2006/relationships/tags" Target="../tags/tag929.xml"/><Relationship Id="rId14" Type="http://schemas.openxmlformats.org/officeDocument/2006/relationships/image" Target="../media/image41.svg"/><Relationship Id="rId13" Type="http://schemas.openxmlformats.org/officeDocument/2006/relationships/image" Target="../media/image40.png"/><Relationship Id="rId12" Type="http://schemas.openxmlformats.org/officeDocument/2006/relationships/tags" Target="../tags/tag928.xml"/><Relationship Id="rId11" Type="http://schemas.openxmlformats.org/officeDocument/2006/relationships/image" Target="../media/image39.svg"/><Relationship Id="rId10" Type="http://schemas.openxmlformats.org/officeDocument/2006/relationships/image" Target="../media/image38.png"/><Relationship Id="rId1" Type="http://schemas.openxmlformats.org/officeDocument/2006/relationships/tags" Target="../tags/tag921.xml"/></Relationships>
</file>

<file path=ppt/slides/_rels/slide13.xml.rels><?xml version="1.0" encoding="UTF-8" standalone="yes"?>
<Relationships xmlns="http://schemas.openxmlformats.org/package/2006/relationships"><Relationship Id="rId9" Type="http://schemas.openxmlformats.org/officeDocument/2006/relationships/tags" Target="../tags/tag944.xml"/><Relationship Id="rId8" Type="http://schemas.openxmlformats.org/officeDocument/2006/relationships/tags" Target="../tags/tag943.xml"/><Relationship Id="rId7" Type="http://schemas.openxmlformats.org/officeDocument/2006/relationships/tags" Target="../tags/tag942.xml"/><Relationship Id="rId6" Type="http://schemas.openxmlformats.org/officeDocument/2006/relationships/image" Target="../media/image44.jpeg"/><Relationship Id="rId5" Type="http://schemas.openxmlformats.org/officeDocument/2006/relationships/tags" Target="../tags/tag941.xml"/><Relationship Id="rId4" Type="http://schemas.openxmlformats.org/officeDocument/2006/relationships/tags" Target="../tags/tag940.xml"/><Relationship Id="rId3" Type="http://schemas.openxmlformats.org/officeDocument/2006/relationships/tags" Target="../tags/tag939.xml"/><Relationship Id="rId2" Type="http://schemas.openxmlformats.org/officeDocument/2006/relationships/tags" Target="../tags/tag938.xml"/><Relationship Id="rId18" Type="http://schemas.openxmlformats.org/officeDocument/2006/relationships/slideLayout" Target="../slideLayouts/slideLayout23.xml"/><Relationship Id="rId17" Type="http://schemas.openxmlformats.org/officeDocument/2006/relationships/tags" Target="../tags/tag950.xml"/><Relationship Id="rId16" Type="http://schemas.openxmlformats.org/officeDocument/2006/relationships/image" Target="../media/image46.jpeg"/><Relationship Id="rId15" Type="http://schemas.openxmlformats.org/officeDocument/2006/relationships/tags" Target="../tags/tag949.xml"/><Relationship Id="rId14" Type="http://schemas.openxmlformats.org/officeDocument/2006/relationships/tags" Target="../tags/tag948.xml"/><Relationship Id="rId13" Type="http://schemas.openxmlformats.org/officeDocument/2006/relationships/tags" Target="../tags/tag947.xml"/><Relationship Id="rId12" Type="http://schemas.openxmlformats.org/officeDocument/2006/relationships/tags" Target="../tags/tag946.xml"/><Relationship Id="rId11" Type="http://schemas.openxmlformats.org/officeDocument/2006/relationships/image" Target="../media/image45.jpeg"/><Relationship Id="rId10" Type="http://schemas.openxmlformats.org/officeDocument/2006/relationships/tags" Target="../tags/tag945.xml"/><Relationship Id="rId1" Type="http://schemas.openxmlformats.org/officeDocument/2006/relationships/tags" Target="../tags/tag937.xml"/></Relationships>
</file>

<file path=ppt/slides/_rels/slide14.xml.rels><?xml version="1.0" encoding="UTF-8" standalone="yes"?>
<Relationships xmlns="http://schemas.openxmlformats.org/package/2006/relationships"><Relationship Id="rId9" Type="http://schemas.openxmlformats.org/officeDocument/2006/relationships/tags" Target="../tags/tag958.xml"/><Relationship Id="rId8" Type="http://schemas.openxmlformats.org/officeDocument/2006/relationships/tags" Target="../tags/tag957.xml"/><Relationship Id="rId7" Type="http://schemas.openxmlformats.org/officeDocument/2006/relationships/tags" Target="../tags/tag956.xml"/><Relationship Id="rId6" Type="http://schemas.openxmlformats.org/officeDocument/2006/relationships/tags" Target="../tags/tag955.xml"/><Relationship Id="rId5" Type="http://schemas.openxmlformats.org/officeDocument/2006/relationships/tags" Target="../tags/tag954.xml"/><Relationship Id="rId4" Type="http://schemas.openxmlformats.org/officeDocument/2006/relationships/tags" Target="../tags/tag953.xml"/><Relationship Id="rId3" Type="http://schemas.openxmlformats.org/officeDocument/2006/relationships/image" Target="../media/image47.jpeg"/><Relationship Id="rId2" Type="http://schemas.openxmlformats.org/officeDocument/2006/relationships/tags" Target="../tags/tag952.xml"/><Relationship Id="rId19" Type="http://schemas.openxmlformats.org/officeDocument/2006/relationships/notesSlide" Target="../notesSlides/notesSlide3.xml"/><Relationship Id="rId18" Type="http://schemas.openxmlformats.org/officeDocument/2006/relationships/slideLayout" Target="../slideLayouts/slideLayout23.xml"/><Relationship Id="rId17" Type="http://schemas.openxmlformats.org/officeDocument/2006/relationships/tags" Target="../tags/tag966.xml"/><Relationship Id="rId16" Type="http://schemas.openxmlformats.org/officeDocument/2006/relationships/tags" Target="../tags/tag965.xml"/><Relationship Id="rId15" Type="http://schemas.openxmlformats.org/officeDocument/2006/relationships/tags" Target="../tags/tag964.xml"/><Relationship Id="rId14" Type="http://schemas.openxmlformats.org/officeDocument/2006/relationships/tags" Target="../tags/tag963.xml"/><Relationship Id="rId13" Type="http://schemas.openxmlformats.org/officeDocument/2006/relationships/tags" Target="../tags/tag962.xml"/><Relationship Id="rId12" Type="http://schemas.openxmlformats.org/officeDocument/2006/relationships/tags" Target="../tags/tag961.xml"/><Relationship Id="rId11" Type="http://schemas.openxmlformats.org/officeDocument/2006/relationships/tags" Target="../tags/tag960.xml"/><Relationship Id="rId10" Type="http://schemas.openxmlformats.org/officeDocument/2006/relationships/tags" Target="../tags/tag959.xml"/><Relationship Id="rId1" Type="http://schemas.openxmlformats.org/officeDocument/2006/relationships/tags" Target="../tags/tag951.xml"/></Relationships>
</file>

<file path=ppt/slides/_rels/slide15.xml.rels><?xml version="1.0" encoding="UTF-8" standalone="yes"?>
<Relationships xmlns="http://schemas.openxmlformats.org/package/2006/relationships"><Relationship Id="rId9" Type="http://schemas.openxmlformats.org/officeDocument/2006/relationships/image" Target="../media/image49.jpeg"/><Relationship Id="rId8" Type="http://schemas.openxmlformats.org/officeDocument/2006/relationships/tags" Target="../tags/tag973.xml"/><Relationship Id="rId7" Type="http://schemas.openxmlformats.org/officeDocument/2006/relationships/tags" Target="../tags/tag972.xml"/><Relationship Id="rId6" Type="http://schemas.openxmlformats.org/officeDocument/2006/relationships/image" Target="../media/image48.jpeg"/><Relationship Id="rId5" Type="http://schemas.openxmlformats.org/officeDocument/2006/relationships/tags" Target="../tags/tag971.xml"/><Relationship Id="rId4" Type="http://schemas.openxmlformats.org/officeDocument/2006/relationships/tags" Target="../tags/tag970.xml"/><Relationship Id="rId3" Type="http://schemas.openxmlformats.org/officeDocument/2006/relationships/tags" Target="../tags/tag969.xml"/><Relationship Id="rId2" Type="http://schemas.openxmlformats.org/officeDocument/2006/relationships/tags" Target="../tags/tag968.xml"/><Relationship Id="rId19" Type="http://schemas.openxmlformats.org/officeDocument/2006/relationships/slideLayout" Target="../slideLayouts/slideLayout23.xml"/><Relationship Id="rId18" Type="http://schemas.openxmlformats.org/officeDocument/2006/relationships/tags" Target="../tags/tag981.xml"/><Relationship Id="rId17" Type="http://schemas.openxmlformats.org/officeDocument/2006/relationships/tags" Target="../tags/tag980.xml"/><Relationship Id="rId16" Type="http://schemas.openxmlformats.org/officeDocument/2006/relationships/tags" Target="../tags/tag979.xml"/><Relationship Id="rId15" Type="http://schemas.openxmlformats.org/officeDocument/2006/relationships/tags" Target="../tags/tag978.xml"/><Relationship Id="rId14" Type="http://schemas.openxmlformats.org/officeDocument/2006/relationships/image" Target="../media/image50.jpeg"/><Relationship Id="rId13" Type="http://schemas.openxmlformats.org/officeDocument/2006/relationships/tags" Target="../tags/tag977.xml"/><Relationship Id="rId12" Type="http://schemas.openxmlformats.org/officeDocument/2006/relationships/tags" Target="../tags/tag976.xml"/><Relationship Id="rId11" Type="http://schemas.openxmlformats.org/officeDocument/2006/relationships/tags" Target="../tags/tag975.xml"/><Relationship Id="rId10" Type="http://schemas.openxmlformats.org/officeDocument/2006/relationships/tags" Target="../tags/tag974.xml"/><Relationship Id="rId1" Type="http://schemas.openxmlformats.org/officeDocument/2006/relationships/tags" Target="../tags/tag967.xml"/></Relationships>
</file>

<file path=ppt/slides/_rels/slide16.xml.rels><?xml version="1.0" encoding="UTF-8" standalone="yes"?>
<Relationships xmlns="http://schemas.openxmlformats.org/package/2006/relationships"><Relationship Id="rId9" Type="http://schemas.openxmlformats.org/officeDocument/2006/relationships/tags" Target="../tags/tag990.xml"/><Relationship Id="rId8" Type="http://schemas.openxmlformats.org/officeDocument/2006/relationships/tags" Target="../tags/tag989.xml"/><Relationship Id="rId7" Type="http://schemas.openxmlformats.org/officeDocument/2006/relationships/tags" Target="../tags/tag988.xml"/><Relationship Id="rId6" Type="http://schemas.openxmlformats.org/officeDocument/2006/relationships/tags" Target="../tags/tag987.xml"/><Relationship Id="rId5" Type="http://schemas.openxmlformats.org/officeDocument/2006/relationships/tags" Target="../tags/tag986.xml"/><Relationship Id="rId4" Type="http://schemas.openxmlformats.org/officeDocument/2006/relationships/tags" Target="../tags/tag985.xml"/><Relationship Id="rId3" Type="http://schemas.openxmlformats.org/officeDocument/2006/relationships/tags" Target="../tags/tag984.xml"/><Relationship Id="rId2" Type="http://schemas.openxmlformats.org/officeDocument/2006/relationships/tags" Target="../tags/tag983.xml"/><Relationship Id="rId16" Type="http://schemas.openxmlformats.org/officeDocument/2006/relationships/slideLayout" Target="../slideLayouts/slideLayout23.xml"/><Relationship Id="rId15" Type="http://schemas.openxmlformats.org/officeDocument/2006/relationships/tags" Target="../tags/tag996.xml"/><Relationship Id="rId14" Type="http://schemas.openxmlformats.org/officeDocument/2006/relationships/tags" Target="../tags/tag995.xml"/><Relationship Id="rId13" Type="http://schemas.openxmlformats.org/officeDocument/2006/relationships/tags" Target="../tags/tag994.xml"/><Relationship Id="rId12" Type="http://schemas.openxmlformats.org/officeDocument/2006/relationships/tags" Target="../tags/tag993.xml"/><Relationship Id="rId11" Type="http://schemas.openxmlformats.org/officeDocument/2006/relationships/tags" Target="../tags/tag992.xml"/><Relationship Id="rId10" Type="http://schemas.openxmlformats.org/officeDocument/2006/relationships/tags" Target="../tags/tag991.xml"/><Relationship Id="rId1" Type="http://schemas.openxmlformats.org/officeDocument/2006/relationships/tags" Target="../tags/tag982.xml"/></Relationships>
</file>

<file path=ppt/slides/_rels/slide17.xml.rels><?xml version="1.0" encoding="UTF-8" standalone="yes"?>
<Relationships xmlns="http://schemas.openxmlformats.org/package/2006/relationships"><Relationship Id="rId9" Type="http://schemas.openxmlformats.org/officeDocument/2006/relationships/image" Target="../media/image53.png"/><Relationship Id="rId8" Type="http://schemas.openxmlformats.org/officeDocument/2006/relationships/tags" Target="../tags/tag1002.xml"/><Relationship Id="rId7" Type="http://schemas.openxmlformats.org/officeDocument/2006/relationships/image" Target="../media/image52.svg"/><Relationship Id="rId6" Type="http://schemas.openxmlformats.org/officeDocument/2006/relationships/image" Target="../media/image51.png"/><Relationship Id="rId5" Type="http://schemas.openxmlformats.org/officeDocument/2006/relationships/tags" Target="../tags/tag1001.xml"/><Relationship Id="rId4" Type="http://schemas.openxmlformats.org/officeDocument/2006/relationships/tags" Target="../tags/tag1000.xml"/><Relationship Id="rId30" Type="http://schemas.openxmlformats.org/officeDocument/2006/relationships/slideLayout" Target="../slideLayouts/slideLayout23.xml"/><Relationship Id="rId3" Type="http://schemas.openxmlformats.org/officeDocument/2006/relationships/tags" Target="../tags/tag999.xml"/><Relationship Id="rId29" Type="http://schemas.openxmlformats.org/officeDocument/2006/relationships/tags" Target="../tags/tag1019.xml"/><Relationship Id="rId28" Type="http://schemas.openxmlformats.org/officeDocument/2006/relationships/tags" Target="../tags/tag1018.xml"/><Relationship Id="rId27" Type="http://schemas.openxmlformats.org/officeDocument/2006/relationships/tags" Target="../tags/tag1017.xml"/><Relationship Id="rId26" Type="http://schemas.openxmlformats.org/officeDocument/2006/relationships/tags" Target="../tags/tag1016.xml"/><Relationship Id="rId25" Type="http://schemas.openxmlformats.org/officeDocument/2006/relationships/tags" Target="../tags/tag1015.xml"/><Relationship Id="rId24" Type="http://schemas.openxmlformats.org/officeDocument/2006/relationships/tags" Target="../tags/tag1014.xml"/><Relationship Id="rId23" Type="http://schemas.openxmlformats.org/officeDocument/2006/relationships/tags" Target="../tags/tag1013.xml"/><Relationship Id="rId22" Type="http://schemas.openxmlformats.org/officeDocument/2006/relationships/tags" Target="../tags/tag1012.xml"/><Relationship Id="rId21" Type="http://schemas.openxmlformats.org/officeDocument/2006/relationships/tags" Target="../tags/tag1011.xml"/><Relationship Id="rId20" Type="http://schemas.openxmlformats.org/officeDocument/2006/relationships/tags" Target="../tags/tag1010.xml"/><Relationship Id="rId2" Type="http://schemas.openxmlformats.org/officeDocument/2006/relationships/tags" Target="../tags/tag998.xml"/><Relationship Id="rId19" Type="http://schemas.openxmlformats.org/officeDocument/2006/relationships/tags" Target="../tags/tag1009.xml"/><Relationship Id="rId18" Type="http://schemas.openxmlformats.org/officeDocument/2006/relationships/tags" Target="../tags/tag1008.xml"/><Relationship Id="rId17" Type="http://schemas.openxmlformats.org/officeDocument/2006/relationships/tags" Target="../tags/tag1007.xml"/><Relationship Id="rId16" Type="http://schemas.openxmlformats.org/officeDocument/2006/relationships/tags" Target="../tags/tag1006.xml"/><Relationship Id="rId15" Type="http://schemas.openxmlformats.org/officeDocument/2006/relationships/tags" Target="../tags/tag1005.xml"/><Relationship Id="rId14" Type="http://schemas.openxmlformats.org/officeDocument/2006/relationships/tags" Target="../tags/tag1004.xml"/><Relationship Id="rId13" Type="http://schemas.openxmlformats.org/officeDocument/2006/relationships/image" Target="../media/image56.svg"/><Relationship Id="rId12" Type="http://schemas.openxmlformats.org/officeDocument/2006/relationships/image" Target="../media/image55.png"/><Relationship Id="rId11" Type="http://schemas.openxmlformats.org/officeDocument/2006/relationships/tags" Target="../tags/tag1003.xml"/><Relationship Id="rId10" Type="http://schemas.openxmlformats.org/officeDocument/2006/relationships/image" Target="../media/image54.svg"/><Relationship Id="rId1" Type="http://schemas.openxmlformats.org/officeDocument/2006/relationships/tags" Target="../tags/tag997.xml"/></Relationships>
</file>

<file path=ppt/slides/_rels/slide18.xml.rels><?xml version="1.0" encoding="UTF-8" standalone="yes"?>
<Relationships xmlns="http://schemas.openxmlformats.org/package/2006/relationships"><Relationship Id="rId9" Type="http://schemas.openxmlformats.org/officeDocument/2006/relationships/tags" Target="../tags/tag1027.xml"/><Relationship Id="rId8" Type="http://schemas.openxmlformats.org/officeDocument/2006/relationships/tags" Target="../tags/tag1026.xml"/><Relationship Id="rId7" Type="http://schemas.openxmlformats.org/officeDocument/2006/relationships/tags" Target="../tags/tag1025.xml"/><Relationship Id="rId6" Type="http://schemas.openxmlformats.org/officeDocument/2006/relationships/tags" Target="../tags/tag1024.xml"/><Relationship Id="rId5" Type="http://schemas.openxmlformats.org/officeDocument/2006/relationships/tags" Target="../tags/tag1023.xml"/><Relationship Id="rId4" Type="http://schemas.openxmlformats.org/officeDocument/2006/relationships/tags" Target="../tags/tag1022.xml"/><Relationship Id="rId3" Type="http://schemas.openxmlformats.org/officeDocument/2006/relationships/image" Target="../media/image57.jpeg"/><Relationship Id="rId2" Type="http://schemas.openxmlformats.org/officeDocument/2006/relationships/tags" Target="../tags/tag1021.xml"/><Relationship Id="rId17" Type="http://schemas.openxmlformats.org/officeDocument/2006/relationships/notesSlide" Target="../notesSlides/notesSlide4.xml"/><Relationship Id="rId16" Type="http://schemas.openxmlformats.org/officeDocument/2006/relationships/slideLayout" Target="../slideLayouts/slideLayout23.xml"/><Relationship Id="rId15" Type="http://schemas.openxmlformats.org/officeDocument/2006/relationships/tags" Target="../tags/tag1033.xml"/><Relationship Id="rId14" Type="http://schemas.openxmlformats.org/officeDocument/2006/relationships/tags" Target="../tags/tag1032.xml"/><Relationship Id="rId13" Type="http://schemas.openxmlformats.org/officeDocument/2006/relationships/tags" Target="../tags/tag1031.xml"/><Relationship Id="rId12" Type="http://schemas.openxmlformats.org/officeDocument/2006/relationships/tags" Target="../tags/tag1030.xml"/><Relationship Id="rId11" Type="http://schemas.openxmlformats.org/officeDocument/2006/relationships/tags" Target="../tags/tag1029.xml"/><Relationship Id="rId10" Type="http://schemas.openxmlformats.org/officeDocument/2006/relationships/tags" Target="../tags/tag1028.xml"/><Relationship Id="rId1" Type="http://schemas.openxmlformats.org/officeDocument/2006/relationships/tags" Target="../tags/tag1020.xml"/></Relationships>
</file>

<file path=ppt/slides/_rels/slide19.xml.rels><?xml version="1.0" encoding="UTF-8" standalone="yes"?>
<Relationships xmlns="http://schemas.openxmlformats.org/package/2006/relationships"><Relationship Id="rId9" Type="http://schemas.openxmlformats.org/officeDocument/2006/relationships/tags" Target="../tags/tag1041.xml"/><Relationship Id="rId8" Type="http://schemas.openxmlformats.org/officeDocument/2006/relationships/tags" Target="../tags/tag1040.xml"/><Relationship Id="rId7" Type="http://schemas.openxmlformats.org/officeDocument/2006/relationships/tags" Target="../tags/tag1039.xml"/><Relationship Id="rId6" Type="http://schemas.openxmlformats.org/officeDocument/2006/relationships/image" Target="../media/image58.jpeg"/><Relationship Id="rId5" Type="http://schemas.openxmlformats.org/officeDocument/2006/relationships/tags" Target="../tags/tag1038.xml"/><Relationship Id="rId4" Type="http://schemas.openxmlformats.org/officeDocument/2006/relationships/tags" Target="../tags/tag1037.xml"/><Relationship Id="rId3" Type="http://schemas.openxmlformats.org/officeDocument/2006/relationships/tags" Target="../tags/tag1036.xml"/><Relationship Id="rId2" Type="http://schemas.openxmlformats.org/officeDocument/2006/relationships/tags" Target="../tags/tag1035.xml"/><Relationship Id="rId18" Type="http://schemas.openxmlformats.org/officeDocument/2006/relationships/slideLayout" Target="../slideLayouts/slideLayout23.xml"/><Relationship Id="rId17" Type="http://schemas.openxmlformats.org/officeDocument/2006/relationships/tags" Target="../tags/tag1047.xml"/><Relationship Id="rId16" Type="http://schemas.openxmlformats.org/officeDocument/2006/relationships/image" Target="../media/image60.jpeg"/><Relationship Id="rId15" Type="http://schemas.openxmlformats.org/officeDocument/2006/relationships/tags" Target="../tags/tag1046.xml"/><Relationship Id="rId14" Type="http://schemas.openxmlformats.org/officeDocument/2006/relationships/tags" Target="../tags/tag1045.xml"/><Relationship Id="rId13" Type="http://schemas.openxmlformats.org/officeDocument/2006/relationships/tags" Target="../tags/tag1044.xml"/><Relationship Id="rId12" Type="http://schemas.openxmlformats.org/officeDocument/2006/relationships/tags" Target="../tags/tag1043.xml"/><Relationship Id="rId11" Type="http://schemas.openxmlformats.org/officeDocument/2006/relationships/image" Target="../media/image59.jpeg"/><Relationship Id="rId10" Type="http://schemas.openxmlformats.org/officeDocument/2006/relationships/tags" Target="../tags/tag1042.xml"/><Relationship Id="rId1" Type="http://schemas.openxmlformats.org/officeDocument/2006/relationships/tags" Target="../tags/tag1034.xml"/></Relationships>
</file>

<file path=ppt/slides/_rels/slide2.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image" Target="../media/image19.png"/><Relationship Id="rId5" Type="http://schemas.openxmlformats.org/officeDocument/2006/relationships/tags" Target="../tags/tag793.xml"/><Relationship Id="rId4" Type="http://schemas.openxmlformats.org/officeDocument/2006/relationships/image" Target="../media/image18.png"/><Relationship Id="rId3" Type="http://schemas.openxmlformats.org/officeDocument/2006/relationships/tags" Target="../tags/tag792.xml"/><Relationship Id="rId2" Type="http://schemas.openxmlformats.org/officeDocument/2006/relationships/image" Target="../media/image13.jpeg"/><Relationship Id="rId11" Type="http://schemas.openxmlformats.org/officeDocument/2006/relationships/slideLayout" Target="../slideLayouts/slideLayout73.xml"/><Relationship Id="rId10" Type="http://schemas.openxmlformats.org/officeDocument/2006/relationships/tags" Target="../tags/tag797.xml"/><Relationship Id="rId1" Type="http://schemas.openxmlformats.org/officeDocument/2006/relationships/tags" Target="../tags/tag791.xml"/></Relationships>
</file>

<file path=ppt/slides/_rels/slide20.xml.rels><?xml version="1.0" encoding="UTF-8" standalone="yes"?>
<Relationships xmlns="http://schemas.openxmlformats.org/package/2006/relationships"><Relationship Id="rId9" Type="http://schemas.openxmlformats.org/officeDocument/2006/relationships/tags" Target="../tags/tag1055.xml"/><Relationship Id="rId8" Type="http://schemas.openxmlformats.org/officeDocument/2006/relationships/tags" Target="../tags/tag1054.xml"/><Relationship Id="rId7" Type="http://schemas.openxmlformats.org/officeDocument/2006/relationships/tags" Target="../tags/tag1053.xml"/><Relationship Id="rId6" Type="http://schemas.openxmlformats.org/officeDocument/2006/relationships/tags" Target="../tags/tag1052.xml"/><Relationship Id="rId5" Type="http://schemas.openxmlformats.org/officeDocument/2006/relationships/tags" Target="../tags/tag1051.xml"/><Relationship Id="rId4" Type="http://schemas.openxmlformats.org/officeDocument/2006/relationships/tags" Target="../tags/tag1050.xml"/><Relationship Id="rId3" Type="http://schemas.openxmlformats.org/officeDocument/2006/relationships/image" Target="../media/image61.jpeg"/><Relationship Id="rId2" Type="http://schemas.openxmlformats.org/officeDocument/2006/relationships/tags" Target="../tags/tag1049.xml"/><Relationship Id="rId19" Type="http://schemas.openxmlformats.org/officeDocument/2006/relationships/notesSlide" Target="../notesSlides/notesSlide5.xml"/><Relationship Id="rId18" Type="http://schemas.openxmlformats.org/officeDocument/2006/relationships/slideLayout" Target="../slideLayouts/slideLayout23.xml"/><Relationship Id="rId17" Type="http://schemas.openxmlformats.org/officeDocument/2006/relationships/tags" Target="../tags/tag1063.xml"/><Relationship Id="rId16" Type="http://schemas.openxmlformats.org/officeDocument/2006/relationships/tags" Target="../tags/tag1062.xml"/><Relationship Id="rId15" Type="http://schemas.openxmlformats.org/officeDocument/2006/relationships/tags" Target="../tags/tag1061.xml"/><Relationship Id="rId14" Type="http://schemas.openxmlformats.org/officeDocument/2006/relationships/tags" Target="../tags/tag1060.xml"/><Relationship Id="rId13" Type="http://schemas.openxmlformats.org/officeDocument/2006/relationships/tags" Target="../tags/tag1059.xml"/><Relationship Id="rId12" Type="http://schemas.openxmlformats.org/officeDocument/2006/relationships/tags" Target="../tags/tag1058.xml"/><Relationship Id="rId11" Type="http://schemas.openxmlformats.org/officeDocument/2006/relationships/tags" Target="../tags/tag1057.xml"/><Relationship Id="rId10" Type="http://schemas.openxmlformats.org/officeDocument/2006/relationships/tags" Target="../tags/tag1056.xml"/><Relationship Id="rId1" Type="http://schemas.openxmlformats.org/officeDocument/2006/relationships/tags" Target="../tags/tag1048.xml"/></Relationships>
</file>

<file path=ppt/slides/_rels/slide21.xml.rels><?xml version="1.0" encoding="UTF-8" standalone="yes"?>
<Relationships xmlns="http://schemas.openxmlformats.org/package/2006/relationships"><Relationship Id="rId9" Type="http://schemas.openxmlformats.org/officeDocument/2006/relationships/tags" Target="../tags/tag1070.xml"/><Relationship Id="rId8" Type="http://schemas.openxmlformats.org/officeDocument/2006/relationships/image" Target="../media/image63.jpeg"/><Relationship Id="rId7" Type="http://schemas.openxmlformats.org/officeDocument/2006/relationships/tags" Target="../tags/tag1069.xml"/><Relationship Id="rId6" Type="http://schemas.openxmlformats.org/officeDocument/2006/relationships/tags" Target="../tags/tag1068.xml"/><Relationship Id="rId5" Type="http://schemas.openxmlformats.org/officeDocument/2006/relationships/image" Target="../media/image62.jpeg"/><Relationship Id="rId4" Type="http://schemas.openxmlformats.org/officeDocument/2006/relationships/tags" Target="../tags/tag1067.xml"/><Relationship Id="rId3" Type="http://schemas.openxmlformats.org/officeDocument/2006/relationships/tags" Target="../tags/tag1066.xml"/><Relationship Id="rId2" Type="http://schemas.openxmlformats.org/officeDocument/2006/relationships/tags" Target="../tags/tag1065.xml"/><Relationship Id="rId18" Type="http://schemas.openxmlformats.org/officeDocument/2006/relationships/slideLayout" Target="../slideLayouts/slideLayout23.xml"/><Relationship Id="rId17" Type="http://schemas.openxmlformats.org/officeDocument/2006/relationships/tags" Target="../tags/tag1077.xml"/><Relationship Id="rId16" Type="http://schemas.openxmlformats.org/officeDocument/2006/relationships/tags" Target="../tags/tag1076.xml"/><Relationship Id="rId15" Type="http://schemas.openxmlformats.org/officeDocument/2006/relationships/tags" Target="../tags/tag1075.xml"/><Relationship Id="rId14" Type="http://schemas.openxmlformats.org/officeDocument/2006/relationships/tags" Target="../tags/tag1074.xml"/><Relationship Id="rId13" Type="http://schemas.openxmlformats.org/officeDocument/2006/relationships/image" Target="../media/image64.jpeg"/><Relationship Id="rId12" Type="http://schemas.openxmlformats.org/officeDocument/2006/relationships/tags" Target="../tags/tag1073.xml"/><Relationship Id="rId11" Type="http://schemas.openxmlformats.org/officeDocument/2006/relationships/tags" Target="../tags/tag1072.xml"/><Relationship Id="rId10" Type="http://schemas.openxmlformats.org/officeDocument/2006/relationships/tags" Target="../tags/tag1071.xml"/><Relationship Id="rId1" Type="http://schemas.openxmlformats.org/officeDocument/2006/relationships/tags" Target="../tags/tag1064.xml"/></Relationships>
</file>

<file path=ppt/slides/_rels/slide22.xml.rels><?xml version="1.0" encoding="UTF-8" standalone="yes"?>
<Relationships xmlns="http://schemas.openxmlformats.org/package/2006/relationships"><Relationship Id="rId9" Type="http://schemas.openxmlformats.org/officeDocument/2006/relationships/tags" Target="../tags/tag1086.xml"/><Relationship Id="rId8" Type="http://schemas.openxmlformats.org/officeDocument/2006/relationships/tags" Target="../tags/tag1085.xml"/><Relationship Id="rId7" Type="http://schemas.openxmlformats.org/officeDocument/2006/relationships/tags" Target="../tags/tag1084.xml"/><Relationship Id="rId6" Type="http://schemas.openxmlformats.org/officeDocument/2006/relationships/tags" Target="../tags/tag1083.xml"/><Relationship Id="rId5" Type="http://schemas.openxmlformats.org/officeDocument/2006/relationships/tags" Target="../tags/tag1082.xml"/><Relationship Id="rId4" Type="http://schemas.openxmlformats.org/officeDocument/2006/relationships/tags" Target="../tags/tag1081.xml"/><Relationship Id="rId3" Type="http://schemas.openxmlformats.org/officeDocument/2006/relationships/tags" Target="../tags/tag1080.xml"/><Relationship Id="rId2" Type="http://schemas.openxmlformats.org/officeDocument/2006/relationships/tags" Target="../tags/tag1079.xml"/><Relationship Id="rId12" Type="http://schemas.openxmlformats.org/officeDocument/2006/relationships/slideLayout" Target="../slideLayouts/slideLayout23.xml"/><Relationship Id="rId11" Type="http://schemas.openxmlformats.org/officeDocument/2006/relationships/tags" Target="../tags/tag1088.xml"/><Relationship Id="rId10" Type="http://schemas.openxmlformats.org/officeDocument/2006/relationships/tags" Target="../tags/tag1087.xml"/><Relationship Id="rId1" Type="http://schemas.openxmlformats.org/officeDocument/2006/relationships/tags" Target="../tags/tag1078.xml"/></Relationships>
</file>

<file path=ppt/slides/_rels/slide23.xml.rels><?xml version="1.0" encoding="UTF-8" standalone="yes"?>
<Relationships xmlns="http://schemas.openxmlformats.org/package/2006/relationships"><Relationship Id="rId9" Type="http://schemas.openxmlformats.org/officeDocument/2006/relationships/tags" Target="../tags/tag1096.xml"/><Relationship Id="rId8" Type="http://schemas.openxmlformats.org/officeDocument/2006/relationships/image" Target="../media/image65.jpeg"/><Relationship Id="rId7" Type="http://schemas.openxmlformats.org/officeDocument/2006/relationships/tags" Target="../tags/tag1095.xml"/><Relationship Id="rId6" Type="http://schemas.openxmlformats.org/officeDocument/2006/relationships/tags" Target="../tags/tag1094.xml"/><Relationship Id="rId5" Type="http://schemas.openxmlformats.org/officeDocument/2006/relationships/tags" Target="../tags/tag1093.xml"/><Relationship Id="rId4" Type="http://schemas.openxmlformats.org/officeDocument/2006/relationships/tags" Target="../tags/tag1092.xml"/><Relationship Id="rId3" Type="http://schemas.openxmlformats.org/officeDocument/2006/relationships/tags" Target="../tags/tag1091.xml"/><Relationship Id="rId2" Type="http://schemas.openxmlformats.org/officeDocument/2006/relationships/tags" Target="../tags/tag1090.xml"/><Relationship Id="rId10" Type="http://schemas.openxmlformats.org/officeDocument/2006/relationships/slideLayout" Target="../slideLayouts/slideLayout23.xml"/><Relationship Id="rId1" Type="http://schemas.openxmlformats.org/officeDocument/2006/relationships/tags" Target="../tags/tag108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1098.xml"/><Relationship Id="rId1" Type="http://schemas.openxmlformats.org/officeDocument/2006/relationships/tags" Target="../tags/tag1097.xml"/></Relationships>
</file>

<file path=ppt/slides/_rels/slide25.xml.rels><?xml version="1.0" encoding="UTF-8" standalone="yes"?>
<Relationships xmlns="http://schemas.openxmlformats.org/package/2006/relationships"><Relationship Id="rId9" Type="http://schemas.openxmlformats.org/officeDocument/2006/relationships/tags" Target="../tags/tag1106.xml"/><Relationship Id="rId8" Type="http://schemas.openxmlformats.org/officeDocument/2006/relationships/image" Target="../media/image66.jpeg"/><Relationship Id="rId7" Type="http://schemas.openxmlformats.org/officeDocument/2006/relationships/tags" Target="../tags/tag1105.xml"/><Relationship Id="rId6" Type="http://schemas.openxmlformats.org/officeDocument/2006/relationships/tags" Target="../tags/tag1104.xml"/><Relationship Id="rId5" Type="http://schemas.openxmlformats.org/officeDocument/2006/relationships/tags" Target="../tags/tag1103.xml"/><Relationship Id="rId4" Type="http://schemas.openxmlformats.org/officeDocument/2006/relationships/tags" Target="../tags/tag1102.xml"/><Relationship Id="rId3" Type="http://schemas.openxmlformats.org/officeDocument/2006/relationships/tags" Target="../tags/tag1101.xml"/><Relationship Id="rId2" Type="http://schemas.openxmlformats.org/officeDocument/2006/relationships/tags" Target="../tags/tag1100.xml"/><Relationship Id="rId10" Type="http://schemas.openxmlformats.org/officeDocument/2006/relationships/slideLayout" Target="../slideLayouts/slideLayout23.xml"/><Relationship Id="rId1" Type="http://schemas.openxmlformats.org/officeDocument/2006/relationships/tags" Target="../tags/tag1099.xml"/></Relationships>
</file>

<file path=ppt/slides/_rels/slide26.xml.rels><?xml version="1.0" encoding="UTF-8" standalone="yes"?>
<Relationships xmlns="http://schemas.openxmlformats.org/package/2006/relationships"><Relationship Id="rId9" Type="http://schemas.openxmlformats.org/officeDocument/2006/relationships/tags" Target="../tags/tag1115.xml"/><Relationship Id="rId8" Type="http://schemas.openxmlformats.org/officeDocument/2006/relationships/tags" Target="../tags/tag1114.xml"/><Relationship Id="rId7" Type="http://schemas.openxmlformats.org/officeDocument/2006/relationships/tags" Target="../tags/tag1113.xml"/><Relationship Id="rId6" Type="http://schemas.openxmlformats.org/officeDocument/2006/relationships/tags" Target="../tags/tag1112.xml"/><Relationship Id="rId5" Type="http://schemas.openxmlformats.org/officeDocument/2006/relationships/tags" Target="../tags/tag1111.xml"/><Relationship Id="rId4" Type="http://schemas.openxmlformats.org/officeDocument/2006/relationships/tags" Target="../tags/tag1110.xml"/><Relationship Id="rId3" Type="http://schemas.openxmlformats.org/officeDocument/2006/relationships/tags" Target="../tags/tag1109.xml"/><Relationship Id="rId24" Type="http://schemas.openxmlformats.org/officeDocument/2006/relationships/slideLayout" Target="../slideLayouts/slideLayout23.xml"/><Relationship Id="rId23" Type="http://schemas.openxmlformats.org/officeDocument/2006/relationships/tags" Target="../tags/tag1123.xml"/><Relationship Id="rId22" Type="http://schemas.openxmlformats.org/officeDocument/2006/relationships/image" Target="../media/image72.svg"/><Relationship Id="rId21" Type="http://schemas.openxmlformats.org/officeDocument/2006/relationships/image" Target="../media/image71.png"/><Relationship Id="rId20" Type="http://schemas.openxmlformats.org/officeDocument/2006/relationships/tags" Target="../tags/tag1122.xml"/><Relationship Id="rId2" Type="http://schemas.openxmlformats.org/officeDocument/2006/relationships/tags" Target="../tags/tag1108.xml"/><Relationship Id="rId19" Type="http://schemas.openxmlformats.org/officeDocument/2006/relationships/image" Target="../media/image70.svg"/><Relationship Id="rId18" Type="http://schemas.openxmlformats.org/officeDocument/2006/relationships/image" Target="../media/image69.png"/><Relationship Id="rId17" Type="http://schemas.openxmlformats.org/officeDocument/2006/relationships/tags" Target="../tags/tag1121.xml"/><Relationship Id="rId16" Type="http://schemas.openxmlformats.org/officeDocument/2006/relationships/image" Target="../media/image68.svg"/><Relationship Id="rId15" Type="http://schemas.openxmlformats.org/officeDocument/2006/relationships/image" Target="../media/image67.png"/><Relationship Id="rId14" Type="http://schemas.openxmlformats.org/officeDocument/2006/relationships/tags" Target="../tags/tag1120.xml"/><Relationship Id="rId13" Type="http://schemas.openxmlformats.org/officeDocument/2006/relationships/tags" Target="../tags/tag1119.xml"/><Relationship Id="rId12" Type="http://schemas.openxmlformats.org/officeDocument/2006/relationships/tags" Target="../tags/tag1118.xml"/><Relationship Id="rId11" Type="http://schemas.openxmlformats.org/officeDocument/2006/relationships/tags" Target="../tags/tag1117.xml"/><Relationship Id="rId10" Type="http://schemas.openxmlformats.org/officeDocument/2006/relationships/tags" Target="../tags/tag1116.xml"/><Relationship Id="rId1" Type="http://schemas.openxmlformats.org/officeDocument/2006/relationships/tags" Target="../tags/tag1107.xml"/></Relationships>
</file>

<file path=ppt/slides/_rels/slide27.xml.rels><?xml version="1.0" encoding="UTF-8" standalone="yes"?>
<Relationships xmlns="http://schemas.openxmlformats.org/package/2006/relationships"><Relationship Id="rId9" Type="http://schemas.openxmlformats.org/officeDocument/2006/relationships/tags" Target="../tags/tag1130.xml"/><Relationship Id="rId8" Type="http://schemas.openxmlformats.org/officeDocument/2006/relationships/image" Target="../media/image74.jpeg"/><Relationship Id="rId7" Type="http://schemas.openxmlformats.org/officeDocument/2006/relationships/tags" Target="../tags/tag1129.xml"/><Relationship Id="rId6" Type="http://schemas.openxmlformats.org/officeDocument/2006/relationships/image" Target="../media/image73.jpeg"/><Relationship Id="rId5" Type="http://schemas.openxmlformats.org/officeDocument/2006/relationships/tags" Target="../tags/tag1128.xml"/><Relationship Id="rId4" Type="http://schemas.openxmlformats.org/officeDocument/2006/relationships/tags" Target="../tags/tag1127.xml"/><Relationship Id="rId3" Type="http://schemas.openxmlformats.org/officeDocument/2006/relationships/tags" Target="../tags/tag1126.xml"/><Relationship Id="rId2" Type="http://schemas.openxmlformats.org/officeDocument/2006/relationships/tags" Target="../tags/tag1125.xml"/><Relationship Id="rId18" Type="http://schemas.openxmlformats.org/officeDocument/2006/relationships/slideLayout" Target="../slideLayouts/slideLayout23.xml"/><Relationship Id="rId17" Type="http://schemas.openxmlformats.org/officeDocument/2006/relationships/tags" Target="../tags/tag1137.xml"/><Relationship Id="rId16" Type="http://schemas.openxmlformats.org/officeDocument/2006/relationships/tags" Target="../tags/tag1136.xml"/><Relationship Id="rId15" Type="http://schemas.openxmlformats.org/officeDocument/2006/relationships/tags" Target="../tags/tag1135.xml"/><Relationship Id="rId14" Type="http://schemas.openxmlformats.org/officeDocument/2006/relationships/tags" Target="../tags/tag1134.xml"/><Relationship Id="rId13" Type="http://schemas.openxmlformats.org/officeDocument/2006/relationships/tags" Target="../tags/tag1133.xml"/><Relationship Id="rId12" Type="http://schemas.openxmlformats.org/officeDocument/2006/relationships/tags" Target="../tags/tag1132.xml"/><Relationship Id="rId11" Type="http://schemas.openxmlformats.org/officeDocument/2006/relationships/tags" Target="../tags/tag1131.xml"/><Relationship Id="rId10" Type="http://schemas.openxmlformats.org/officeDocument/2006/relationships/image" Target="../media/image75.jpeg"/><Relationship Id="rId1" Type="http://schemas.openxmlformats.org/officeDocument/2006/relationships/tags" Target="../tags/tag1124.xml"/></Relationships>
</file>

<file path=ppt/slides/_rels/slide28.xml.rels><?xml version="1.0" encoding="UTF-8" standalone="yes"?>
<Relationships xmlns="http://schemas.openxmlformats.org/package/2006/relationships"><Relationship Id="rId9" Type="http://schemas.openxmlformats.org/officeDocument/2006/relationships/tags" Target="../tags/tag1146.xml"/><Relationship Id="rId8" Type="http://schemas.openxmlformats.org/officeDocument/2006/relationships/tags" Target="../tags/tag1145.xml"/><Relationship Id="rId7" Type="http://schemas.openxmlformats.org/officeDocument/2006/relationships/tags" Target="../tags/tag1144.xml"/><Relationship Id="rId6" Type="http://schemas.openxmlformats.org/officeDocument/2006/relationships/tags" Target="../tags/tag1143.xml"/><Relationship Id="rId5" Type="http://schemas.openxmlformats.org/officeDocument/2006/relationships/tags" Target="../tags/tag1142.xml"/><Relationship Id="rId4" Type="http://schemas.openxmlformats.org/officeDocument/2006/relationships/tags" Target="../tags/tag1141.xml"/><Relationship Id="rId3" Type="http://schemas.openxmlformats.org/officeDocument/2006/relationships/tags" Target="../tags/tag1140.xml"/><Relationship Id="rId2" Type="http://schemas.openxmlformats.org/officeDocument/2006/relationships/tags" Target="../tags/tag1139.xml"/><Relationship Id="rId13" Type="http://schemas.openxmlformats.org/officeDocument/2006/relationships/slideLayout" Target="../slideLayouts/slideLayout23.xml"/><Relationship Id="rId12" Type="http://schemas.openxmlformats.org/officeDocument/2006/relationships/tags" Target="../tags/tag1148.xml"/><Relationship Id="rId11" Type="http://schemas.openxmlformats.org/officeDocument/2006/relationships/image" Target="../media/image76.jpeg"/><Relationship Id="rId10" Type="http://schemas.openxmlformats.org/officeDocument/2006/relationships/tags" Target="../tags/tag1147.xml"/><Relationship Id="rId1" Type="http://schemas.openxmlformats.org/officeDocument/2006/relationships/tags" Target="../tags/tag1138.xml"/></Relationships>
</file>

<file path=ppt/slides/_rels/slide29.xml.rels><?xml version="1.0" encoding="UTF-8" standalone="yes"?>
<Relationships xmlns="http://schemas.openxmlformats.org/package/2006/relationships"><Relationship Id="rId9" Type="http://schemas.openxmlformats.org/officeDocument/2006/relationships/tags" Target="../tags/tag1154.xml"/><Relationship Id="rId8" Type="http://schemas.openxmlformats.org/officeDocument/2006/relationships/tags" Target="../tags/tag1153.xml"/><Relationship Id="rId7" Type="http://schemas.openxmlformats.org/officeDocument/2006/relationships/image" Target="../media/image79.jpeg"/><Relationship Id="rId6" Type="http://schemas.openxmlformats.org/officeDocument/2006/relationships/tags" Target="../tags/tag1152.xml"/><Relationship Id="rId5" Type="http://schemas.openxmlformats.org/officeDocument/2006/relationships/image" Target="../media/image78.jpeg"/><Relationship Id="rId4" Type="http://schemas.openxmlformats.org/officeDocument/2006/relationships/tags" Target="../tags/tag1151.xml"/><Relationship Id="rId3" Type="http://schemas.openxmlformats.org/officeDocument/2006/relationships/image" Target="../media/image77.jpeg"/><Relationship Id="rId2" Type="http://schemas.openxmlformats.org/officeDocument/2006/relationships/tags" Target="../tags/tag1150.xml"/><Relationship Id="rId18" Type="http://schemas.openxmlformats.org/officeDocument/2006/relationships/slideLayout" Target="../slideLayouts/slideLayout23.xml"/><Relationship Id="rId17" Type="http://schemas.openxmlformats.org/officeDocument/2006/relationships/tags" Target="../tags/tag1162.xml"/><Relationship Id="rId16" Type="http://schemas.openxmlformats.org/officeDocument/2006/relationships/tags" Target="../tags/tag1161.xml"/><Relationship Id="rId15" Type="http://schemas.openxmlformats.org/officeDocument/2006/relationships/tags" Target="../tags/tag1160.xml"/><Relationship Id="rId14" Type="http://schemas.openxmlformats.org/officeDocument/2006/relationships/tags" Target="../tags/tag1159.xml"/><Relationship Id="rId13" Type="http://schemas.openxmlformats.org/officeDocument/2006/relationships/tags" Target="../tags/tag1158.xml"/><Relationship Id="rId12" Type="http://schemas.openxmlformats.org/officeDocument/2006/relationships/tags" Target="../tags/tag1157.xml"/><Relationship Id="rId11" Type="http://schemas.openxmlformats.org/officeDocument/2006/relationships/tags" Target="../tags/tag1156.xml"/><Relationship Id="rId10" Type="http://schemas.openxmlformats.org/officeDocument/2006/relationships/tags" Target="../tags/tag1155.xml"/><Relationship Id="rId1" Type="http://schemas.openxmlformats.org/officeDocument/2006/relationships/tags" Target="../tags/tag1149.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2.xml"/><Relationship Id="rId5" Type="http://schemas.openxmlformats.org/officeDocument/2006/relationships/tags" Target="../tags/tag802.xml"/><Relationship Id="rId4" Type="http://schemas.openxmlformats.org/officeDocument/2006/relationships/tags" Target="../tags/tag801.xml"/><Relationship Id="rId3" Type="http://schemas.openxmlformats.org/officeDocument/2006/relationships/tags" Target="../tags/tag800.xml"/><Relationship Id="rId2" Type="http://schemas.openxmlformats.org/officeDocument/2006/relationships/tags" Target="../tags/tag799.xml"/><Relationship Id="rId1" Type="http://schemas.openxmlformats.org/officeDocument/2006/relationships/tags" Target="../tags/tag798.xml"/></Relationships>
</file>

<file path=ppt/slides/_rels/slide30.xml.rels><?xml version="1.0" encoding="UTF-8" standalone="yes"?>
<Relationships xmlns="http://schemas.openxmlformats.org/package/2006/relationships"><Relationship Id="rId9" Type="http://schemas.openxmlformats.org/officeDocument/2006/relationships/tags" Target="../tags/tag1170.xml"/><Relationship Id="rId8" Type="http://schemas.openxmlformats.org/officeDocument/2006/relationships/image" Target="../media/image80.jpeg"/><Relationship Id="rId7" Type="http://schemas.openxmlformats.org/officeDocument/2006/relationships/tags" Target="../tags/tag1169.xml"/><Relationship Id="rId6" Type="http://schemas.openxmlformats.org/officeDocument/2006/relationships/tags" Target="../tags/tag1168.xml"/><Relationship Id="rId5" Type="http://schemas.openxmlformats.org/officeDocument/2006/relationships/tags" Target="../tags/tag1167.xml"/><Relationship Id="rId4" Type="http://schemas.openxmlformats.org/officeDocument/2006/relationships/tags" Target="../tags/tag1166.xml"/><Relationship Id="rId3" Type="http://schemas.openxmlformats.org/officeDocument/2006/relationships/tags" Target="../tags/tag1165.xml"/><Relationship Id="rId2" Type="http://schemas.openxmlformats.org/officeDocument/2006/relationships/tags" Target="../tags/tag1164.xml"/><Relationship Id="rId10" Type="http://schemas.openxmlformats.org/officeDocument/2006/relationships/slideLayout" Target="../slideLayouts/slideLayout23.xml"/><Relationship Id="rId1" Type="http://schemas.openxmlformats.org/officeDocument/2006/relationships/tags" Target="../tags/tag1163.xml"/></Relationships>
</file>

<file path=ppt/slides/_rels/slide31.xml.rels><?xml version="1.0" encoding="UTF-8" standalone="yes"?>
<Relationships xmlns="http://schemas.openxmlformats.org/package/2006/relationships"><Relationship Id="rId9" Type="http://schemas.openxmlformats.org/officeDocument/2006/relationships/image" Target="../media/image81.jpeg"/><Relationship Id="rId8" Type="http://schemas.openxmlformats.org/officeDocument/2006/relationships/tags" Target="../tags/tag1178.xml"/><Relationship Id="rId7" Type="http://schemas.openxmlformats.org/officeDocument/2006/relationships/tags" Target="../tags/tag1177.xml"/><Relationship Id="rId6" Type="http://schemas.openxmlformats.org/officeDocument/2006/relationships/tags" Target="../tags/tag1176.xml"/><Relationship Id="rId5" Type="http://schemas.openxmlformats.org/officeDocument/2006/relationships/tags" Target="../tags/tag1175.xml"/><Relationship Id="rId4" Type="http://schemas.openxmlformats.org/officeDocument/2006/relationships/tags" Target="../tags/tag1174.xml"/><Relationship Id="rId3" Type="http://schemas.openxmlformats.org/officeDocument/2006/relationships/tags" Target="../tags/tag1173.xml"/><Relationship Id="rId2" Type="http://schemas.openxmlformats.org/officeDocument/2006/relationships/tags" Target="../tags/tag1172.xml"/><Relationship Id="rId15" Type="http://schemas.openxmlformats.org/officeDocument/2006/relationships/slideLayout" Target="../slideLayouts/slideLayout23.xml"/><Relationship Id="rId14" Type="http://schemas.openxmlformats.org/officeDocument/2006/relationships/tags" Target="../tags/tag1181.xml"/><Relationship Id="rId13" Type="http://schemas.openxmlformats.org/officeDocument/2006/relationships/image" Target="../media/image83.jpeg"/><Relationship Id="rId12" Type="http://schemas.openxmlformats.org/officeDocument/2006/relationships/tags" Target="../tags/tag1180.xml"/><Relationship Id="rId11" Type="http://schemas.openxmlformats.org/officeDocument/2006/relationships/image" Target="../media/image82.jpeg"/><Relationship Id="rId10" Type="http://schemas.openxmlformats.org/officeDocument/2006/relationships/tags" Target="../tags/tag1179.xml"/><Relationship Id="rId1" Type="http://schemas.openxmlformats.org/officeDocument/2006/relationships/tags" Target="../tags/tag1171.xml"/></Relationships>
</file>

<file path=ppt/slides/_rels/slide32.xml.rels><?xml version="1.0" encoding="UTF-8" standalone="yes"?>
<Relationships xmlns="http://schemas.openxmlformats.org/package/2006/relationships"><Relationship Id="rId9" Type="http://schemas.openxmlformats.org/officeDocument/2006/relationships/tags" Target="../tags/tag1189.xml"/><Relationship Id="rId8" Type="http://schemas.openxmlformats.org/officeDocument/2006/relationships/tags" Target="../tags/tag1188.xml"/><Relationship Id="rId7" Type="http://schemas.openxmlformats.org/officeDocument/2006/relationships/tags" Target="../tags/tag1187.xml"/><Relationship Id="rId6" Type="http://schemas.openxmlformats.org/officeDocument/2006/relationships/tags" Target="../tags/tag1186.xml"/><Relationship Id="rId5" Type="http://schemas.openxmlformats.org/officeDocument/2006/relationships/tags" Target="../tags/tag1185.xml"/><Relationship Id="rId4" Type="http://schemas.openxmlformats.org/officeDocument/2006/relationships/tags" Target="../tags/tag1184.xml"/><Relationship Id="rId3" Type="http://schemas.openxmlformats.org/officeDocument/2006/relationships/image" Target="../media/image84.jpeg"/><Relationship Id="rId24" Type="http://schemas.openxmlformats.org/officeDocument/2006/relationships/slideLayout" Target="../slideLayouts/slideLayout23.xml"/><Relationship Id="rId23" Type="http://schemas.openxmlformats.org/officeDocument/2006/relationships/tags" Target="../tags/tag1197.xml"/><Relationship Id="rId22" Type="http://schemas.openxmlformats.org/officeDocument/2006/relationships/image" Target="../media/image89.svg"/><Relationship Id="rId21" Type="http://schemas.openxmlformats.org/officeDocument/2006/relationships/image" Target="../media/image42.png"/><Relationship Id="rId20" Type="http://schemas.openxmlformats.org/officeDocument/2006/relationships/tags" Target="../tags/tag1196.xml"/><Relationship Id="rId2" Type="http://schemas.openxmlformats.org/officeDocument/2006/relationships/tags" Target="../tags/tag1183.xml"/><Relationship Id="rId19" Type="http://schemas.openxmlformats.org/officeDocument/2006/relationships/image" Target="../media/image88.svg"/><Relationship Id="rId18" Type="http://schemas.openxmlformats.org/officeDocument/2006/relationships/image" Target="../media/image87.png"/><Relationship Id="rId17" Type="http://schemas.openxmlformats.org/officeDocument/2006/relationships/tags" Target="../tags/tag1195.xml"/><Relationship Id="rId16" Type="http://schemas.openxmlformats.org/officeDocument/2006/relationships/image" Target="../media/image86.svg"/><Relationship Id="rId15" Type="http://schemas.openxmlformats.org/officeDocument/2006/relationships/image" Target="../media/image85.png"/><Relationship Id="rId14" Type="http://schemas.openxmlformats.org/officeDocument/2006/relationships/tags" Target="../tags/tag1194.xml"/><Relationship Id="rId13" Type="http://schemas.openxmlformats.org/officeDocument/2006/relationships/tags" Target="../tags/tag1193.xml"/><Relationship Id="rId12" Type="http://schemas.openxmlformats.org/officeDocument/2006/relationships/tags" Target="../tags/tag1192.xml"/><Relationship Id="rId11" Type="http://schemas.openxmlformats.org/officeDocument/2006/relationships/tags" Target="../tags/tag1191.xml"/><Relationship Id="rId10" Type="http://schemas.openxmlformats.org/officeDocument/2006/relationships/tags" Target="../tags/tag1190.xml"/><Relationship Id="rId1" Type="http://schemas.openxmlformats.org/officeDocument/2006/relationships/tags" Target="../tags/tag1182.xml"/></Relationships>
</file>

<file path=ppt/slides/_rels/slide33.xml.rels><?xml version="1.0" encoding="UTF-8" standalone="yes"?>
<Relationships xmlns="http://schemas.openxmlformats.org/package/2006/relationships"><Relationship Id="rId9" Type="http://schemas.openxmlformats.org/officeDocument/2006/relationships/tags" Target="../tags/tag1206.xml"/><Relationship Id="rId8" Type="http://schemas.openxmlformats.org/officeDocument/2006/relationships/tags" Target="../tags/tag1205.xml"/><Relationship Id="rId7" Type="http://schemas.openxmlformats.org/officeDocument/2006/relationships/tags" Target="../tags/tag1204.xml"/><Relationship Id="rId6" Type="http://schemas.openxmlformats.org/officeDocument/2006/relationships/tags" Target="../tags/tag1203.xml"/><Relationship Id="rId5" Type="http://schemas.openxmlformats.org/officeDocument/2006/relationships/tags" Target="../tags/tag1202.xml"/><Relationship Id="rId4" Type="http://schemas.openxmlformats.org/officeDocument/2006/relationships/tags" Target="../tags/tag1201.xml"/><Relationship Id="rId3" Type="http://schemas.openxmlformats.org/officeDocument/2006/relationships/tags" Target="../tags/tag1200.xml"/><Relationship Id="rId2" Type="http://schemas.openxmlformats.org/officeDocument/2006/relationships/tags" Target="../tags/tag1199.xml"/><Relationship Id="rId18" Type="http://schemas.openxmlformats.org/officeDocument/2006/relationships/slideLayout" Target="../slideLayouts/slideLayout23.xml"/><Relationship Id="rId17" Type="http://schemas.openxmlformats.org/officeDocument/2006/relationships/tags" Target="../tags/tag1214.xml"/><Relationship Id="rId16" Type="http://schemas.openxmlformats.org/officeDocument/2006/relationships/tags" Target="../tags/tag1213.xml"/><Relationship Id="rId15" Type="http://schemas.openxmlformats.org/officeDocument/2006/relationships/tags" Target="../tags/tag1212.xml"/><Relationship Id="rId14" Type="http://schemas.openxmlformats.org/officeDocument/2006/relationships/tags" Target="../tags/tag1211.xml"/><Relationship Id="rId13" Type="http://schemas.openxmlformats.org/officeDocument/2006/relationships/tags" Target="../tags/tag1210.xml"/><Relationship Id="rId12" Type="http://schemas.openxmlformats.org/officeDocument/2006/relationships/tags" Target="../tags/tag1209.xml"/><Relationship Id="rId11" Type="http://schemas.openxmlformats.org/officeDocument/2006/relationships/tags" Target="../tags/tag1208.xml"/><Relationship Id="rId10" Type="http://schemas.openxmlformats.org/officeDocument/2006/relationships/tags" Target="../tags/tag1207.xml"/><Relationship Id="rId1" Type="http://schemas.openxmlformats.org/officeDocument/2006/relationships/tags" Target="../tags/tag1198.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1216.xml"/><Relationship Id="rId4" Type="http://schemas.openxmlformats.org/officeDocument/2006/relationships/image" Target="../media/image90.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121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18.xml"/><Relationship Id="rId1" Type="http://schemas.openxmlformats.org/officeDocument/2006/relationships/tags" Target="../tags/tag1217.xml"/></Relationships>
</file>

<file path=ppt/slides/_rels/slide36.xml.rels><?xml version="1.0" encoding="UTF-8" standalone="yes"?>
<Relationships xmlns="http://schemas.openxmlformats.org/package/2006/relationships"><Relationship Id="rId9" Type="http://schemas.openxmlformats.org/officeDocument/2006/relationships/tags" Target="../tags/tag1227.xml"/><Relationship Id="rId8" Type="http://schemas.openxmlformats.org/officeDocument/2006/relationships/tags" Target="../tags/tag1226.xml"/><Relationship Id="rId7" Type="http://schemas.openxmlformats.org/officeDocument/2006/relationships/tags" Target="../tags/tag1225.xml"/><Relationship Id="rId6" Type="http://schemas.openxmlformats.org/officeDocument/2006/relationships/tags" Target="../tags/tag1224.xml"/><Relationship Id="rId5" Type="http://schemas.openxmlformats.org/officeDocument/2006/relationships/tags" Target="../tags/tag1223.xml"/><Relationship Id="rId4" Type="http://schemas.openxmlformats.org/officeDocument/2006/relationships/tags" Target="../tags/tag1222.xml"/><Relationship Id="rId3" Type="http://schemas.openxmlformats.org/officeDocument/2006/relationships/tags" Target="../tags/tag1221.xml"/><Relationship Id="rId2" Type="http://schemas.openxmlformats.org/officeDocument/2006/relationships/tags" Target="../tags/tag1220.xml"/><Relationship Id="rId15" Type="http://schemas.openxmlformats.org/officeDocument/2006/relationships/slideLayout" Target="../slideLayouts/slideLayout23.xml"/><Relationship Id="rId14" Type="http://schemas.openxmlformats.org/officeDocument/2006/relationships/tags" Target="../tags/tag1232.xml"/><Relationship Id="rId13" Type="http://schemas.openxmlformats.org/officeDocument/2006/relationships/tags" Target="../tags/tag1231.xml"/><Relationship Id="rId12" Type="http://schemas.openxmlformats.org/officeDocument/2006/relationships/tags" Target="../tags/tag1230.xml"/><Relationship Id="rId11" Type="http://schemas.openxmlformats.org/officeDocument/2006/relationships/tags" Target="../tags/tag1229.xml"/><Relationship Id="rId10" Type="http://schemas.openxmlformats.org/officeDocument/2006/relationships/tags" Target="../tags/tag1228.xml"/><Relationship Id="rId1" Type="http://schemas.openxmlformats.org/officeDocument/2006/relationships/tags" Target="../tags/tag1219.xml"/></Relationships>
</file>

<file path=ppt/slides/_rels/slide37.xml.rels><?xml version="1.0" encoding="UTF-8" standalone="yes"?>
<Relationships xmlns="http://schemas.openxmlformats.org/package/2006/relationships"><Relationship Id="rId9" Type="http://schemas.openxmlformats.org/officeDocument/2006/relationships/tags" Target="../tags/tag1241.xml"/><Relationship Id="rId8" Type="http://schemas.openxmlformats.org/officeDocument/2006/relationships/tags" Target="../tags/tag1240.xml"/><Relationship Id="rId7" Type="http://schemas.openxmlformats.org/officeDocument/2006/relationships/tags" Target="../tags/tag1239.xml"/><Relationship Id="rId6" Type="http://schemas.openxmlformats.org/officeDocument/2006/relationships/tags" Target="../tags/tag1238.xml"/><Relationship Id="rId5" Type="http://schemas.openxmlformats.org/officeDocument/2006/relationships/tags" Target="../tags/tag1237.xml"/><Relationship Id="rId4" Type="http://schemas.openxmlformats.org/officeDocument/2006/relationships/tags" Target="../tags/tag1236.xml"/><Relationship Id="rId3" Type="http://schemas.openxmlformats.org/officeDocument/2006/relationships/tags" Target="../tags/tag1235.xml"/><Relationship Id="rId21" Type="http://schemas.openxmlformats.org/officeDocument/2006/relationships/slideLayout" Target="../slideLayouts/slideLayout23.xml"/><Relationship Id="rId20" Type="http://schemas.openxmlformats.org/officeDocument/2006/relationships/tags" Target="../tags/tag1246.xml"/><Relationship Id="rId2" Type="http://schemas.openxmlformats.org/officeDocument/2006/relationships/tags" Target="../tags/tag1234.xml"/><Relationship Id="rId19" Type="http://schemas.openxmlformats.org/officeDocument/2006/relationships/image" Target="../media/image96.svg"/><Relationship Id="rId18" Type="http://schemas.openxmlformats.org/officeDocument/2006/relationships/image" Target="../media/image95.png"/><Relationship Id="rId17" Type="http://schemas.openxmlformats.org/officeDocument/2006/relationships/tags" Target="../tags/tag1245.xml"/><Relationship Id="rId16" Type="http://schemas.openxmlformats.org/officeDocument/2006/relationships/image" Target="../media/image94.svg"/><Relationship Id="rId15" Type="http://schemas.openxmlformats.org/officeDocument/2006/relationships/image" Target="../media/image93.png"/><Relationship Id="rId14" Type="http://schemas.openxmlformats.org/officeDocument/2006/relationships/tags" Target="../tags/tag1244.xml"/><Relationship Id="rId13" Type="http://schemas.openxmlformats.org/officeDocument/2006/relationships/image" Target="../media/image92.svg"/><Relationship Id="rId12" Type="http://schemas.openxmlformats.org/officeDocument/2006/relationships/image" Target="../media/image91.png"/><Relationship Id="rId11" Type="http://schemas.openxmlformats.org/officeDocument/2006/relationships/tags" Target="../tags/tag1243.xml"/><Relationship Id="rId10" Type="http://schemas.openxmlformats.org/officeDocument/2006/relationships/tags" Target="../tags/tag1242.xml"/><Relationship Id="rId1" Type="http://schemas.openxmlformats.org/officeDocument/2006/relationships/tags" Target="../tags/tag1233.xml"/></Relationships>
</file>

<file path=ppt/slides/_rels/slide38.xml.rels><?xml version="1.0" encoding="UTF-8" standalone="yes"?>
<Relationships xmlns="http://schemas.openxmlformats.org/package/2006/relationships"><Relationship Id="rId9" Type="http://schemas.openxmlformats.org/officeDocument/2006/relationships/tags" Target="../tags/tag1255.xml"/><Relationship Id="rId8" Type="http://schemas.openxmlformats.org/officeDocument/2006/relationships/tags" Target="../tags/tag1254.xml"/><Relationship Id="rId7" Type="http://schemas.openxmlformats.org/officeDocument/2006/relationships/tags" Target="../tags/tag1253.xml"/><Relationship Id="rId6" Type="http://schemas.openxmlformats.org/officeDocument/2006/relationships/tags" Target="../tags/tag1252.xml"/><Relationship Id="rId5" Type="http://schemas.openxmlformats.org/officeDocument/2006/relationships/tags" Target="../tags/tag1251.xml"/><Relationship Id="rId4" Type="http://schemas.openxmlformats.org/officeDocument/2006/relationships/tags" Target="../tags/tag1250.xml"/><Relationship Id="rId3" Type="http://schemas.openxmlformats.org/officeDocument/2006/relationships/tags" Target="../tags/tag1249.xml"/><Relationship Id="rId2" Type="http://schemas.openxmlformats.org/officeDocument/2006/relationships/tags" Target="../tags/tag1248.xml"/><Relationship Id="rId15" Type="http://schemas.openxmlformats.org/officeDocument/2006/relationships/slideLayout" Target="../slideLayouts/slideLayout13.xml"/><Relationship Id="rId14" Type="http://schemas.openxmlformats.org/officeDocument/2006/relationships/tags" Target="../tags/tag1260.xml"/><Relationship Id="rId13" Type="http://schemas.openxmlformats.org/officeDocument/2006/relationships/tags" Target="../tags/tag1259.xml"/><Relationship Id="rId12" Type="http://schemas.openxmlformats.org/officeDocument/2006/relationships/tags" Target="../tags/tag1258.xml"/><Relationship Id="rId11" Type="http://schemas.openxmlformats.org/officeDocument/2006/relationships/tags" Target="../tags/tag1257.xml"/><Relationship Id="rId10" Type="http://schemas.openxmlformats.org/officeDocument/2006/relationships/tags" Target="../tags/tag1256.xml"/><Relationship Id="rId1" Type="http://schemas.openxmlformats.org/officeDocument/2006/relationships/tags" Target="../tags/tag1247.xml"/></Relationships>
</file>

<file path=ppt/slides/_rels/slide39.xml.rels><?xml version="1.0" encoding="UTF-8" standalone="yes"?>
<Relationships xmlns="http://schemas.openxmlformats.org/package/2006/relationships"><Relationship Id="rId9" Type="http://schemas.openxmlformats.org/officeDocument/2006/relationships/tags" Target="../tags/tag1269.xml"/><Relationship Id="rId8" Type="http://schemas.openxmlformats.org/officeDocument/2006/relationships/tags" Target="../tags/tag1268.xml"/><Relationship Id="rId7" Type="http://schemas.openxmlformats.org/officeDocument/2006/relationships/tags" Target="../tags/tag1267.xml"/><Relationship Id="rId6" Type="http://schemas.openxmlformats.org/officeDocument/2006/relationships/tags" Target="../tags/tag1266.xml"/><Relationship Id="rId5" Type="http://schemas.openxmlformats.org/officeDocument/2006/relationships/tags" Target="../tags/tag1265.xml"/><Relationship Id="rId4" Type="http://schemas.openxmlformats.org/officeDocument/2006/relationships/tags" Target="../tags/tag1264.xml"/><Relationship Id="rId3" Type="http://schemas.openxmlformats.org/officeDocument/2006/relationships/tags" Target="../tags/tag1263.xml"/><Relationship Id="rId2" Type="http://schemas.openxmlformats.org/officeDocument/2006/relationships/tags" Target="../tags/tag1262.xml"/><Relationship Id="rId18" Type="http://schemas.openxmlformats.org/officeDocument/2006/relationships/slideLayout" Target="../slideLayouts/slideLayout13.xml"/><Relationship Id="rId17" Type="http://schemas.openxmlformats.org/officeDocument/2006/relationships/tags" Target="../tags/tag1277.xml"/><Relationship Id="rId16" Type="http://schemas.openxmlformats.org/officeDocument/2006/relationships/tags" Target="../tags/tag1276.xml"/><Relationship Id="rId15" Type="http://schemas.openxmlformats.org/officeDocument/2006/relationships/tags" Target="../tags/tag1275.xml"/><Relationship Id="rId14" Type="http://schemas.openxmlformats.org/officeDocument/2006/relationships/tags" Target="../tags/tag1274.xml"/><Relationship Id="rId13" Type="http://schemas.openxmlformats.org/officeDocument/2006/relationships/tags" Target="../tags/tag1273.xml"/><Relationship Id="rId12" Type="http://schemas.openxmlformats.org/officeDocument/2006/relationships/tags" Target="../tags/tag1272.xml"/><Relationship Id="rId11" Type="http://schemas.openxmlformats.org/officeDocument/2006/relationships/tags" Target="../tags/tag1271.xml"/><Relationship Id="rId10" Type="http://schemas.openxmlformats.org/officeDocument/2006/relationships/tags" Target="../tags/tag1270.xml"/><Relationship Id="rId1" Type="http://schemas.openxmlformats.org/officeDocument/2006/relationships/tags" Target="../tags/tag1261.xml"/></Relationships>
</file>

<file path=ppt/slides/_rels/slide4.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19.png"/><Relationship Id="rId5" Type="http://schemas.openxmlformats.org/officeDocument/2006/relationships/tags" Target="../tags/tag805.xml"/><Relationship Id="rId4" Type="http://schemas.openxmlformats.org/officeDocument/2006/relationships/image" Target="../media/image18.png"/><Relationship Id="rId3" Type="http://schemas.openxmlformats.org/officeDocument/2006/relationships/tags" Target="../tags/tag804.xml"/><Relationship Id="rId2" Type="http://schemas.openxmlformats.org/officeDocument/2006/relationships/image" Target="../media/image13.jpeg"/><Relationship Id="rId12" Type="http://schemas.openxmlformats.org/officeDocument/2006/relationships/slideLayout" Target="../slideLayouts/slideLayout73.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3.xml"/></Relationships>
</file>

<file path=ppt/slides/_rels/slide40.xml.rels><?xml version="1.0" encoding="UTF-8" standalone="yes"?>
<Relationships xmlns="http://schemas.openxmlformats.org/package/2006/relationships"><Relationship Id="rId9" Type="http://schemas.openxmlformats.org/officeDocument/2006/relationships/tags" Target="../tags/tag1285.xml"/><Relationship Id="rId8" Type="http://schemas.openxmlformats.org/officeDocument/2006/relationships/image" Target="../media/image97.jpeg"/><Relationship Id="rId7" Type="http://schemas.openxmlformats.org/officeDocument/2006/relationships/tags" Target="../tags/tag1284.xml"/><Relationship Id="rId6" Type="http://schemas.openxmlformats.org/officeDocument/2006/relationships/tags" Target="../tags/tag1283.xml"/><Relationship Id="rId5" Type="http://schemas.openxmlformats.org/officeDocument/2006/relationships/tags" Target="../tags/tag1282.xml"/><Relationship Id="rId4" Type="http://schemas.openxmlformats.org/officeDocument/2006/relationships/tags" Target="../tags/tag1281.xml"/><Relationship Id="rId3" Type="http://schemas.openxmlformats.org/officeDocument/2006/relationships/tags" Target="../tags/tag1280.xml"/><Relationship Id="rId2" Type="http://schemas.openxmlformats.org/officeDocument/2006/relationships/tags" Target="../tags/tag1279.xml"/><Relationship Id="rId10" Type="http://schemas.openxmlformats.org/officeDocument/2006/relationships/slideLayout" Target="../slideLayouts/slideLayout23.xml"/><Relationship Id="rId1" Type="http://schemas.openxmlformats.org/officeDocument/2006/relationships/tags" Target="../tags/tag1278.xml"/></Relationships>
</file>

<file path=ppt/slides/_rels/slide41.xml.rels><?xml version="1.0" encoding="UTF-8" standalone="yes"?>
<Relationships xmlns="http://schemas.openxmlformats.org/package/2006/relationships"><Relationship Id="rId9" Type="http://schemas.openxmlformats.org/officeDocument/2006/relationships/tags" Target="../tags/tag1294.xml"/><Relationship Id="rId8" Type="http://schemas.openxmlformats.org/officeDocument/2006/relationships/tags" Target="../tags/tag1293.xml"/><Relationship Id="rId7" Type="http://schemas.openxmlformats.org/officeDocument/2006/relationships/tags" Target="../tags/tag1292.xml"/><Relationship Id="rId6" Type="http://schemas.openxmlformats.org/officeDocument/2006/relationships/tags" Target="../tags/tag1291.xml"/><Relationship Id="rId5" Type="http://schemas.openxmlformats.org/officeDocument/2006/relationships/tags" Target="../tags/tag1290.xml"/><Relationship Id="rId4" Type="http://schemas.openxmlformats.org/officeDocument/2006/relationships/tags" Target="../tags/tag1289.xml"/><Relationship Id="rId3" Type="http://schemas.openxmlformats.org/officeDocument/2006/relationships/tags" Target="../tags/tag1288.xml"/><Relationship Id="rId2" Type="http://schemas.openxmlformats.org/officeDocument/2006/relationships/tags" Target="../tags/tag1287.xml"/><Relationship Id="rId13" Type="http://schemas.openxmlformats.org/officeDocument/2006/relationships/slideLayout" Target="../slideLayouts/slideLayout23.xml"/><Relationship Id="rId12" Type="http://schemas.openxmlformats.org/officeDocument/2006/relationships/tags" Target="../tags/tag1296.xml"/><Relationship Id="rId11" Type="http://schemas.openxmlformats.org/officeDocument/2006/relationships/image" Target="../media/image98.jpeg"/><Relationship Id="rId10" Type="http://schemas.openxmlformats.org/officeDocument/2006/relationships/tags" Target="../tags/tag1295.xml"/><Relationship Id="rId1" Type="http://schemas.openxmlformats.org/officeDocument/2006/relationships/tags" Target="../tags/tag128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98.xml"/><Relationship Id="rId1" Type="http://schemas.openxmlformats.org/officeDocument/2006/relationships/tags" Target="../tags/tag1297.xml"/></Relationships>
</file>

<file path=ppt/slides/_rels/slide43.xml.rels><?xml version="1.0" encoding="UTF-8" standalone="yes"?>
<Relationships xmlns="http://schemas.openxmlformats.org/package/2006/relationships"><Relationship Id="rId9" Type="http://schemas.openxmlformats.org/officeDocument/2006/relationships/tags" Target="../tags/tag1306.xml"/><Relationship Id="rId8" Type="http://schemas.openxmlformats.org/officeDocument/2006/relationships/tags" Target="../tags/tag1305.xml"/><Relationship Id="rId7" Type="http://schemas.openxmlformats.org/officeDocument/2006/relationships/tags" Target="../tags/tag1304.xml"/><Relationship Id="rId6" Type="http://schemas.openxmlformats.org/officeDocument/2006/relationships/tags" Target="../tags/tag1303.xml"/><Relationship Id="rId5" Type="http://schemas.openxmlformats.org/officeDocument/2006/relationships/tags" Target="../tags/tag1302.xml"/><Relationship Id="rId4" Type="http://schemas.openxmlformats.org/officeDocument/2006/relationships/tags" Target="../tags/tag1301.xml"/><Relationship Id="rId30" Type="http://schemas.openxmlformats.org/officeDocument/2006/relationships/slideLayout" Target="../slideLayouts/slideLayout23.xml"/><Relationship Id="rId3" Type="http://schemas.openxmlformats.org/officeDocument/2006/relationships/image" Target="../media/image99.jpeg"/><Relationship Id="rId29" Type="http://schemas.openxmlformats.org/officeDocument/2006/relationships/tags" Target="../tags/tag1318.xml"/><Relationship Id="rId28" Type="http://schemas.openxmlformats.org/officeDocument/2006/relationships/image" Target="../media/image101.svg"/><Relationship Id="rId27" Type="http://schemas.openxmlformats.org/officeDocument/2006/relationships/image" Target="../media/image100.png"/><Relationship Id="rId26" Type="http://schemas.openxmlformats.org/officeDocument/2006/relationships/tags" Target="../tags/tag1317.xml"/><Relationship Id="rId25" Type="http://schemas.openxmlformats.org/officeDocument/2006/relationships/image" Target="../media/image88.svg"/><Relationship Id="rId24" Type="http://schemas.openxmlformats.org/officeDocument/2006/relationships/image" Target="../media/image87.png"/><Relationship Id="rId23" Type="http://schemas.openxmlformats.org/officeDocument/2006/relationships/tags" Target="../tags/tag1316.xml"/><Relationship Id="rId22" Type="http://schemas.openxmlformats.org/officeDocument/2006/relationships/tags" Target="../tags/tag1315.xml"/><Relationship Id="rId21" Type="http://schemas.openxmlformats.org/officeDocument/2006/relationships/tags" Target="../tags/tag1314.xml"/><Relationship Id="rId20" Type="http://schemas.openxmlformats.org/officeDocument/2006/relationships/tags" Target="../tags/tag1313.xml"/><Relationship Id="rId2" Type="http://schemas.openxmlformats.org/officeDocument/2006/relationships/tags" Target="../tags/tag1300.xml"/><Relationship Id="rId19" Type="http://schemas.openxmlformats.org/officeDocument/2006/relationships/tags" Target="../tags/tag1312.xml"/><Relationship Id="rId18" Type="http://schemas.openxmlformats.org/officeDocument/2006/relationships/tags" Target="../tags/tag1311.xml"/><Relationship Id="rId17" Type="http://schemas.openxmlformats.org/officeDocument/2006/relationships/tags" Target="../tags/tag1310.xml"/><Relationship Id="rId16" Type="http://schemas.openxmlformats.org/officeDocument/2006/relationships/image" Target="../media/image89.svg"/><Relationship Id="rId15" Type="http://schemas.openxmlformats.org/officeDocument/2006/relationships/image" Target="../media/image42.png"/><Relationship Id="rId14" Type="http://schemas.openxmlformats.org/officeDocument/2006/relationships/tags" Target="../tags/tag1309.xml"/><Relationship Id="rId13" Type="http://schemas.openxmlformats.org/officeDocument/2006/relationships/tags" Target="../tags/tag1308.xml"/><Relationship Id="rId12" Type="http://schemas.openxmlformats.org/officeDocument/2006/relationships/image" Target="../media/image86.svg"/><Relationship Id="rId11" Type="http://schemas.openxmlformats.org/officeDocument/2006/relationships/image" Target="../media/image85.png"/><Relationship Id="rId10" Type="http://schemas.openxmlformats.org/officeDocument/2006/relationships/tags" Target="../tags/tag1307.xml"/><Relationship Id="rId1" Type="http://schemas.openxmlformats.org/officeDocument/2006/relationships/tags" Target="../tags/tag1299.xml"/></Relationships>
</file>

<file path=ppt/slides/_rels/slide44.xml.rels><?xml version="1.0" encoding="UTF-8" standalone="yes"?>
<Relationships xmlns="http://schemas.openxmlformats.org/package/2006/relationships"><Relationship Id="rId9" Type="http://schemas.openxmlformats.org/officeDocument/2006/relationships/tags" Target="../tags/tag1325.xml"/><Relationship Id="rId8" Type="http://schemas.openxmlformats.org/officeDocument/2006/relationships/image" Target="../media/image103.jpeg"/><Relationship Id="rId7" Type="http://schemas.openxmlformats.org/officeDocument/2006/relationships/tags" Target="../tags/tag1324.xml"/><Relationship Id="rId6" Type="http://schemas.openxmlformats.org/officeDocument/2006/relationships/tags" Target="../tags/tag1323.xml"/><Relationship Id="rId5" Type="http://schemas.openxmlformats.org/officeDocument/2006/relationships/image" Target="../media/image102.jpeg"/><Relationship Id="rId4" Type="http://schemas.openxmlformats.org/officeDocument/2006/relationships/tags" Target="../tags/tag1322.xml"/><Relationship Id="rId3" Type="http://schemas.openxmlformats.org/officeDocument/2006/relationships/tags" Target="../tags/tag1321.xml"/><Relationship Id="rId23" Type="http://schemas.openxmlformats.org/officeDocument/2006/relationships/slideLayout" Target="../slideLayouts/slideLayout23.xml"/><Relationship Id="rId22" Type="http://schemas.openxmlformats.org/officeDocument/2006/relationships/tags" Target="../tags/tag1336.xml"/><Relationship Id="rId21" Type="http://schemas.openxmlformats.org/officeDocument/2006/relationships/tags" Target="../tags/tag1335.xml"/><Relationship Id="rId20" Type="http://schemas.openxmlformats.org/officeDocument/2006/relationships/tags" Target="../tags/tag1334.xml"/><Relationship Id="rId2" Type="http://schemas.openxmlformats.org/officeDocument/2006/relationships/tags" Target="../tags/tag1320.xml"/><Relationship Id="rId19" Type="http://schemas.openxmlformats.org/officeDocument/2006/relationships/tags" Target="../tags/tag1333.xml"/><Relationship Id="rId18" Type="http://schemas.openxmlformats.org/officeDocument/2006/relationships/image" Target="../media/image105.jpeg"/><Relationship Id="rId17" Type="http://schemas.openxmlformats.org/officeDocument/2006/relationships/tags" Target="../tags/tag1332.xml"/><Relationship Id="rId16" Type="http://schemas.openxmlformats.org/officeDocument/2006/relationships/tags" Target="../tags/tag1331.xml"/><Relationship Id="rId15" Type="http://schemas.openxmlformats.org/officeDocument/2006/relationships/tags" Target="../tags/tag1330.xml"/><Relationship Id="rId14" Type="http://schemas.openxmlformats.org/officeDocument/2006/relationships/tags" Target="../tags/tag1329.xml"/><Relationship Id="rId13" Type="http://schemas.openxmlformats.org/officeDocument/2006/relationships/image" Target="../media/image104.jpeg"/><Relationship Id="rId12" Type="http://schemas.openxmlformats.org/officeDocument/2006/relationships/tags" Target="../tags/tag1328.xml"/><Relationship Id="rId11" Type="http://schemas.openxmlformats.org/officeDocument/2006/relationships/tags" Target="../tags/tag1327.xml"/><Relationship Id="rId10" Type="http://schemas.openxmlformats.org/officeDocument/2006/relationships/tags" Target="../tags/tag1326.xml"/><Relationship Id="rId1" Type="http://schemas.openxmlformats.org/officeDocument/2006/relationships/tags" Target="../tags/tag1319.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1340.xml"/><Relationship Id="rId4" Type="http://schemas.openxmlformats.org/officeDocument/2006/relationships/tags" Target="../tags/tag1339.xml"/><Relationship Id="rId3" Type="http://schemas.openxmlformats.org/officeDocument/2006/relationships/image" Target="../media/image106.png"/><Relationship Id="rId2" Type="http://schemas.openxmlformats.org/officeDocument/2006/relationships/tags" Target="../tags/tag1338.xml"/><Relationship Id="rId1" Type="http://schemas.openxmlformats.org/officeDocument/2006/relationships/tags" Target="../tags/tag1337.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342.xml"/><Relationship Id="rId2" Type="http://schemas.openxmlformats.org/officeDocument/2006/relationships/image" Target="../media/image107.png"/><Relationship Id="rId1" Type="http://schemas.openxmlformats.org/officeDocument/2006/relationships/tags" Target="../tags/tag1341.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344.xml"/><Relationship Id="rId2" Type="http://schemas.openxmlformats.org/officeDocument/2006/relationships/image" Target="../media/image108.png"/><Relationship Id="rId1" Type="http://schemas.openxmlformats.org/officeDocument/2006/relationships/tags" Target="../tags/tag1343.xml"/></Relationships>
</file>

<file path=ppt/slides/_rels/slide48.xml.rels><?xml version="1.0" encoding="UTF-8" standalone="yes"?>
<Relationships xmlns="http://schemas.openxmlformats.org/package/2006/relationships"><Relationship Id="rId9" Type="http://schemas.openxmlformats.org/officeDocument/2006/relationships/tags" Target="../tags/tag1351.xml"/><Relationship Id="rId8" Type="http://schemas.openxmlformats.org/officeDocument/2006/relationships/tags" Target="../tags/tag1350.xml"/><Relationship Id="rId7" Type="http://schemas.openxmlformats.org/officeDocument/2006/relationships/image" Target="../media/image110.jpeg"/><Relationship Id="rId6" Type="http://schemas.openxmlformats.org/officeDocument/2006/relationships/tags" Target="../tags/tag1349.xml"/><Relationship Id="rId5" Type="http://schemas.openxmlformats.org/officeDocument/2006/relationships/image" Target="../media/image109.jpeg"/><Relationship Id="rId4" Type="http://schemas.openxmlformats.org/officeDocument/2006/relationships/tags" Target="../tags/tag1348.xml"/><Relationship Id="rId3" Type="http://schemas.openxmlformats.org/officeDocument/2006/relationships/tags" Target="../tags/tag1347.xml"/><Relationship Id="rId2" Type="http://schemas.openxmlformats.org/officeDocument/2006/relationships/tags" Target="../tags/tag1346.xml"/><Relationship Id="rId12" Type="http://schemas.openxmlformats.org/officeDocument/2006/relationships/notesSlide" Target="../notesSlides/notesSlide6.xml"/><Relationship Id="rId11" Type="http://schemas.openxmlformats.org/officeDocument/2006/relationships/slideLayout" Target="../slideLayouts/slideLayout23.xml"/><Relationship Id="rId10" Type="http://schemas.openxmlformats.org/officeDocument/2006/relationships/tags" Target="../tags/tag1352.xml"/><Relationship Id="rId1" Type="http://schemas.openxmlformats.org/officeDocument/2006/relationships/tags" Target="../tags/tag1345.xml"/></Relationships>
</file>

<file path=ppt/slides/_rels/slide49.xml.rels><?xml version="1.0" encoding="UTF-8" standalone="yes"?>
<Relationships xmlns="http://schemas.openxmlformats.org/package/2006/relationships"><Relationship Id="rId9" Type="http://schemas.openxmlformats.org/officeDocument/2006/relationships/tags" Target="../tags/tag1359.xml"/><Relationship Id="rId8" Type="http://schemas.openxmlformats.org/officeDocument/2006/relationships/image" Target="../media/image37.svg"/><Relationship Id="rId7" Type="http://schemas.openxmlformats.org/officeDocument/2006/relationships/image" Target="../media/image36.png"/><Relationship Id="rId6" Type="http://schemas.openxmlformats.org/officeDocument/2006/relationships/tags" Target="../tags/tag1358.xml"/><Relationship Id="rId5" Type="http://schemas.openxmlformats.org/officeDocument/2006/relationships/tags" Target="../tags/tag1357.xml"/><Relationship Id="rId4" Type="http://schemas.openxmlformats.org/officeDocument/2006/relationships/tags" Target="../tags/tag1356.xml"/><Relationship Id="rId3" Type="http://schemas.openxmlformats.org/officeDocument/2006/relationships/tags" Target="../tags/tag1355.xml"/><Relationship Id="rId25" Type="http://schemas.openxmlformats.org/officeDocument/2006/relationships/slideLayout" Target="../slideLayouts/slideLayout23.xml"/><Relationship Id="rId24" Type="http://schemas.openxmlformats.org/officeDocument/2006/relationships/tags" Target="../tags/tag1368.xml"/><Relationship Id="rId23" Type="http://schemas.openxmlformats.org/officeDocument/2006/relationships/tags" Target="../tags/tag1367.xml"/><Relationship Id="rId22" Type="http://schemas.openxmlformats.org/officeDocument/2006/relationships/tags" Target="../tags/tag1366.xml"/><Relationship Id="rId21" Type="http://schemas.openxmlformats.org/officeDocument/2006/relationships/tags" Target="../tags/tag1365.xml"/><Relationship Id="rId20" Type="http://schemas.openxmlformats.org/officeDocument/2006/relationships/tags" Target="../tags/tag1364.xml"/><Relationship Id="rId2" Type="http://schemas.openxmlformats.org/officeDocument/2006/relationships/tags" Target="../tags/tag1354.xml"/><Relationship Id="rId19" Type="http://schemas.openxmlformats.org/officeDocument/2006/relationships/tags" Target="../tags/tag1363.xml"/><Relationship Id="rId18" Type="http://schemas.openxmlformats.org/officeDocument/2006/relationships/tags" Target="../tags/tag1362.xml"/><Relationship Id="rId17" Type="http://schemas.openxmlformats.org/officeDocument/2006/relationships/image" Target="../media/image43.svg"/><Relationship Id="rId16" Type="http://schemas.openxmlformats.org/officeDocument/2006/relationships/image" Target="../media/image42.png"/><Relationship Id="rId15" Type="http://schemas.openxmlformats.org/officeDocument/2006/relationships/tags" Target="../tags/tag1361.xml"/><Relationship Id="rId14" Type="http://schemas.openxmlformats.org/officeDocument/2006/relationships/image" Target="../media/image41.svg"/><Relationship Id="rId13" Type="http://schemas.openxmlformats.org/officeDocument/2006/relationships/image" Target="../media/image40.png"/><Relationship Id="rId12" Type="http://schemas.openxmlformats.org/officeDocument/2006/relationships/tags" Target="../tags/tag1360.xml"/><Relationship Id="rId11" Type="http://schemas.openxmlformats.org/officeDocument/2006/relationships/image" Target="../media/image39.svg"/><Relationship Id="rId10" Type="http://schemas.openxmlformats.org/officeDocument/2006/relationships/image" Target="../media/image38.png"/><Relationship Id="rId1" Type="http://schemas.openxmlformats.org/officeDocument/2006/relationships/tags" Target="../tags/tag135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12.xml"/><Relationship Id="rId1" Type="http://schemas.openxmlformats.org/officeDocument/2006/relationships/tags" Target="../tags/tag811.xml"/></Relationships>
</file>

<file path=ppt/slides/_rels/slide50.xml.rels><?xml version="1.0" encoding="UTF-8" standalone="yes"?>
<Relationships xmlns="http://schemas.openxmlformats.org/package/2006/relationships"><Relationship Id="rId9" Type="http://schemas.openxmlformats.org/officeDocument/2006/relationships/image" Target="../media/image93.png"/><Relationship Id="rId8" Type="http://schemas.openxmlformats.org/officeDocument/2006/relationships/tags" Target="../tags/tag1376.xml"/><Relationship Id="rId7" Type="http://schemas.openxmlformats.org/officeDocument/2006/relationships/tags" Target="../tags/tag1375.xml"/><Relationship Id="rId6" Type="http://schemas.openxmlformats.org/officeDocument/2006/relationships/tags" Target="../tags/tag1374.xml"/><Relationship Id="rId5" Type="http://schemas.openxmlformats.org/officeDocument/2006/relationships/tags" Target="../tags/tag1373.xml"/><Relationship Id="rId4" Type="http://schemas.openxmlformats.org/officeDocument/2006/relationships/tags" Target="../tags/tag1372.xml"/><Relationship Id="rId3" Type="http://schemas.openxmlformats.org/officeDocument/2006/relationships/tags" Target="../tags/tag1371.xml"/><Relationship Id="rId2" Type="http://schemas.openxmlformats.org/officeDocument/2006/relationships/tags" Target="../tags/tag1370.xml"/><Relationship Id="rId15" Type="http://schemas.openxmlformats.org/officeDocument/2006/relationships/slideLayout" Target="../slideLayouts/slideLayout23.xml"/><Relationship Id="rId14" Type="http://schemas.openxmlformats.org/officeDocument/2006/relationships/tags" Target="../tags/tag1378.xml"/><Relationship Id="rId13" Type="http://schemas.openxmlformats.org/officeDocument/2006/relationships/image" Target="../media/image92.svg"/><Relationship Id="rId12" Type="http://schemas.openxmlformats.org/officeDocument/2006/relationships/image" Target="../media/image91.png"/><Relationship Id="rId11" Type="http://schemas.openxmlformats.org/officeDocument/2006/relationships/tags" Target="../tags/tag1377.xml"/><Relationship Id="rId10" Type="http://schemas.openxmlformats.org/officeDocument/2006/relationships/image" Target="../media/image94.svg"/><Relationship Id="rId1" Type="http://schemas.openxmlformats.org/officeDocument/2006/relationships/tags" Target="../tags/tag1369.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80.xml"/><Relationship Id="rId1" Type="http://schemas.openxmlformats.org/officeDocument/2006/relationships/tags" Target="../tags/tag1379.xml"/></Relationships>
</file>

<file path=ppt/slides/_rels/slide52.xml.rels><?xml version="1.0" encoding="UTF-8" standalone="yes"?>
<Relationships xmlns="http://schemas.openxmlformats.org/package/2006/relationships"><Relationship Id="rId9" Type="http://schemas.openxmlformats.org/officeDocument/2006/relationships/tags" Target="../tags/tag1388.xml"/><Relationship Id="rId8" Type="http://schemas.openxmlformats.org/officeDocument/2006/relationships/image" Target="../media/image111.jpeg"/><Relationship Id="rId7" Type="http://schemas.openxmlformats.org/officeDocument/2006/relationships/tags" Target="../tags/tag1387.xml"/><Relationship Id="rId6" Type="http://schemas.openxmlformats.org/officeDocument/2006/relationships/tags" Target="../tags/tag1386.xml"/><Relationship Id="rId5" Type="http://schemas.openxmlformats.org/officeDocument/2006/relationships/tags" Target="../tags/tag1385.xml"/><Relationship Id="rId4" Type="http://schemas.openxmlformats.org/officeDocument/2006/relationships/tags" Target="../tags/tag1384.xml"/><Relationship Id="rId3" Type="http://schemas.openxmlformats.org/officeDocument/2006/relationships/tags" Target="../tags/tag1383.xml"/><Relationship Id="rId2" Type="http://schemas.openxmlformats.org/officeDocument/2006/relationships/tags" Target="../tags/tag1382.xml"/><Relationship Id="rId10" Type="http://schemas.openxmlformats.org/officeDocument/2006/relationships/slideLayout" Target="../slideLayouts/slideLayout23.xml"/><Relationship Id="rId1" Type="http://schemas.openxmlformats.org/officeDocument/2006/relationships/tags" Target="../tags/tag1381.xml"/></Relationships>
</file>

<file path=ppt/slides/_rels/slide53.xml.rels><?xml version="1.0" encoding="UTF-8" standalone="yes"?>
<Relationships xmlns="http://schemas.openxmlformats.org/package/2006/relationships"><Relationship Id="rId9" Type="http://schemas.openxmlformats.org/officeDocument/2006/relationships/tags" Target="../tags/tag1397.xml"/><Relationship Id="rId8" Type="http://schemas.openxmlformats.org/officeDocument/2006/relationships/tags" Target="../tags/tag1396.xml"/><Relationship Id="rId7" Type="http://schemas.openxmlformats.org/officeDocument/2006/relationships/tags" Target="../tags/tag1395.xml"/><Relationship Id="rId6" Type="http://schemas.openxmlformats.org/officeDocument/2006/relationships/tags" Target="../tags/tag1394.xml"/><Relationship Id="rId5" Type="http://schemas.openxmlformats.org/officeDocument/2006/relationships/tags" Target="../tags/tag1393.xml"/><Relationship Id="rId4" Type="http://schemas.openxmlformats.org/officeDocument/2006/relationships/tags" Target="../tags/tag1392.xml"/><Relationship Id="rId3" Type="http://schemas.openxmlformats.org/officeDocument/2006/relationships/tags" Target="../tags/tag1391.xml"/><Relationship Id="rId27" Type="http://schemas.openxmlformats.org/officeDocument/2006/relationships/slideLayout" Target="../slideLayouts/slideLayout23.xml"/><Relationship Id="rId26" Type="http://schemas.openxmlformats.org/officeDocument/2006/relationships/tags" Target="../tags/tag1408.xml"/><Relationship Id="rId25" Type="http://schemas.openxmlformats.org/officeDocument/2006/relationships/image" Target="../media/image117.svg"/><Relationship Id="rId24" Type="http://schemas.openxmlformats.org/officeDocument/2006/relationships/image" Target="../media/image116.png"/><Relationship Id="rId23" Type="http://schemas.openxmlformats.org/officeDocument/2006/relationships/tags" Target="../tags/tag1407.xml"/><Relationship Id="rId22" Type="http://schemas.openxmlformats.org/officeDocument/2006/relationships/image" Target="../media/image115.svg"/><Relationship Id="rId21" Type="http://schemas.openxmlformats.org/officeDocument/2006/relationships/image" Target="../media/image114.png"/><Relationship Id="rId20" Type="http://schemas.openxmlformats.org/officeDocument/2006/relationships/tags" Target="../tags/tag1406.xml"/><Relationship Id="rId2" Type="http://schemas.openxmlformats.org/officeDocument/2006/relationships/tags" Target="../tags/tag1390.xml"/><Relationship Id="rId19" Type="http://schemas.openxmlformats.org/officeDocument/2006/relationships/image" Target="../media/image113.svg"/><Relationship Id="rId18" Type="http://schemas.openxmlformats.org/officeDocument/2006/relationships/image" Target="../media/image112.png"/><Relationship Id="rId17" Type="http://schemas.openxmlformats.org/officeDocument/2006/relationships/tags" Target="../tags/tag1405.xml"/><Relationship Id="rId16" Type="http://schemas.openxmlformats.org/officeDocument/2006/relationships/tags" Target="../tags/tag1404.xml"/><Relationship Id="rId15" Type="http://schemas.openxmlformats.org/officeDocument/2006/relationships/tags" Target="../tags/tag1403.xml"/><Relationship Id="rId14" Type="http://schemas.openxmlformats.org/officeDocument/2006/relationships/tags" Target="../tags/tag1402.xml"/><Relationship Id="rId13" Type="http://schemas.openxmlformats.org/officeDocument/2006/relationships/tags" Target="../tags/tag1401.xml"/><Relationship Id="rId12" Type="http://schemas.openxmlformats.org/officeDocument/2006/relationships/tags" Target="../tags/tag1400.xml"/><Relationship Id="rId11" Type="http://schemas.openxmlformats.org/officeDocument/2006/relationships/tags" Target="../tags/tag1399.xml"/><Relationship Id="rId10" Type="http://schemas.openxmlformats.org/officeDocument/2006/relationships/tags" Target="../tags/tag1398.xml"/><Relationship Id="rId1" Type="http://schemas.openxmlformats.org/officeDocument/2006/relationships/tags" Target="../tags/tag1389.xml"/></Relationships>
</file>

<file path=ppt/slides/_rels/slide54.xml.rels><?xml version="1.0" encoding="UTF-8" standalone="yes"?>
<Relationships xmlns="http://schemas.openxmlformats.org/package/2006/relationships"><Relationship Id="rId9" Type="http://schemas.openxmlformats.org/officeDocument/2006/relationships/tags" Target="../tags/tag1417.xml"/><Relationship Id="rId8" Type="http://schemas.openxmlformats.org/officeDocument/2006/relationships/tags" Target="../tags/tag1416.xml"/><Relationship Id="rId7" Type="http://schemas.openxmlformats.org/officeDocument/2006/relationships/tags" Target="../tags/tag1415.xml"/><Relationship Id="rId6" Type="http://schemas.openxmlformats.org/officeDocument/2006/relationships/tags" Target="../tags/tag1414.xml"/><Relationship Id="rId5" Type="http://schemas.openxmlformats.org/officeDocument/2006/relationships/tags" Target="../tags/tag1413.xml"/><Relationship Id="rId4" Type="http://schemas.openxmlformats.org/officeDocument/2006/relationships/tags" Target="../tags/tag1412.xml"/><Relationship Id="rId3" Type="http://schemas.openxmlformats.org/officeDocument/2006/relationships/tags" Target="../tags/tag1411.xml"/><Relationship Id="rId25" Type="http://schemas.openxmlformats.org/officeDocument/2006/relationships/slideLayout" Target="../slideLayouts/slideLayout23.xml"/><Relationship Id="rId24" Type="http://schemas.openxmlformats.org/officeDocument/2006/relationships/tags" Target="../tags/tag1424.xml"/><Relationship Id="rId23" Type="http://schemas.openxmlformats.org/officeDocument/2006/relationships/tags" Target="../tags/tag1423.xml"/><Relationship Id="rId22" Type="http://schemas.openxmlformats.org/officeDocument/2006/relationships/tags" Target="../tags/tag1422.xml"/><Relationship Id="rId21" Type="http://schemas.openxmlformats.org/officeDocument/2006/relationships/image" Target="../media/image125.svg"/><Relationship Id="rId20" Type="http://schemas.openxmlformats.org/officeDocument/2006/relationships/image" Target="../media/image124.png"/><Relationship Id="rId2" Type="http://schemas.openxmlformats.org/officeDocument/2006/relationships/tags" Target="../tags/tag1410.xml"/><Relationship Id="rId19" Type="http://schemas.openxmlformats.org/officeDocument/2006/relationships/tags" Target="../tags/tag1421.xml"/><Relationship Id="rId18" Type="http://schemas.openxmlformats.org/officeDocument/2006/relationships/image" Target="../media/image123.svg"/><Relationship Id="rId17" Type="http://schemas.openxmlformats.org/officeDocument/2006/relationships/image" Target="../media/image122.png"/><Relationship Id="rId16" Type="http://schemas.openxmlformats.org/officeDocument/2006/relationships/tags" Target="../tags/tag1420.xml"/><Relationship Id="rId15" Type="http://schemas.openxmlformats.org/officeDocument/2006/relationships/tags" Target="../tags/tag1419.xml"/><Relationship Id="rId14" Type="http://schemas.openxmlformats.org/officeDocument/2006/relationships/image" Target="../media/image121.svg"/><Relationship Id="rId13" Type="http://schemas.openxmlformats.org/officeDocument/2006/relationships/image" Target="../media/image120.png"/><Relationship Id="rId12" Type="http://schemas.openxmlformats.org/officeDocument/2006/relationships/tags" Target="../tags/tag1418.xml"/><Relationship Id="rId11" Type="http://schemas.openxmlformats.org/officeDocument/2006/relationships/image" Target="../media/image119.svg"/><Relationship Id="rId10" Type="http://schemas.openxmlformats.org/officeDocument/2006/relationships/image" Target="../media/image118.png"/><Relationship Id="rId1" Type="http://schemas.openxmlformats.org/officeDocument/2006/relationships/tags" Target="../tags/tag1409.xml"/></Relationships>
</file>

<file path=ppt/slides/_rels/slide55.xml.rels><?xml version="1.0" encoding="UTF-8" standalone="yes"?>
<Relationships xmlns="http://schemas.openxmlformats.org/package/2006/relationships"><Relationship Id="rId9" Type="http://schemas.openxmlformats.org/officeDocument/2006/relationships/tags" Target="../tags/tag1433.xml"/><Relationship Id="rId8" Type="http://schemas.openxmlformats.org/officeDocument/2006/relationships/tags" Target="../tags/tag1432.xml"/><Relationship Id="rId7" Type="http://schemas.openxmlformats.org/officeDocument/2006/relationships/tags" Target="../tags/tag1431.xml"/><Relationship Id="rId6" Type="http://schemas.openxmlformats.org/officeDocument/2006/relationships/tags" Target="../tags/tag1430.xml"/><Relationship Id="rId5" Type="http://schemas.openxmlformats.org/officeDocument/2006/relationships/tags" Target="../tags/tag1429.xml"/><Relationship Id="rId4" Type="http://schemas.openxmlformats.org/officeDocument/2006/relationships/tags" Target="../tags/tag1428.xml"/><Relationship Id="rId3" Type="http://schemas.openxmlformats.org/officeDocument/2006/relationships/tags" Target="../tags/tag1427.xml"/><Relationship Id="rId21" Type="http://schemas.openxmlformats.org/officeDocument/2006/relationships/slideLayout" Target="../slideLayouts/slideLayout23.xml"/><Relationship Id="rId20" Type="http://schemas.openxmlformats.org/officeDocument/2006/relationships/tags" Target="../tags/tag1444.xml"/><Relationship Id="rId2" Type="http://schemas.openxmlformats.org/officeDocument/2006/relationships/tags" Target="../tags/tag1426.xml"/><Relationship Id="rId19" Type="http://schemas.openxmlformats.org/officeDocument/2006/relationships/tags" Target="../tags/tag1443.xml"/><Relationship Id="rId18" Type="http://schemas.openxmlformats.org/officeDocument/2006/relationships/tags" Target="../tags/tag1442.xml"/><Relationship Id="rId17" Type="http://schemas.openxmlformats.org/officeDocument/2006/relationships/tags" Target="../tags/tag1441.xml"/><Relationship Id="rId16" Type="http://schemas.openxmlformats.org/officeDocument/2006/relationships/tags" Target="../tags/tag1440.xml"/><Relationship Id="rId15" Type="http://schemas.openxmlformats.org/officeDocument/2006/relationships/tags" Target="../tags/tag1439.xml"/><Relationship Id="rId14" Type="http://schemas.openxmlformats.org/officeDocument/2006/relationships/tags" Target="../tags/tag1438.xml"/><Relationship Id="rId13" Type="http://schemas.openxmlformats.org/officeDocument/2006/relationships/tags" Target="../tags/tag1437.xml"/><Relationship Id="rId12" Type="http://schemas.openxmlformats.org/officeDocument/2006/relationships/tags" Target="../tags/tag1436.xml"/><Relationship Id="rId11" Type="http://schemas.openxmlformats.org/officeDocument/2006/relationships/tags" Target="../tags/tag1435.xml"/><Relationship Id="rId10" Type="http://schemas.openxmlformats.org/officeDocument/2006/relationships/tags" Target="../tags/tag1434.xml"/><Relationship Id="rId1" Type="http://schemas.openxmlformats.org/officeDocument/2006/relationships/tags" Target="../tags/tag1425.xml"/></Relationships>
</file>

<file path=ppt/slides/_rels/slide56.xml.rels><?xml version="1.0" encoding="UTF-8" standalone="yes"?>
<Relationships xmlns="http://schemas.openxmlformats.org/package/2006/relationships"><Relationship Id="rId9" Type="http://schemas.openxmlformats.org/officeDocument/2006/relationships/tags" Target="../tags/tag1453.xml"/><Relationship Id="rId8" Type="http://schemas.openxmlformats.org/officeDocument/2006/relationships/tags" Target="../tags/tag1452.xml"/><Relationship Id="rId7" Type="http://schemas.openxmlformats.org/officeDocument/2006/relationships/tags" Target="../tags/tag1451.xml"/><Relationship Id="rId6" Type="http://schemas.openxmlformats.org/officeDocument/2006/relationships/tags" Target="../tags/tag1450.xml"/><Relationship Id="rId5" Type="http://schemas.openxmlformats.org/officeDocument/2006/relationships/tags" Target="../tags/tag1449.xml"/><Relationship Id="rId4" Type="http://schemas.openxmlformats.org/officeDocument/2006/relationships/tags" Target="../tags/tag1448.xml"/><Relationship Id="rId3" Type="http://schemas.openxmlformats.org/officeDocument/2006/relationships/tags" Target="../tags/tag1447.xml"/><Relationship Id="rId2" Type="http://schemas.openxmlformats.org/officeDocument/2006/relationships/tags" Target="../tags/tag1446.xml"/><Relationship Id="rId15" Type="http://schemas.openxmlformats.org/officeDocument/2006/relationships/slideLayout" Target="../slideLayouts/slideLayout13.xml"/><Relationship Id="rId14" Type="http://schemas.openxmlformats.org/officeDocument/2006/relationships/tags" Target="../tags/tag1458.xml"/><Relationship Id="rId13" Type="http://schemas.openxmlformats.org/officeDocument/2006/relationships/tags" Target="../tags/tag1457.xml"/><Relationship Id="rId12" Type="http://schemas.openxmlformats.org/officeDocument/2006/relationships/tags" Target="../tags/tag1456.xml"/><Relationship Id="rId11" Type="http://schemas.openxmlformats.org/officeDocument/2006/relationships/tags" Target="../tags/tag1455.xml"/><Relationship Id="rId10" Type="http://schemas.openxmlformats.org/officeDocument/2006/relationships/tags" Target="../tags/tag1454.xml"/><Relationship Id="rId1" Type="http://schemas.openxmlformats.org/officeDocument/2006/relationships/tags" Target="../tags/tag1445.xml"/></Relationships>
</file>

<file path=ppt/slides/_rels/slide57.xml.rels><?xml version="1.0" encoding="UTF-8" standalone="yes"?>
<Relationships xmlns="http://schemas.openxmlformats.org/package/2006/relationships"><Relationship Id="rId9" Type="http://schemas.openxmlformats.org/officeDocument/2006/relationships/tags" Target="../tags/tag1467.xml"/><Relationship Id="rId8" Type="http://schemas.openxmlformats.org/officeDocument/2006/relationships/tags" Target="../tags/tag1466.xml"/><Relationship Id="rId7" Type="http://schemas.openxmlformats.org/officeDocument/2006/relationships/tags" Target="../tags/tag1465.xml"/><Relationship Id="rId6" Type="http://schemas.openxmlformats.org/officeDocument/2006/relationships/tags" Target="../tags/tag1464.xml"/><Relationship Id="rId5" Type="http://schemas.openxmlformats.org/officeDocument/2006/relationships/tags" Target="../tags/tag1463.xml"/><Relationship Id="rId4" Type="http://schemas.openxmlformats.org/officeDocument/2006/relationships/tags" Target="../tags/tag1462.xml"/><Relationship Id="rId3" Type="http://schemas.openxmlformats.org/officeDocument/2006/relationships/tags" Target="../tags/tag1461.xml"/><Relationship Id="rId2" Type="http://schemas.openxmlformats.org/officeDocument/2006/relationships/tags" Target="../tags/tag1460.xml"/><Relationship Id="rId13" Type="http://schemas.openxmlformats.org/officeDocument/2006/relationships/slideLayout" Target="../slideLayouts/slideLayout13.xml"/><Relationship Id="rId12" Type="http://schemas.openxmlformats.org/officeDocument/2006/relationships/tags" Target="../tags/tag1470.xml"/><Relationship Id="rId11" Type="http://schemas.openxmlformats.org/officeDocument/2006/relationships/tags" Target="../tags/tag1469.xml"/><Relationship Id="rId10" Type="http://schemas.openxmlformats.org/officeDocument/2006/relationships/tags" Target="../tags/tag1468.xml"/><Relationship Id="rId1" Type="http://schemas.openxmlformats.org/officeDocument/2006/relationships/tags" Target="../tags/tag1459.xml"/></Relationships>
</file>

<file path=ppt/slides/_rels/slide58.xml.rels><?xml version="1.0" encoding="UTF-8" standalone="yes"?>
<Relationships xmlns="http://schemas.openxmlformats.org/package/2006/relationships"><Relationship Id="rId9" Type="http://schemas.openxmlformats.org/officeDocument/2006/relationships/tags" Target="../tags/tag1479.xml"/><Relationship Id="rId8" Type="http://schemas.openxmlformats.org/officeDocument/2006/relationships/tags" Target="../tags/tag1478.xml"/><Relationship Id="rId7" Type="http://schemas.openxmlformats.org/officeDocument/2006/relationships/tags" Target="../tags/tag1477.xml"/><Relationship Id="rId6" Type="http://schemas.openxmlformats.org/officeDocument/2006/relationships/tags" Target="../tags/tag1476.xml"/><Relationship Id="rId5" Type="http://schemas.openxmlformats.org/officeDocument/2006/relationships/tags" Target="../tags/tag1475.xml"/><Relationship Id="rId4" Type="http://schemas.openxmlformats.org/officeDocument/2006/relationships/tags" Target="../tags/tag1474.xml"/><Relationship Id="rId30" Type="http://schemas.openxmlformats.org/officeDocument/2006/relationships/slideLayout" Target="../slideLayouts/slideLayout23.xml"/><Relationship Id="rId3" Type="http://schemas.openxmlformats.org/officeDocument/2006/relationships/tags" Target="../tags/tag1473.xml"/><Relationship Id="rId29" Type="http://schemas.openxmlformats.org/officeDocument/2006/relationships/tags" Target="../tags/tag1493.xml"/><Relationship Id="rId28" Type="http://schemas.openxmlformats.org/officeDocument/2006/relationships/tags" Target="../tags/tag1492.xml"/><Relationship Id="rId27" Type="http://schemas.openxmlformats.org/officeDocument/2006/relationships/image" Target="../media/image131.svg"/><Relationship Id="rId26" Type="http://schemas.openxmlformats.org/officeDocument/2006/relationships/image" Target="../media/image130.png"/><Relationship Id="rId25" Type="http://schemas.openxmlformats.org/officeDocument/2006/relationships/tags" Target="../tags/tag1491.xml"/><Relationship Id="rId24" Type="http://schemas.openxmlformats.org/officeDocument/2006/relationships/tags" Target="../tags/tag1490.xml"/><Relationship Id="rId23" Type="http://schemas.openxmlformats.org/officeDocument/2006/relationships/image" Target="../media/image129.svg"/><Relationship Id="rId22" Type="http://schemas.openxmlformats.org/officeDocument/2006/relationships/image" Target="../media/image128.png"/><Relationship Id="rId21" Type="http://schemas.openxmlformats.org/officeDocument/2006/relationships/tags" Target="../tags/tag1489.xml"/><Relationship Id="rId20" Type="http://schemas.openxmlformats.org/officeDocument/2006/relationships/tags" Target="../tags/tag1488.xml"/><Relationship Id="rId2" Type="http://schemas.openxmlformats.org/officeDocument/2006/relationships/tags" Target="../tags/tag1472.xml"/><Relationship Id="rId19" Type="http://schemas.openxmlformats.org/officeDocument/2006/relationships/image" Target="../media/image127.svg"/><Relationship Id="rId18" Type="http://schemas.openxmlformats.org/officeDocument/2006/relationships/image" Target="../media/image126.png"/><Relationship Id="rId17" Type="http://schemas.openxmlformats.org/officeDocument/2006/relationships/tags" Target="../tags/tag1487.xml"/><Relationship Id="rId16" Type="http://schemas.openxmlformats.org/officeDocument/2006/relationships/tags" Target="../tags/tag1486.xml"/><Relationship Id="rId15" Type="http://schemas.openxmlformats.org/officeDocument/2006/relationships/tags" Target="../tags/tag1485.xml"/><Relationship Id="rId14" Type="http://schemas.openxmlformats.org/officeDocument/2006/relationships/tags" Target="../tags/tag1484.xml"/><Relationship Id="rId13" Type="http://schemas.openxmlformats.org/officeDocument/2006/relationships/tags" Target="../tags/tag1483.xml"/><Relationship Id="rId12" Type="http://schemas.openxmlformats.org/officeDocument/2006/relationships/tags" Target="../tags/tag1482.xml"/><Relationship Id="rId11" Type="http://schemas.openxmlformats.org/officeDocument/2006/relationships/tags" Target="../tags/tag1481.xml"/><Relationship Id="rId10" Type="http://schemas.openxmlformats.org/officeDocument/2006/relationships/tags" Target="../tags/tag1480.xml"/><Relationship Id="rId1" Type="http://schemas.openxmlformats.org/officeDocument/2006/relationships/tags" Target="../tags/tag1471.xml"/></Relationships>
</file>

<file path=ppt/slides/_rels/slide59.xml.rels><?xml version="1.0" encoding="UTF-8" standalone="yes"?>
<Relationships xmlns="http://schemas.openxmlformats.org/package/2006/relationships"><Relationship Id="rId9" Type="http://schemas.openxmlformats.org/officeDocument/2006/relationships/tags" Target="../tags/tag1502.xml"/><Relationship Id="rId8" Type="http://schemas.openxmlformats.org/officeDocument/2006/relationships/tags" Target="../tags/tag1501.xml"/><Relationship Id="rId7" Type="http://schemas.openxmlformats.org/officeDocument/2006/relationships/tags" Target="../tags/tag1500.xml"/><Relationship Id="rId6" Type="http://schemas.openxmlformats.org/officeDocument/2006/relationships/tags" Target="../tags/tag1499.xml"/><Relationship Id="rId5" Type="http://schemas.openxmlformats.org/officeDocument/2006/relationships/tags" Target="../tags/tag1498.xml"/><Relationship Id="rId4" Type="http://schemas.openxmlformats.org/officeDocument/2006/relationships/tags" Target="../tags/tag1497.xml"/><Relationship Id="rId31" Type="http://schemas.openxmlformats.org/officeDocument/2006/relationships/slideLayout" Target="../slideLayouts/slideLayout13.xml"/><Relationship Id="rId30" Type="http://schemas.openxmlformats.org/officeDocument/2006/relationships/tags" Target="../tags/tag1523.xml"/><Relationship Id="rId3" Type="http://schemas.openxmlformats.org/officeDocument/2006/relationships/tags" Target="../tags/tag1496.xml"/><Relationship Id="rId29" Type="http://schemas.openxmlformats.org/officeDocument/2006/relationships/tags" Target="../tags/tag1522.xml"/><Relationship Id="rId28" Type="http://schemas.openxmlformats.org/officeDocument/2006/relationships/tags" Target="../tags/tag1521.xml"/><Relationship Id="rId27" Type="http://schemas.openxmlformats.org/officeDocument/2006/relationships/tags" Target="../tags/tag1520.xml"/><Relationship Id="rId26" Type="http://schemas.openxmlformats.org/officeDocument/2006/relationships/tags" Target="../tags/tag1519.xml"/><Relationship Id="rId25" Type="http://schemas.openxmlformats.org/officeDocument/2006/relationships/tags" Target="../tags/tag1518.xml"/><Relationship Id="rId24" Type="http://schemas.openxmlformats.org/officeDocument/2006/relationships/tags" Target="../tags/tag1517.xml"/><Relationship Id="rId23" Type="http://schemas.openxmlformats.org/officeDocument/2006/relationships/tags" Target="../tags/tag1516.xml"/><Relationship Id="rId22" Type="http://schemas.openxmlformats.org/officeDocument/2006/relationships/tags" Target="../tags/tag1515.xml"/><Relationship Id="rId21" Type="http://schemas.openxmlformats.org/officeDocument/2006/relationships/tags" Target="../tags/tag1514.xml"/><Relationship Id="rId20" Type="http://schemas.openxmlformats.org/officeDocument/2006/relationships/tags" Target="../tags/tag1513.xml"/><Relationship Id="rId2" Type="http://schemas.openxmlformats.org/officeDocument/2006/relationships/tags" Target="../tags/tag1495.xml"/><Relationship Id="rId19" Type="http://schemas.openxmlformats.org/officeDocument/2006/relationships/tags" Target="../tags/tag1512.xml"/><Relationship Id="rId18" Type="http://schemas.openxmlformats.org/officeDocument/2006/relationships/tags" Target="../tags/tag1511.xml"/><Relationship Id="rId17" Type="http://schemas.openxmlformats.org/officeDocument/2006/relationships/tags" Target="../tags/tag1510.xml"/><Relationship Id="rId16" Type="http://schemas.openxmlformats.org/officeDocument/2006/relationships/tags" Target="../tags/tag1509.xml"/><Relationship Id="rId15" Type="http://schemas.openxmlformats.org/officeDocument/2006/relationships/tags" Target="../tags/tag1508.xml"/><Relationship Id="rId14" Type="http://schemas.openxmlformats.org/officeDocument/2006/relationships/tags" Target="../tags/tag1507.xml"/><Relationship Id="rId13" Type="http://schemas.openxmlformats.org/officeDocument/2006/relationships/tags" Target="../tags/tag1506.xml"/><Relationship Id="rId12" Type="http://schemas.openxmlformats.org/officeDocument/2006/relationships/tags" Target="../tags/tag1505.xml"/><Relationship Id="rId11" Type="http://schemas.openxmlformats.org/officeDocument/2006/relationships/tags" Target="../tags/tag1504.xml"/><Relationship Id="rId10" Type="http://schemas.openxmlformats.org/officeDocument/2006/relationships/tags" Target="../tags/tag1503.xml"/><Relationship Id="rId1" Type="http://schemas.openxmlformats.org/officeDocument/2006/relationships/tags" Target="../tags/tag1494.xml"/></Relationships>
</file>

<file path=ppt/slides/_rels/slide6.xml.rels><?xml version="1.0" encoding="UTF-8" standalone="yes"?>
<Relationships xmlns="http://schemas.openxmlformats.org/package/2006/relationships"><Relationship Id="rId9" Type="http://schemas.openxmlformats.org/officeDocument/2006/relationships/tags" Target="../tags/tag819.xml"/><Relationship Id="rId8" Type="http://schemas.openxmlformats.org/officeDocument/2006/relationships/image" Target="../media/image23.jpeg"/><Relationship Id="rId7" Type="http://schemas.openxmlformats.org/officeDocument/2006/relationships/tags" Target="../tags/tag818.xml"/><Relationship Id="rId6" Type="http://schemas.openxmlformats.org/officeDocument/2006/relationships/tags" Target="../tags/tag817.xml"/><Relationship Id="rId5" Type="http://schemas.openxmlformats.org/officeDocument/2006/relationships/image" Target="../media/image22.jpeg"/><Relationship Id="rId4" Type="http://schemas.openxmlformats.org/officeDocument/2006/relationships/tags" Target="../tags/tag816.xml"/><Relationship Id="rId3" Type="http://schemas.openxmlformats.org/officeDocument/2006/relationships/tags" Target="../tags/tag815.xml"/><Relationship Id="rId23" Type="http://schemas.openxmlformats.org/officeDocument/2006/relationships/slideLayout" Target="../slideLayouts/slideLayout23.xml"/><Relationship Id="rId22" Type="http://schemas.openxmlformats.org/officeDocument/2006/relationships/tags" Target="../tags/tag830.xml"/><Relationship Id="rId21" Type="http://schemas.openxmlformats.org/officeDocument/2006/relationships/tags" Target="../tags/tag829.xml"/><Relationship Id="rId20" Type="http://schemas.openxmlformats.org/officeDocument/2006/relationships/tags" Target="../tags/tag828.xml"/><Relationship Id="rId2" Type="http://schemas.openxmlformats.org/officeDocument/2006/relationships/tags" Target="../tags/tag814.xml"/><Relationship Id="rId19" Type="http://schemas.openxmlformats.org/officeDocument/2006/relationships/tags" Target="../tags/tag827.xml"/><Relationship Id="rId18" Type="http://schemas.openxmlformats.org/officeDocument/2006/relationships/image" Target="../media/image25.jpeg"/><Relationship Id="rId17" Type="http://schemas.openxmlformats.org/officeDocument/2006/relationships/tags" Target="../tags/tag826.xml"/><Relationship Id="rId16" Type="http://schemas.openxmlformats.org/officeDocument/2006/relationships/tags" Target="../tags/tag825.xml"/><Relationship Id="rId15" Type="http://schemas.openxmlformats.org/officeDocument/2006/relationships/tags" Target="../tags/tag824.xml"/><Relationship Id="rId14" Type="http://schemas.openxmlformats.org/officeDocument/2006/relationships/tags" Target="../tags/tag823.xml"/><Relationship Id="rId13" Type="http://schemas.openxmlformats.org/officeDocument/2006/relationships/image" Target="../media/image24.jpeg"/><Relationship Id="rId12" Type="http://schemas.openxmlformats.org/officeDocument/2006/relationships/tags" Target="../tags/tag822.xml"/><Relationship Id="rId11" Type="http://schemas.openxmlformats.org/officeDocument/2006/relationships/tags" Target="../tags/tag821.xml"/><Relationship Id="rId10" Type="http://schemas.openxmlformats.org/officeDocument/2006/relationships/tags" Target="../tags/tag820.xml"/><Relationship Id="rId1" Type="http://schemas.openxmlformats.org/officeDocument/2006/relationships/tags" Target="../tags/tag813.xml"/></Relationships>
</file>

<file path=ppt/slides/_rels/slide60.xml.rels><?xml version="1.0" encoding="UTF-8" standalone="yes"?>
<Relationships xmlns="http://schemas.openxmlformats.org/package/2006/relationships"><Relationship Id="rId9" Type="http://schemas.openxmlformats.org/officeDocument/2006/relationships/tags" Target="../tags/tag1532.xml"/><Relationship Id="rId8" Type="http://schemas.openxmlformats.org/officeDocument/2006/relationships/tags" Target="../tags/tag1531.xml"/><Relationship Id="rId7" Type="http://schemas.openxmlformats.org/officeDocument/2006/relationships/tags" Target="../tags/tag1530.xml"/><Relationship Id="rId6" Type="http://schemas.openxmlformats.org/officeDocument/2006/relationships/tags" Target="../tags/tag1529.xml"/><Relationship Id="rId5" Type="http://schemas.openxmlformats.org/officeDocument/2006/relationships/tags" Target="../tags/tag1528.xml"/><Relationship Id="rId4" Type="http://schemas.openxmlformats.org/officeDocument/2006/relationships/tags" Target="../tags/tag1527.xml"/><Relationship Id="rId3" Type="http://schemas.openxmlformats.org/officeDocument/2006/relationships/tags" Target="../tags/tag1526.xml"/><Relationship Id="rId27" Type="http://schemas.openxmlformats.org/officeDocument/2006/relationships/slideLayout" Target="../slideLayouts/slideLayout13.xml"/><Relationship Id="rId26" Type="http://schemas.openxmlformats.org/officeDocument/2006/relationships/tags" Target="../tags/tag1543.xml"/><Relationship Id="rId25" Type="http://schemas.openxmlformats.org/officeDocument/2006/relationships/tags" Target="../tags/tag1542.xml"/><Relationship Id="rId24" Type="http://schemas.openxmlformats.org/officeDocument/2006/relationships/tags" Target="../tags/tag1541.xml"/><Relationship Id="rId23" Type="http://schemas.openxmlformats.org/officeDocument/2006/relationships/image" Target="../media/image137.svg"/><Relationship Id="rId22" Type="http://schemas.openxmlformats.org/officeDocument/2006/relationships/image" Target="../media/image136.png"/><Relationship Id="rId21" Type="http://schemas.openxmlformats.org/officeDocument/2006/relationships/tags" Target="../tags/tag1540.xml"/><Relationship Id="rId20" Type="http://schemas.openxmlformats.org/officeDocument/2006/relationships/image" Target="../media/image135.svg"/><Relationship Id="rId2" Type="http://schemas.openxmlformats.org/officeDocument/2006/relationships/tags" Target="../tags/tag1525.xml"/><Relationship Id="rId19" Type="http://schemas.openxmlformats.org/officeDocument/2006/relationships/image" Target="../media/image134.png"/><Relationship Id="rId18" Type="http://schemas.openxmlformats.org/officeDocument/2006/relationships/tags" Target="../tags/tag1539.xml"/><Relationship Id="rId17" Type="http://schemas.openxmlformats.org/officeDocument/2006/relationships/image" Target="../media/image133.svg"/><Relationship Id="rId16" Type="http://schemas.openxmlformats.org/officeDocument/2006/relationships/image" Target="../media/image132.png"/><Relationship Id="rId15" Type="http://schemas.openxmlformats.org/officeDocument/2006/relationships/tags" Target="../tags/tag1538.xml"/><Relationship Id="rId14" Type="http://schemas.openxmlformats.org/officeDocument/2006/relationships/tags" Target="../tags/tag1537.xml"/><Relationship Id="rId13" Type="http://schemas.openxmlformats.org/officeDocument/2006/relationships/tags" Target="../tags/tag1536.xml"/><Relationship Id="rId12" Type="http://schemas.openxmlformats.org/officeDocument/2006/relationships/tags" Target="../tags/tag1535.xml"/><Relationship Id="rId11" Type="http://schemas.openxmlformats.org/officeDocument/2006/relationships/tags" Target="../tags/tag1534.xml"/><Relationship Id="rId10" Type="http://schemas.openxmlformats.org/officeDocument/2006/relationships/tags" Target="../tags/tag1533.xml"/><Relationship Id="rId1" Type="http://schemas.openxmlformats.org/officeDocument/2006/relationships/tags" Target="../tags/tag1524.xml"/></Relationships>
</file>

<file path=ppt/slides/_rels/slide61.xml.rels><?xml version="1.0" encoding="UTF-8" standalone="yes"?>
<Relationships xmlns="http://schemas.openxmlformats.org/package/2006/relationships"><Relationship Id="rId9" Type="http://schemas.openxmlformats.org/officeDocument/2006/relationships/tags" Target="../tags/tag1551.xml"/><Relationship Id="rId8" Type="http://schemas.openxmlformats.org/officeDocument/2006/relationships/image" Target="../media/image138.png"/><Relationship Id="rId7" Type="http://schemas.openxmlformats.org/officeDocument/2006/relationships/tags" Target="../tags/tag1550.xml"/><Relationship Id="rId6" Type="http://schemas.openxmlformats.org/officeDocument/2006/relationships/tags" Target="../tags/tag1549.xml"/><Relationship Id="rId5" Type="http://schemas.openxmlformats.org/officeDocument/2006/relationships/tags" Target="../tags/tag1548.xml"/><Relationship Id="rId4" Type="http://schemas.openxmlformats.org/officeDocument/2006/relationships/tags" Target="../tags/tag1547.xml"/><Relationship Id="rId3" Type="http://schemas.openxmlformats.org/officeDocument/2006/relationships/tags" Target="../tags/tag1546.xml"/><Relationship Id="rId2" Type="http://schemas.openxmlformats.org/officeDocument/2006/relationships/tags" Target="../tags/tag1545.xml"/><Relationship Id="rId10" Type="http://schemas.openxmlformats.org/officeDocument/2006/relationships/slideLayout" Target="../slideLayouts/slideLayout23.xml"/><Relationship Id="rId1" Type="http://schemas.openxmlformats.org/officeDocument/2006/relationships/tags" Target="../tags/tag1544.xml"/></Relationships>
</file>

<file path=ppt/slides/_rels/slide62.xml.rels><?xml version="1.0" encoding="UTF-8" standalone="yes"?>
<Relationships xmlns="http://schemas.openxmlformats.org/package/2006/relationships"><Relationship Id="rId9" Type="http://schemas.openxmlformats.org/officeDocument/2006/relationships/tags" Target="../tags/tag1558.xml"/><Relationship Id="rId8" Type="http://schemas.openxmlformats.org/officeDocument/2006/relationships/image" Target="../media/image37.svg"/><Relationship Id="rId7" Type="http://schemas.openxmlformats.org/officeDocument/2006/relationships/image" Target="../media/image36.png"/><Relationship Id="rId6" Type="http://schemas.openxmlformats.org/officeDocument/2006/relationships/tags" Target="../tags/tag1557.xml"/><Relationship Id="rId5" Type="http://schemas.openxmlformats.org/officeDocument/2006/relationships/tags" Target="../tags/tag1556.xml"/><Relationship Id="rId4" Type="http://schemas.openxmlformats.org/officeDocument/2006/relationships/tags" Target="../tags/tag1555.xml"/><Relationship Id="rId3" Type="http://schemas.openxmlformats.org/officeDocument/2006/relationships/tags" Target="../tags/tag1554.xml"/><Relationship Id="rId25" Type="http://schemas.openxmlformats.org/officeDocument/2006/relationships/slideLayout" Target="../slideLayouts/slideLayout23.xml"/><Relationship Id="rId24" Type="http://schemas.openxmlformats.org/officeDocument/2006/relationships/tags" Target="../tags/tag1567.xml"/><Relationship Id="rId23" Type="http://schemas.openxmlformats.org/officeDocument/2006/relationships/tags" Target="../tags/tag1566.xml"/><Relationship Id="rId22" Type="http://schemas.openxmlformats.org/officeDocument/2006/relationships/tags" Target="../tags/tag1565.xml"/><Relationship Id="rId21" Type="http://schemas.openxmlformats.org/officeDocument/2006/relationships/tags" Target="../tags/tag1564.xml"/><Relationship Id="rId20" Type="http://schemas.openxmlformats.org/officeDocument/2006/relationships/tags" Target="../tags/tag1563.xml"/><Relationship Id="rId2" Type="http://schemas.openxmlformats.org/officeDocument/2006/relationships/tags" Target="../tags/tag1553.xml"/><Relationship Id="rId19" Type="http://schemas.openxmlformats.org/officeDocument/2006/relationships/tags" Target="../tags/tag1562.xml"/><Relationship Id="rId18" Type="http://schemas.openxmlformats.org/officeDocument/2006/relationships/tags" Target="../tags/tag1561.xml"/><Relationship Id="rId17" Type="http://schemas.openxmlformats.org/officeDocument/2006/relationships/image" Target="../media/image43.svg"/><Relationship Id="rId16" Type="http://schemas.openxmlformats.org/officeDocument/2006/relationships/image" Target="../media/image42.png"/><Relationship Id="rId15" Type="http://schemas.openxmlformats.org/officeDocument/2006/relationships/tags" Target="../tags/tag1560.xml"/><Relationship Id="rId14" Type="http://schemas.openxmlformats.org/officeDocument/2006/relationships/image" Target="../media/image41.svg"/><Relationship Id="rId13" Type="http://schemas.openxmlformats.org/officeDocument/2006/relationships/image" Target="../media/image40.png"/><Relationship Id="rId12" Type="http://schemas.openxmlformats.org/officeDocument/2006/relationships/tags" Target="../tags/tag1559.xml"/><Relationship Id="rId11" Type="http://schemas.openxmlformats.org/officeDocument/2006/relationships/image" Target="../media/image39.svg"/><Relationship Id="rId10" Type="http://schemas.openxmlformats.org/officeDocument/2006/relationships/image" Target="../media/image38.png"/><Relationship Id="rId1" Type="http://schemas.openxmlformats.org/officeDocument/2006/relationships/tags" Target="../tags/tag1552.xml"/></Relationships>
</file>

<file path=ppt/slides/_rels/slide63.xml.rels><?xml version="1.0" encoding="UTF-8" standalone="yes"?>
<Relationships xmlns="http://schemas.openxmlformats.org/package/2006/relationships"><Relationship Id="rId9" Type="http://schemas.openxmlformats.org/officeDocument/2006/relationships/tags" Target="../tags/tag1575.xml"/><Relationship Id="rId8" Type="http://schemas.openxmlformats.org/officeDocument/2006/relationships/tags" Target="../tags/tag1574.xml"/><Relationship Id="rId7" Type="http://schemas.openxmlformats.org/officeDocument/2006/relationships/tags" Target="../tags/tag1573.xml"/><Relationship Id="rId6" Type="http://schemas.openxmlformats.org/officeDocument/2006/relationships/image" Target="../media/image139.jpeg"/><Relationship Id="rId5" Type="http://schemas.openxmlformats.org/officeDocument/2006/relationships/tags" Target="../tags/tag1572.xml"/><Relationship Id="rId4" Type="http://schemas.openxmlformats.org/officeDocument/2006/relationships/tags" Target="../tags/tag1571.xml"/><Relationship Id="rId3" Type="http://schemas.openxmlformats.org/officeDocument/2006/relationships/tags" Target="../tags/tag1570.xml"/><Relationship Id="rId2" Type="http://schemas.openxmlformats.org/officeDocument/2006/relationships/tags" Target="../tags/tag1569.xml"/><Relationship Id="rId18" Type="http://schemas.openxmlformats.org/officeDocument/2006/relationships/slideLayout" Target="../slideLayouts/slideLayout23.xml"/><Relationship Id="rId17" Type="http://schemas.openxmlformats.org/officeDocument/2006/relationships/tags" Target="../tags/tag1581.xml"/><Relationship Id="rId16" Type="http://schemas.openxmlformats.org/officeDocument/2006/relationships/image" Target="../media/image141.jpeg"/><Relationship Id="rId15" Type="http://schemas.openxmlformats.org/officeDocument/2006/relationships/tags" Target="../tags/tag1580.xml"/><Relationship Id="rId14" Type="http://schemas.openxmlformats.org/officeDocument/2006/relationships/tags" Target="../tags/tag1579.xml"/><Relationship Id="rId13" Type="http://schemas.openxmlformats.org/officeDocument/2006/relationships/tags" Target="../tags/tag1578.xml"/><Relationship Id="rId12" Type="http://schemas.openxmlformats.org/officeDocument/2006/relationships/tags" Target="../tags/tag1577.xml"/><Relationship Id="rId11" Type="http://schemas.openxmlformats.org/officeDocument/2006/relationships/image" Target="../media/image140.jpeg"/><Relationship Id="rId10" Type="http://schemas.openxmlformats.org/officeDocument/2006/relationships/tags" Target="../tags/tag1576.xml"/><Relationship Id="rId1" Type="http://schemas.openxmlformats.org/officeDocument/2006/relationships/tags" Target="../tags/tag1568.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83.xml"/><Relationship Id="rId1" Type="http://schemas.openxmlformats.org/officeDocument/2006/relationships/tags" Target="../tags/tag1582.xml"/></Relationships>
</file>

<file path=ppt/slides/_rels/slide65.xml.rels><?xml version="1.0" encoding="UTF-8" standalone="yes"?>
<Relationships xmlns="http://schemas.openxmlformats.org/package/2006/relationships"><Relationship Id="rId9" Type="http://schemas.openxmlformats.org/officeDocument/2006/relationships/tags" Target="../tags/tag1590.xml"/><Relationship Id="rId8" Type="http://schemas.openxmlformats.org/officeDocument/2006/relationships/tags" Target="../tags/tag1589.xml"/><Relationship Id="rId7" Type="http://schemas.openxmlformats.org/officeDocument/2006/relationships/image" Target="../media/image143.jpeg"/><Relationship Id="rId6" Type="http://schemas.openxmlformats.org/officeDocument/2006/relationships/tags" Target="../tags/tag1588.xml"/><Relationship Id="rId5" Type="http://schemas.openxmlformats.org/officeDocument/2006/relationships/tags" Target="../tags/tag1587.xml"/><Relationship Id="rId4" Type="http://schemas.openxmlformats.org/officeDocument/2006/relationships/tags" Target="../tags/tag1586.xml"/><Relationship Id="rId3" Type="http://schemas.openxmlformats.org/officeDocument/2006/relationships/image" Target="../media/image142.jpeg"/><Relationship Id="rId2" Type="http://schemas.openxmlformats.org/officeDocument/2006/relationships/tags" Target="../tags/tag1585.xml"/><Relationship Id="rId15" Type="http://schemas.openxmlformats.org/officeDocument/2006/relationships/slideLayout" Target="../slideLayouts/slideLayout23.xml"/><Relationship Id="rId14" Type="http://schemas.openxmlformats.org/officeDocument/2006/relationships/tags" Target="../tags/tag1594.xml"/><Relationship Id="rId13" Type="http://schemas.openxmlformats.org/officeDocument/2006/relationships/tags" Target="../tags/tag1593.xml"/><Relationship Id="rId12" Type="http://schemas.openxmlformats.org/officeDocument/2006/relationships/tags" Target="../tags/tag1592.xml"/><Relationship Id="rId11" Type="http://schemas.openxmlformats.org/officeDocument/2006/relationships/image" Target="../media/image144.jpeg"/><Relationship Id="rId10" Type="http://schemas.openxmlformats.org/officeDocument/2006/relationships/tags" Target="../tags/tag1591.xml"/><Relationship Id="rId1" Type="http://schemas.openxmlformats.org/officeDocument/2006/relationships/tags" Target="../tags/tag1584.xml"/></Relationships>
</file>

<file path=ppt/slides/_rels/slide66.xml.rels><?xml version="1.0" encoding="UTF-8" standalone="yes"?>
<Relationships xmlns="http://schemas.openxmlformats.org/package/2006/relationships"><Relationship Id="rId9" Type="http://schemas.openxmlformats.org/officeDocument/2006/relationships/tags" Target="../tags/tag1602.xml"/><Relationship Id="rId8" Type="http://schemas.openxmlformats.org/officeDocument/2006/relationships/tags" Target="../tags/tag1601.xml"/><Relationship Id="rId7" Type="http://schemas.openxmlformats.org/officeDocument/2006/relationships/tags" Target="../tags/tag1600.xml"/><Relationship Id="rId6" Type="http://schemas.openxmlformats.org/officeDocument/2006/relationships/tags" Target="../tags/tag1599.xml"/><Relationship Id="rId5" Type="http://schemas.openxmlformats.org/officeDocument/2006/relationships/tags" Target="../tags/tag1598.xml"/><Relationship Id="rId4" Type="http://schemas.openxmlformats.org/officeDocument/2006/relationships/tags" Target="../tags/tag1597.xml"/><Relationship Id="rId3" Type="http://schemas.openxmlformats.org/officeDocument/2006/relationships/tags" Target="../tags/tag1596.xml"/><Relationship Id="rId2" Type="http://schemas.openxmlformats.org/officeDocument/2006/relationships/image" Target="../media/image145.jpeg"/><Relationship Id="rId12" Type="http://schemas.openxmlformats.org/officeDocument/2006/relationships/slideLayout" Target="../slideLayouts/slideLayout23.xml"/><Relationship Id="rId11" Type="http://schemas.openxmlformats.org/officeDocument/2006/relationships/tags" Target="../tags/tag1604.xml"/><Relationship Id="rId10" Type="http://schemas.openxmlformats.org/officeDocument/2006/relationships/tags" Target="../tags/tag1603.xml"/><Relationship Id="rId1" Type="http://schemas.openxmlformats.org/officeDocument/2006/relationships/tags" Target="../tags/tag1595.xml"/></Relationships>
</file>

<file path=ppt/slides/_rels/slide67.xml.rels><?xml version="1.0" encoding="UTF-8" standalone="yes"?>
<Relationships xmlns="http://schemas.openxmlformats.org/package/2006/relationships"><Relationship Id="rId9" Type="http://schemas.openxmlformats.org/officeDocument/2006/relationships/image" Target="../media/image146.jpeg"/><Relationship Id="rId8" Type="http://schemas.openxmlformats.org/officeDocument/2006/relationships/tags" Target="../tags/tag1612.xml"/><Relationship Id="rId7" Type="http://schemas.openxmlformats.org/officeDocument/2006/relationships/tags" Target="../tags/tag1611.xml"/><Relationship Id="rId6" Type="http://schemas.openxmlformats.org/officeDocument/2006/relationships/tags" Target="../tags/tag1610.xml"/><Relationship Id="rId5" Type="http://schemas.openxmlformats.org/officeDocument/2006/relationships/tags" Target="../tags/tag1609.xml"/><Relationship Id="rId4" Type="http://schemas.openxmlformats.org/officeDocument/2006/relationships/tags" Target="../tags/tag1608.xml"/><Relationship Id="rId3" Type="http://schemas.openxmlformats.org/officeDocument/2006/relationships/tags" Target="../tags/tag1607.xml"/><Relationship Id="rId2" Type="http://schemas.openxmlformats.org/officeDocument/2006/relationships/tags" Target="../tags/tag1606.xml"/><Relationship Id="rId15" Type="http://schemas.openxmlformats.org/officeDocument/2006/relationships/slideLayout" Target="../slideLayouts/slideLayout23.xml"/><Relationship Id="rId14" Type="http://schemas.openxmlformats.org/officeDocument/2006/relationships/tags" Target="../tags/tag1615.xml"/><Relationship Id="rId13" Type="http://schemas.openxmlformats.org/officeDocument/2006/relationships/image" Target="../media/image148.jpeg"/><Relationship Id="rId12" Type="http://schemas.openxmlformats.org/officeDocument/2006/relationships/tags" Target="../tags/tag1614.xml"/><Relationship Id="rId11" Type="http://schemas.openxmlformats.org/officeDocument/2006/relationships/image" Target="../media/image147.jpeg"/><Relationship Id="rId10" Type="http://schemas.openxmlformats.org/officeDocument/2006/relationships/tags" Target="../tags/tag1613.xml"/><Relationship Id="rId1" Type="http://schemas.openxmlformats.org/officeDocument/2006/relationships/tags" Target="../tags/tag1605.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17.xml"/><Relationship Id="rId1" Type="http://schemas.openxmlformats.org/officeDocument/2006/relationships/tags" Target="../tags/tag1616.xml"/></Relationships>
</file>

<file path=ppt/slides/_rels/slide69.xml.rels><?xml version="1.0" encoding="UTF-8" standalone="yes"?>
<Relationships xmlns="http://schemas.openxmlformats.org/package/2006/relationships"><Relationship Id="rId9" Type="http://schemas.openxmlformats.org/officeDocument/2006/relationships/tags" Target="../tags/tag1626.xml"/><Relationship Id="rId8" Type="http://schemas.openxmlformats.org/officeDocument/2006/relationships/tags" Target="../tags/tag1625.xml"/><Relationship Id="rId7" Type="http://schemas.openxmlformats.org/officeDocument/2006/relationships/tags" Target="../tags/tag1624.xml"/><Relationship Id="rId6" Type="http://schemas.openxmlformats.org/officeDocument/2006/relationships/tags" Target="../tags/tag1623.xml"/><Relationship Id="rId5" Type="http://schemas.openxmlformats.org/officeDocument/2006/relationships/tags" Target="../tags/tag1622.xml"/><Relationship Id="rId4" Type="http://schemas.openxmlformats.org/officeDocument/2006/relationships/tags" Target="../tags/tag1621.xml"/><Relationship Id="rId3" Type="http://schemas.openxmlformats.org/officeDocument/2006/relationships/tags" Target="../tags/tag1620.xml"/><Relationship Id="rId23" Type="http://schemas.openxmlformats.org/officeDocument/2006/relationships/slideLayout" Target="../slideLayouts/slideLayout23.xml"/><Relationship Id="rId22" Type="http://schemas.openxmlformats.org/officeDocument/2006/relationships/tags" Target="../tags/tag1635.xml"/><Relationship Id="rId21" Type="http://schemas.openxmlformats.org/officeDocument/2006/relationships/image" Target="../media/image152.jpeg"/><Relationship Id="rId20" Type="http://schemas.openxmlformats.org/officeDocument/2006/relationships/tags" Target="../tags/tag1634.xml"/><Relationship Id="rId2" Type="http://schemas.openxmlformats.org/officeDocument/2006/relationships/tags" Target="../tags/tag1619.xml"/><Relationship Id="rId19" Type="http://schemas.openxmlformats.org/officeDocument/2006/relationships/image" Target="../media/image151.jpeg"/><Relationship Id="rId18" Type="http://schemas.openxmlformats.org/officeDocument/2006/relationships/tags" Target="../tags/tag1633.xml"/><Relationship Id="rId17" Type="http://schemas.openxmlformats.org/officeDocument/2006/relationships/image" Target="../media/image150.jpeg"/><Relationship Id="rId16" Type="http://schemas.openxmlformats.org/officeDocument/2006/relationships/tags" Target="../tags/tag1632.xml"/><Relationship Id="rId15" Type="http://schemas.openxmlformats.org/officeDocument/2006/relationships/image" Target="../media/image149.jpeg"/><Relationship Id="rId14" Type="http://schemas.openxmlformats.org/officeDocument/2006/relationships/tags" Target="../tags/tag1631.xml"/><Relationship Id="rId13" Type="http://schemas.openxmlformats.org/officeDocument/2006/relationships/tags" Target="../tags/tag1630.xml"/><Relationship Id="rId12" Type="http://schemas.openxmlformats.org/officeDocument/2006/relationships/tags" Target="../tags/tag1629.xml"/><Relationship Id="rId11" Type="http://schemas.openxmlformats.org/officeDocument/2006/relationships/tags" Target="../tags/tag1628.xml"/><Relationship Id="rId10" Type="http://schemas.openxmlformats.org/officeDocument/2006/relationships/tags" Target="../tags/tag1627.xml"/><Relationship Id="rId1" Type="http://schemas.openxmlformats.org/officeDocument/2006/relationships/tags" Target="../tags/tag1618.xml"/></Relationships>
</file>

<file path=ppt/slides/_rels/slide7.xml.rels><?xml version="1.0" encoding="UTF-8" standalone="yes"?>
<Relationships xmlns="http://schemas.openxmlformats.org/package/2006/relationships"><Relationship Id="rId9" Type="http://schemas.openxmlformats.org/officeDocument/2006/relationships/tags" Target="../tags/tag838.xml"/><Relationship Id="rId8" Type="http://schemas.openxmlformats.org/officeDocument/2006/relationships/tags" Target="../tags/tag837.xml"/><Relationship Id="rId7" Type="http://schemas.openxmlformats.org/officeDocument/2006/relationships/tags" Target="../tags/tag836.xml"/><Relationship Id="rId6" Type="http://schemas.openxmlformats.org/officeDocument/2006/relationships/tags" Target="../tags/tag835.xml"/><Relationship Id="rId5" Type="http://schemas.openxmlformats.org/officeDocument/2006/relationships/tags" Target="../tags/tag834.xml"/><Relationship Id="rId4" Type="http://schemas.openxmlformats.org/officeDocument/2006/relationships/tags" Target="../tags/tag833.xml"/><Relationship Id="rId3" Type="http://schemas.openxmlformats.org/officeDocument/2006/relationships/image" Target="../media/image26.jpeg"/><Relationship Id="rId23" Type="http://schemas.openxmlformats.org/officeDocument/2006/relationships/notesSlide" Target="../notesSlides/notesSlide1.xml"/><Relationship Id="rId22" Type="http://schemas.openxmlformats.org/officeDocument/2006/relationships/slideLayout" Target="../slideLayouts/slideLayout23.xml"/><Relationship Id="rId21" Type="http://schemas.openxmlformats.org/officeDocument/2006/relationships/tags" Target="../tags/tag850.xml"/><Relationship Id="rId20" Type="http://schemas.openxmlformats.org/officeDocument/2006/relationships/tags" Target="../tags/tag849.xml"/><Relationship Id="rId2" Type="http://schemas.openxmlformats.org/officeDocument/2006/relationships/tags" Target="../tags/tag832.xml"/><Relationship Id="rId19" Type="http://schemas.openxmlformats.org/officeDocument/2006/relationships/tags" Target="../tags/tag848.xml"/><Relationship Id="rId18" Type="http://schemas.openxmlformats.org/officeDocument/2006/relationships/tags" Target="../tags/tag847.xml"/><Relationship Id="rId17" Type="http://schemas.openxmlformats.org/officeDocument/2006/relationships/tags" Target="../tags/tag846.xml"/><Relationship Id="rId16" Type="http://schemas.openxmlformats.org/officeDocument/2006/relationships/tags" Target="../tags/tag845.xml"/><Relationship Id="rId15" Type="http://schemas.openxmlformats.org/officeDocument/2006/relationships/tags" Target="../tags/tag844.xml"/><Relationship Id="rId14" Type="http://schemas.openxmlformats.org/officeDocument/2006/relationships/tags" Target="../tags/tag843.xml"/><Relationship Id="rId13" Type="http://schemas.openxmlformats.org/officeDocument/2006/relationships/tags" Target="../tags/tag842.xml"/><Relationship Id="rId12" Type="http://schemas.openxmlformats.org/officeDocument/2006/relationships/tags" Target="../tags/tag841.xml"/><Relationship Id="rId11" Type="http://schemas.openxmlformats.org/officeDocument/2006/relationships/tags" Target="../tags/tag840.xml"/><Relationship Id="rId10" Type="http://schemas.openxmlformats.org/officeDocument/2006/relationships/tags" Target="../tags/tag839.xml"/><Relationship Id="rId1" Type="http://schemas.openxmlformats.org/officeDocument/2006/relationships/tags" Target="../tags/tag831.xml"/></Relationships>
</file>

<file path=ppt/slides/_rels/slide70.xml.rels><?xml version="1.0" encoding="UTF-8" standalone="yes"?>
<Relationships xmlns="http://schemas.openxmlformats.org/package/2006/relationships"><Relationship Id="rId9" Type="http://schemas.openxmlformats.org/officeDocument/2006/relationships/tags" Target="../tags/tag1643.xml"/><Relationship Id="rId8" Type="http://schemas.openxmlformats.org/officeDocument/2006/relationships/tags" Target="../tags/tag1642.xml"/><Relationship Id="rId7" Type="http://schemas.openxmlformats.org/officeDocument/2006/relationships/tags" Target="../tags/tag1641.xml"/><Relationship Id="rId6" Type="http://schemas.openxmlformats.org/officeDocument/2006/relationships/tags" Target="../tags/tag1640.xml"/><Relationship Id="rId5" Type="http://schemas.openxmlformats.org/officeDocument/2006/relationships/tags" Target="../tags/tag1639.xml"/><Relationship Id="rId4" Type="http://schemas.openxmlformats.org/officeDocument/2006/relationships/tags" Target="../tags/tag1638.xml"/><Relationship Id="rId3" Type="http://schemas.openxmlformats.org/officeDocument/2006/relationships/image" Target="../media/image153.jpeg"/><Relationship Id="rId2" Type="http://schemas.openxmlformats.org/officeDocument/2006/relationships/tags" Target="../tags/tag1637.xml"/><Relationship Id="rId17" Type="http://schemas.openxmlformats.org/officeDocument/2006/relationships/notesSlide" Target="../notesSlides/notesSlide7.xml"/><Relationship Id="rId16" Type="http://schemas.openxmlformats.org/officeDocument/2006/relationships/slideLayout" Target="../slideLayouts/slideLayout23.xml"/><Relationship Id="rId15" Type="http://schemas.openxmlformats.org/officeDocument/2006/relationships/tags" Target="../tags/tag1649.xml"/><Relationship Id="rId14" Type="http://schemas.openxmlformats.org/officeDocument/2006/relationships/tags" Target="../tags/tag1648.xml"/><Relationship Id="rId13" Type="http://schemas.openxmlformats.org/officeDocument/2006/relationships/tags" Target="../tags/tag1647.xml"/><Relationship Id="rId12" Type="http://schemas.openxmlformats.org/officeDocument/2006/relationships/tags" Target="../tags/tag1646.xml"/><Relationship Id="rId11" Type="http://schemas.openxmlformats.org/officeDocument/2006/relationships/tags" Target="../tags/tag1645.xml"/><Relationship Id="rId10" Type="http://schemas.openxmlformats.org/officeDocument/2006/relationships/tags" Target="../tags/tag1644.xml"/><Relationship Id="rId1" Type="http://schemas.openxmlformats.org/officeDocument/2006/relationships/tags" Target="../tags/tag1636.xml"/></Relationships>
</file>

<file path=ppt/slides/_rels/slide71.xml.rels><?xml version="1.0" encoding="UTF-8" standalone="yes"?>
<Relationships xmlns="http://schemas.openxmlformats.org/package/2006/relationships"><Relationship Id="rId9" Type="http://schemas.openxmlformats.org/officeDocument/2006/relationships/tags" Target="../tags/tag1656.xml"/><Relationship Id="rId8" Type="http://schemas.openxmlformats.org/officeDocument/2006/relationships/image" Target="../media/image155.jpeg"/><Relationship Id="rId7" Type="http://schemas.openxmlformats.org/officeDocument/2006/relationships/tags" Target="../tags/tag1655.xml"/><Relationship Id="rId6" Type="http://schemas.openxmlformats.org/officeDocument/2006/relationships/tags" Target="../tags/tag1654.xml"/><Relationship Id="rId5" Type="http://schemas.openxmlformats.org/officeDocument/2006/relationships/image" Target="../media/image154.jpeg"/><Relationship Id="rId4" Type="http://schemas.openxmlformats.org/officeDocument/2006/relationships/tags" Target="../tags/tag1653.xml"/><Relationship Id="rId3" Type="http://schemas.openxmlformats.org/officeDocument/2006/relationships/tags" Target="../tags/tag1652.xml"/><Relationship Id="rId2" Type="http://schemas.openxmlformats.org/officeDocument/2006/relationships/tags" Target="../tags/tag1651.xml"/><Relationship Id="rId18" Type="http://schemas.openxmlformats.org/officeDocument/2006/relationships/slideLayout" Target="../slideLayouts/slideLayout23.xml"/><Relationship Id="rId17" Type="http://schemas.openxmlformats.org/officeDocument/2006/relationships/tags" Target="../tags/tag1663.xml"/><Relationship Id="rId16" Type="http://schemas.openxmlformats.org/officeDocument/2006/relationships/tags" Target="../tags/tag1662.xml"/><Relationship Id="rId15" Type="http://schemas.openxmlformats.org/officeDocument/2006/relationships/tags" Target="../tags/tag1661.xml"/><Relationship Id="rId14" Type="http://schemas.openxmlformats.org/officeDocument/2006/relationships/tags" Target="../tags/tag1660.xml"/><Relationship Id="rId13" Type="http://schemas.openxmlformats.org/officeDocument/2006/relationships/image" Target="../media/image156.jpeg"/><Relationship Id="rId12" Type="http://schemas.openxmlformats.org/officeDocument/2006/relationships/tags" Target="../tags/tag1659.xml"/><Relationship Id="rId11" Type="http://schemas.openxmlformats.org/officeDocument/2006/relationships/tags" Target="../tags/tag1658.xml"/><Relationship Id="rId10" Type="http://schemas.openxmlformats.org/officeDocument/2006/relationships/tags" Target="../tags/tag1657.xml"/><Relationship Id="rId1" Type="http://schemas.openxmlformats.org/officeDocument/2006/relationships/tags" Target="../tags/tag1650.xml"/></Relationships>
</file>

<file path=ppt/slides/_rels/slide72.xml.rels><?xml version="1.0" encoding="UTF-8" standalone="yes"?>
<Relationships xmlns="http://schemas.openxmlformats.org/package/2006/relationships"><Relationship Id="rId9" Type="http://schemas.openxmlformats.org/officeDocument/2006/relationships/tags" Target="../tags/tag1672.xml"/><Relationship Id="rId8" Type="http://schemas.openxmlformats.org/officeDocument/2006/relationships/tags" Target="../tags/tag1671.xml"/><Relationship Id="rId7" Type="http://schemas.openxmlformats.org/officeDocument/2006/relationships/tags" Target="../tags/tag1670.xml"/><Relationship Id="rId6" Type="http://schemas.openxmlformats.org/officeDocument/2006/relationships/tags" Target="../tags/tag1669.xml"/><Relationship Id="rId5" Type="http://schemas.openxmlformats.org/officeDocument/2006/relationships/tags" Target="../tags/tag1668.xml"/><Relationship Id="rId43" Type="http://schemas.openxmlformats.org/officeDocument/2006/relationships/slideLayout" Target="../slideLayouts/slideLayout23.xml"/><Relationship Id="rId42" Type="http://schemas.openxmlformats.org/officeDocument/2006/relationships/tags" Target="../tags/tag1705.xml"/><Relationship Id="rId41" Type="http://schemas.openxmlformats.org/officeDocument/2006/relationships/tags" Target="../tags/tag1704.xml"/><Relationship Id="rId40" Type="http://schemas.openxmlformats.org/officeDocument/2006/relationships/tags" Target="../tags/tag1703.xml"/><Relationship Id="rId4" Type="http://schemas.openxmlformats.org/officeDocument/2006/relationships/tags" Target="../tags/tag1667.xml"/><Relationship Id="rId39" Type="http://schemas.openxmlformats.org/officeDocument/2006/relationships/tags" Target="../tags/tag1702.xml"/><Relationship Id="rId38" Type="http://schemas.openxmlformats.org/officeDocument/2006/relationships/tags" Target="../tags/tag1701.xml"/><Relationship Id="rId37" Type="http://schemas.openxmlformats.org/officeDocument/2006/relationships/tags" Target="../tags/tag1700.xml"/><Relationship Id="rId36" Type="http://schemas.openxmlformats.org/officeDocument/2006/relationships/tags" Target="../tags/tag1699.xml"/><Relationship Id="rId35" Type="http://schemas.openxmlformats.org/officeDocument/2006/relationships/tags" Target="../tags/tag1698.xml"/><Relationship Id="rId34" Type="http://schemas.openxmlformats.org/officeDocument/2006/relationships/tags" Target="../tags/tag1697.xml"/><Relationship Id="rId33" Type="http://schemas.openxmlformats.org/officeDocument/2006/relationships/tags" Target="../tags/tag1696.xml"/><Relationship Id="rId32" Type="http://schemas.openxmlformats.org/officeDocument/2006/relationships/tags" Target="../tags/tag1695.xml"/><Relationship Id="rId31" Type="http://schemas.openxmlformats.org/officeDocument/2006/relationships/tags" Target="../tags/tag1694.xml"/><Relationship Id="rId30" Type="http://schemas.openxmlformats.org/officeDocument/2006/relationships/tags" Target="../tags/tag1693.xml"/><Relationship Id="rId3" Type="http://schemas.openxmlformats.org/officeDocument/2006/relationships/tags" Target="../tags/tag1666.xml"/><Relationship Id="rId29" Type="http://schemas.openxmlformats.org/officeDocument/2006/relationships/tags" Target="../tags/tag1692.xml"/><Relationship Id="rId28" Type="http://schemas.openxmlformats.org/officeDocument/2006/relationships/tags" Target="../tags/tag1691.xml"/><Relationship Id="rId27" Type="http://schemas.openxmlformats.org/officeDocument/2006/relationships/tags" Target="../tags/tag1690.xml"/><Relationship Id="rId26" Type="http://schemas.openxmlformats.org/officeDocument/2006/relationships/tags" Target="../tags/tag1689.xml"/><Relationship Id="rId25" Type="http://schemas.openxmlformats.org/officeDocument/2006/relationships/tags" Target="../tags/tag1688.xml"/><Relationship Id="rId24" Type="http://schemas.openxmlformats.org/officeDocument/2006/relationships/tags" Target="../tags/tag1687.xml"/><Relationship Id="rId23" Type="http://schemas.openxmlformats.org/officeDocument/2006/relationships/tags" Target="../tags/tag1686.xml"/><Relationship Id="rId22" Type="http://schemas.openxmlformats.org/officeDocument/2006/relationships/tags" Target="../tags/tag1685.xml"/><Relationship Id="rId21" Type="http://schemas.openxmlformats.org/officeDocument/2006/relationships/tags" Target="../tags/tag1684.xml"/><Relationship Id="rId20" Type="http://schemas.openxmlformats.org/officeDocument/2006/relationships/tags" Target="../tags/tag1683.xml"/><Relationship Id="rId2" Type="http://schemas.openxmlformats.org/officeDocument/2006/relationships/tags" Target="../tags/tag1665.xml"/><Relationship Id="rId19" Type="http://schemas.openxmlformats.org/officeDocument/2006/relationships/tags" Target="../tags/tag1682.xml"/><Relationship Id="rId18" Type="http://schemas.openxmlformats.org/officeDocument/2006/relationships/tags" Target="../tags/tag1681.xml"/><Relationship Id="rId17" Type="http://schemas.openxmlformats.org/officeDocument/2006/relationships/tags" Target="../tags/tag1680.xml"/><Relationship Id="rId16" Type="http://schemas.openxmlformats.org/officeDocument/2006/relationships/tags" Target="../tags/tag1679.xml"/><Relationship Id="rId15" Type="http://schemas.openxmlformats.org/officeDocument/2006/relationships/tags" Target="../tags/tag1678.xml"/><Relationship Id="rId14" Type="http://schemas.openxmlformats.org/officeDocument/2006/relationships/tags" Target="../tags/tag1677.xml"/><Relationship Id="rId13" Type="http://schemas.openxmlformats.org/officeDocument/2006/relationships/tags" Target="../tags/tag1676.xml"/><Relationship Id="rId12" Type="http://schemas.openxmlformats.org/officeDocument/2006/relationships/tags" Target="../tags/tag1675.xml"/><Relationship Id="rId11" Type="http://schemas.openxmlformats.org/officeDocument/2006/relationships/tags" Target="../tags/tag1674.xml"/><Relationship Id="rId10" Type="http://schemas.openxmlformats.org/officeDocument/2006/relationships/tags" Target="../tags/tag1673.xml"/><Relationship Id="rId1" Type="http://schemas.openxmlformats.org/officeDocument/2006/relationships/tags" Target="../tags/tag1664.xml"/></Relationships>
</file>

<file path=ppt/slides/_rels/slide73.xml.rels><?xml version="1.0" encoding="UTF-8" standalone="yes"?>
<Relationships xmlns="http://schemas.openxmlformats.org/package/2006/relationships"><Relationship Id="rId9" Type="http://schemas.openxmlformats.org/officeDocument/2006/relationships/tags" Target="../tags/tag1712.xml"/><Relationship Id="rId8" Type="http://schemas.openxmlformats.org/officeDocument/2006/relationships/tags" Target="../tags/tag1711.xml"/><Relationship Id="rId7" Type="http://schemas.openxmlformats.org/officeDocument/2006/relationships/image" Target="../media/image158.jpeg"/><Relationship Id="rId6" Type="http://schemas.openxmlformats.org/officeDocument/2006/relationships/tags" Target="../tags/tag1710.xml"/><Relationship Id="rId5" Type="http://schemas.openxmlformats.org/officeDocument/2006/relationships/image" Target="../media/image157.jpeg"/><Relationship Id="rId4" Type="http://schemas.openxmlformats.org/officeDocument/2006/relationships/tags" Target="../tags/tag1709.xml"/><Relationship Id="rId3" Type="http://schemas.openxmlformats.org/officeDocument/2006/relationships/tags" Target="../tags/tag1708.xml"/><Relationship Id="rId2" Type="http://schemas.openxmlformats.org/officeDocument/2006/relationships/tags" Target="../tags/tag1707.xml"/><Relationship Id="rId12" Type="http://schemas.openxmlformats.org/officeDocument/2006/relationships/notesSlide" Target="../notesSlides/notesSlide8.xml"/><Relationship Id="rId11" Type="http://schemas.openxmlformats.org/officeDocument/2006/relationships/slideLayout" Target="../slideLayouts/slideLayout23.xml"/><Relationship Id="rId10" Type="http://schemas.openxmlformats.org/officeDocument/2006/relationships/tags" Target="../tags/tag1713.xml"/><Relationship Id="rId1" Type="http://schemas.openxmlformats.org/officeDocument/2006/relationships/tags" Target="../tags/tag1706.xml"/></Relationships>
</file>

<file path=ppt/slides/_rels/slide74.xml.rels><?xml version="1.0" encoding="UTF-8" standalone="yes"?>
<Relationships xmlns="http://schemas.openxmlformats.org/package/2006/relationships"><Relationship Id="rId9" Type="http://schemas.openxmlformats.org/officeDocument/2006/relationships/image" Target="../media/image160.jpeg"/><Relationship Id="rId8" Type="http://schemas.openxmlformats.org/officeDocument/2006/relationships/tags" Target="../tags/tag1720.xml"/><Relationship Id="rId7" Type="http://schemas.openxmlformats.org/officeDocument/2006/relationships/tags" Target="../tags/tag1719.xml"/><Relationship Id="rId6" Type="http://schemas.openxmlformats.org/officeDocument/2006/relationships/image" Target="../media/image159.jpeg"/><Relationship Id="rId5" Type="http://schemas.openxmlformats.org/officeDocument/2006/relationships/tags" Target="../tags/tag1718.xml"/><Relationship Id="rId4" Type="http://schemas.openxmlformats.org/officeDocument/2006/relationships/tags" Target="../tags/tag1717.xml"/><Relationship Id="rId3" Type="http://schemas.openxmlformats.org/officeDocument/2006/relationships/tags" Target="../tags/tag1716.xml"/><Relationship Id="rId2" Type="http://schemas.openxmlformats.org/officeDocument/2006/relationships/tags" Target="../tags/tag1715.xml"/><Relationship Id="rId19" Type="http://schemas.openxmlformats.org/officeDocument/2006/relationships/slideLayout" Target="../slideLayouts/slideLayout23.xml"/><Relationship Id="rId18" Type="http://schemas.openxmlformats.org/officeDocument/2006/relationships/tags" Target="../tags/tag1728.xml"/><Relationship Id="rId17" Type="http://schemas.openxmlformats.org/officeDocument/2006/relationships/tags" Target="../tags/tag1727.xml"/><Relationship Id="rId16" Type="http://schemas.openxmlformats.org/officeDocument/2006/relationships/tags" Target="../tags/tag1726.xml"/><Relationship Id="rId15" Type="http://schemas.openxmlformats.org/officeDocument/2006/relationships/tags" Target="../tags/tag1725.xml"/><Relationship Id="rId14" Type="http://schemas.openxmlformats.org/officeDocument/2006/relationships/image" Target="../media/image161.jpeg"/><Relationship Id="rId13" Type="http://schemas.openxmlformats.org/officeDocument/2006/relationships/tags" Target="../tags/tag1724.xml"/><Relationship Id="rId12" Type="http://schemas.openxmlformats.org/officeDocument/2006/relationships/tags" Target="../tags/tag1723.xml"/><Relationship Id="rId11" Type="http://schemas.openxmlformats.org/officeDocument/2006/relationships/tags" Target="../tags/tag1722.xml"/><Relationship Id="rId10" Type="http://schemas.openxmlformats.org/officeDocument/2006/relationships/tags" Target="../tags/tag1721.xml"/><Relationship Id="rId1" Type="http://schemas.openxmlformats.org/officeDocument/2006/relationships/tags" Target="../tags/tag1714.xml"/></Relationships>
</file>

<file path=ppt/slides/_rels/slide75.xml.rels><?xml version="1.0" encoding="UTF-8" standalone="yes"?>
<Relationships xmlns="http://schemas.openxmlformats.org/package/2006/relationships"><Relationship Id="rId9" Type="http://schemas.openxmlformats.org/officeDocument/2006/relationships/tags" Target="../tags/tag1737.xml"/><Relationship Id="rId8" Type="http://schemas.openxmlformats.org/officeDocument/2006/relationships/tags" Target="../tags/tag1736.xml"/><Relationship Id="rId7" Type="http://schemas.openxmlformats.org/officeDocument/2006/relationships/tags" Target="../tags/tag1735.xml"/><Relationship Id="rId6" Type="http://schemas.openxmlformats.org/officeDocument/2006/relationships/tags" Target="../tags/tag1734.xml"/><Relationship Id="rId5" Type="http://schemas.openxmlformats.org/officeDocument/2006/relationships/tags" Target="../tags/tag1733.xml"/><Relationship Id="rId4" Type="http://schemas.openxmlformats.org/officeDocument/2006/relationships/tags" Target="../tags/tag1732.xml"/><Relationship Id="rId3" Type="http://schemas.openxmlformats.org/officeDocument/2006/relationships/tags" Target="../tags/tag1731.xml"/><Relationship Id="rId23" Type="http://schemas.openxmlformats.org/officeDocument/2006/relationships/slideLayout" Target="../slideLayouts/slideLayout23.xml"/><Relationship Id="rId22" Type="http://schemas.openxmlformats.org/officeDocument/2006/relationships/tags" Target="../tags/tag1750.xml"/><Relationship Id="rId21" Type="http://schemas.openxmlformats.org/officeDocument/2006/relationships/tags" Target="../tags/tag1749.xml"/><Relationship Id="rId20" Type="http://schemas.openxmlformats.org/officeDocument/2006/relationships/tags" Target="../tags/tag1748.xml"/><Relationship Id="rId2" Type="http://schemas.openxmlformats.org/officeDocument/2006/relationships/tags" Target="../tags/tag1730.xml"/><Relationship Id="rId19" Type="http://schemas.openxmlformats.org/officeDocument/2006/relationships/tags" Target="../tags/tag1747.xml"/><Relationship Id="rId18" Type="http://schemas.openxmlformats.org/officeDocument/2006/relationships/tags" Target="../tags/tag1746.xml"/><Relationship Id="rId17" Type="http://schemas.openxmlformats.org/officeDocument/2006/relationships/tags" Target="../tags/tag1745.xml"/><Relationship Id="rId16" Type="http://schemas.openxmlformats.org/officeDocument/2006/relationships/tags" Target="../tags/tag1744.xml"/><Relationship Id="rId15" Type="http://schemas.openxmlformats.org/officeDocument/2006/relationships/tags" Target="../tags/tag1743.xml"/><Relationship Id="rId14" Type="http://schemas.openxmlformats.org/officeDocument/2006/relationships/tags" Target="../tags/tag1742.xml"/><Relationship Id="rId13" Type="http://schemas.openxmlformats.org/officeDocument/2006/relationships/tags" Target="../tags/tag1741.xml"/><Relationship Id="rId12" Type="http://schemas.openxmlformats.org/officeDocument/2006/relationships/tags" Target="../tags/tag1740.xml"/><Relationship Id="rId11" Type="http://schemas.openxmlformats.org/officeDocument/2006/relationships/tags" Target="../tags/tag1739.xml"/><Relationship Id="rId10" Type="http://schemas.openxmlformats.org/officeDocument/2006/relationships/tags" Target="../tags/tag1738.xml"/><Relationship Id="rId1" Type="http://schemas.openxmlformats.org/officeDocument/2006/relationships/tags" Target="../tags/tag1729.xml"/></Relationships>
</file>

<file path=ppt/slides/_rels/slide76.xml.rels><?xml version="1.0" encoding="UTF-8" standalone="yes"?>
<Relationships xmlns="http://schemas.openxmlformats.org/package/2006/relationships"><Relationship Id="rId9" Type="http://schemas.openxmlformats.org/officeDocument/2006/relationships/tags" Target="../tags/tag1758.xml"/><Relationship Id="rId8" Type="http://schemas.openxmlformats.org/officeDocument/2006/relationships/tags" Target="../tags/tag1757.xml"/><Relationship Id="rId7" Type="http://schemas.openxmlformats.org/officeDocument/2006/relationships/tags" Target="../tags/tag1756.xml"/><Relationship Id="rId6" Type="http://schemas.openxmlformats.org/officeDocument/2006/relationships/tags" Target="../tags/tag1755.xml"/><Relationship Id="rId5" Type="http://schemas.openxmlformats.org/officeDocument/2006/relationships/tags" Target="../tags/tag1754.xml"/><Relationship Id="rId4" Type="http://schemas.openxmlformats.org/officeDocument/2006/relationships/image" Target="../media/image162.jpeg"/><Relationship Id="rId3" Type="http://schemas.openxmlformats.org/officeDocument/2006/relationships/tags" Target="../tags/tag1753.xml"/><Relationship Id="rId2" Type="http://schemas.openxmlformats.org/officeDocument/2006/relationships/tags" Target="../tags/tag1752.xml"/><Relationship Id="rId16" Type="http://schemas.openxmlformats.org/officeDocument/2006/relationships/notesSlide" Target="../notesSlides/notesSlide9.xml"/><Relationship Id="rId15" Type="http://schemas.openxmlformats.org/officeDocument/2006/relationships/slideLayout" Target="../slideLayouts/slideLayout23.xml"/><Relationship Id="rId14" Type="http://schemas.openxmlformats.org/officeDocument/2006/relationships/tags" Target="../tags/tag1763.xml"/><Relationship Id="rId13" Type="http://schemas.openxmlformats.org/officeDocument/2006/relationships/tags" Target="../tags/tag1762.xml"/><Relationship Id="rId12" Type="http://schemas.openxmlformats.org/officeDocument/2006/relationships/tags" Target="../tags/tag1761.xml"/><Relationship Id="rId11" Type="http://schemas.openxmlformats.org/officeDocument/2006/relationships/tags" Target="../tags/tag1760.xml"/><Relationship Id="rId10" Type="http://schemas.openxmlformats.org/officeDocument/2006/relationships/tags" Target="../tags/tag1759.xml"/><Relationship Id="rId1" Type="http://schemas.openxmlformats.org/officeDocument/2006/relationships/tags" Target="../tags/tag1751.xml"/></Relationships>
</file>

<file path=ppt/slides/_rels/slide77.xml.rels><?xml version="1.0" encoding="UTF-8" standalone="yes"?>
<Relationships xmlns="http://schemas.openxmlformats.org/package/2006/relationships"><Relationship Id="rId9" Type="http://schemas.openxmlformats.org/officeDocument/2006/relationships/tags" Target="../tags/tag1770.xml"/><Relationship Id="rId8" Type="http://schemas.openxmlformats.org/officeDocument/2006/relationships/image" Target="../media/image164.png"/><Relationship Id="rId7" Type="http://schemas.openxmlformats.org/officeDocument/2006/relationships/tags" Target="../tags/tag1769.xml"/><Relationship Id="rId6" Type="http://schemas.openxmlformats.org/officeDocument/2006/relationships/tags" Target="../tags/tag1768.xml"/><Relationship Id="rId5" Type="http://schemas.openxmlformats.org/officeDocument/2006/relationships/image" Target="../media/image163.jpeg"/><Relationship Id="rId4" Type="http://schemas.openxmlformats.org/officeDocument/2006/relationships/tags" Target="../tags/tag1767.xml"/><Relationship Id="rId3" Type="http://schemas.openxmlformats.org/officeDocument/2006/relationships/tags" Target="../tags/tag1766.xml"/><Relationship Id="rId23" Type="http://schemas.openxmlformats.org/officeDocument/2006/relationships/slideLayout" Target="../slideLayouts/slideLayout23.xml"/><Relationship Id="rId22" Type="http://schemas.openxmlformats.org/officeDocument/2006/relationships/tags" Target="../tags/tag1781.xml"/><Relationship Id="rId21" Type="http://schemas.openxmlformats.org/officeDocument/2006/relationships/tags" Target="../tags/tag1780.xml"/><Relationship Id="rId20" Type="http://schemas.openxmlformats.org/officeDocument/2006/relationships/tags" Target="../tags/tag1779.xml"/><Relationship Id="rId2" Type="http://schemas.openxmlformats.org/officeDocument/2006/relationships/tags" Target="../tags/tag1765.xml"/><Relationship Id="rId19" Type="http://schemas.openxmlformats.org/officeDocument/2006/relationships/tags" Target="../tags/tag1778.xml"/><Relationship Id="rId18" Type="http://schemas.openxmlformats.org/officeDocument/2006/relationships/image" Target="../media/image166.jpeg"/><Relationship Id="rId17" Type="http://schemas.openxmlformats.org/officeDocument/2006/relationships/tags" Target="../tags/tag1777.xml"/><Relationship Id="rId16" Type="http://schemas.openxmlformats.org/officeDocument/2006/relationships/tags" Target="../tags/tag1776.xml"/><Relationship Id="rId15" Type="http://schemas.openxmlformats.org/officeDocument/2006/relationships/tags" Target="../tags/tag1775.xml"/><Relationship Id="rId14" Type="http://schemas.openxmlformats.org/officeDocument/2006/relationships/tags" Target="../tags/tag1774.xml"/><Relationship Id="rId13" Type="http://schemas.openxmlformats.org/officeDocument/2006/relationships/image" Target="../media/image165.jpeg"/><Relationship Id="rId12" Type="http://schemas.openxmlformats.org/officeDocument/2006/relationships/tags" Target="../tags/tag1773.xml"/><Relationship Id="rId11" Type="http://schemas.openxmlformats.org/officeDocument/2006/relationships/tags" Target="../tags/tag1772.xml"/><Relationship Id="rId10" Type="http://schemas.openxmlformats.org/officeDocument/2006/relationships/tags" Target="../tags/tag1771.xml"/><Relationship Id="rId1" Type="http://schemas.openxmlformats.org/officeDocument/2006/relationships/tags" Target="../tags/tag1764.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783.xml"/><Relationship Id="rId1" Type="http://schemas.openxmlformats.org/officeDocument/2006/relationships/tags" Target="../tags/tag1782.xml"/></Relationships>
</file>

<file path=ppt/slides/_rels/slide8.xml.rels><?xml version="1.0" encoding="UTF-8" standalone="yes"?>
<Relationships xmlns="http://schemas.openxmlformats.org/package/2006/relationships"><Relationship Id="rId9" Type="http://schemas.openxmlformats.org/officeDocument/2006/relationships/tags" Target="../tags/tag859.xml"/><Relationship Id="rId8" Type="http://schemas.openxmlformats.org/officeDocument/2006/relationships/tags" Target="../tags/tag858.xml"/><Relationship Id="rId7" Type="http://schemas.openxmlformats.org/officeDocument/2006/relationships/tags" Target="../tags/tag857.xml"/><Relationship Id="rId6" Type="http://schemas.openxmlformats.org/officeDocument/2006/relationships/tags" Target="../tags/tag856.xml"/><Relationship Id="rId5" Type="http://schemas.openxmlformats.org/officeDocument/2006/relationships/tags" Target="../tags/tag855.xml"/><Relationship Id="rId4" Type="http://schemas.openxmlformats.org/officeDocument/2006/relationships/tags" Target="../tags/tag854.xml"/><Relationship Id="rId3" Type="http://schemas.openxmlformats.org/officeDocument/2006/relationships/tags" Target="../tags/tag853.xml"/><Relationship Id="rId2" Type="http://schemas.openxmlformats.org/officeDocument/2006/relationships/tags" Target="../tags/tag852.xml"/><Relationship Id="rId15" Type="http://schemas.openxmlformats.org/officeDocument/2006/relationships/slideLayout" Target="../slideLayouts/slideLayout23.xml"/><Relationship Id="rId14" Type="http://schemas.openxmlformats.org/officeDocument/2006/relationships/tags" Target="../tags/tag864.xml"/><Relationship Id="rId13" Type="http://schemas.openxmlformats.org/officeDocument/2006/relationships/tags" Target="../tags/tag863.xml"/><Relationship Id="rId12" Type="http://schemas.openxmlformats.org/officeDocument/2006/relationships/tags" Target="../tags/tag862.xml"/><Relationship Id="rId11" Type="http://schemas.openxmlformats.org/officeDocument/2006/relationships/tags" Target="../tags/tag861.xml"/><Relationship Id="rId10" Type="http://schemas.openxmlformats.org/officeDocument/2006/relationships/tags" Target="../tags/tag860.xml"/><Relationship Id="rId1" Type="http://schemas.openxmlformats.org/officeDocument/2006/relationships/tags" Target="../tags/tag851.xml"/></Relationships>
</file>

<file path=ppt/slides/_rels/slide9.xml.rels><?xml version="1.0" encoding="UTF-8" standalone="yes"?>
<Relationships xmlns="http://schemas.openxmlformats.org/package/2006/relationships"><Relationship Id="rId9" Type="http://schemas.openxmlformats.org/officeDocument/2006/relationships/tags" Target="../tags/tag871.xml"/><Relationship Id="rId8" Type="http://schemas.openxmlformats.org/officeDocument/2006/relationships/image" Target="../media/image28.jpeg"/><Relationship Id="rId7" Type="http://schemas.openxmlformats.org/officeDocument/2006/relationships/tags" Target="../tags/tag870.xml"/><Relationship Id="rId6" Type="http://schemas.openxmlformats.org/officeDocument/2006/relationships/tags" Target="../tags/tag869.xml"/><Relationship Id="rId5" Type="http://schemas.openxmlformats.org/officeDocument/2006/relationships/image" Target="../media/image27.png"/><Relationship Id="rId4" Type="http://schemas.openxmlformats.org/officeDocument/2006/relationships/tags" Target="../tags/tag868.xml"/><Relationship Id="rId3" Type="http://schemas.openxmlformats.org/officeDocument/2006/relationships/tags" Target="../tags/tag867.xml"/><Relationship Id="rId23" Type="http://schemas.openxmlformats.org/officeDocument/2006/relationships/slideLayout" Target="../slideLayouts/slideLayout23.xml"/><Relationship Id="rId22" Type="http://schemas.openxmlformats.org/officeDocument/2006/relationships/tags" Target="../tags/tag882.xml"/><Relationship Id="rId21" Type="http://schemas.openxmlformats.org/officeDocument/2006/relationships/tags" Target="../tags/tag881.xml"/><Relationship Id="rId20" Type="http://schemas.openxmlformats.org/officeDocument/2006/relationships/tags" Target="../tags/tag880.xml"/><Relationship Id="rId2" Type="http://schemas.openxmlformats.org/officeDocument/2006/relationships/tags" Target="../tags/tag866.xml"/><Relationship Id="rId19" Type="http://schemas.openxmlformats.org/officeDocument/2006/relationships/tags" Target="../tags/tag879.xml"/><Relationship Id="rId18" Type="http://schemas.openxmlformats.org/officeDocument/2006/relationships/image" Target="../media/image30.jpeg"/><Relationship Id="rId17" Type="http://schemas.openxmlformats.org/officeDocument/2006/relationships/tags" Target="../tags/tag878.xml"/><Relationship Id="rId16" Type="http://schemas.openxmlformats.org/officeDocument/2006/relationships/tags" Target="../tags/tag877.xml"/><Relationship Id="rId15" Type="http://schemas.openxmlformats.org/officeDocument/2006/relationships/tags" Target="../tags/tag876.xml"/><Relationship Id="rId14" Type="http://schemas.openxmlformats.org/officeDocument/2006/relationships/tags" Target="../tags/tag875.xml"/><Relationship Id="rId13" Type="http://schemas.openxmlformats.org/officeDocument/2006/relationships/image" Target="../media/image29.jpeg"/><Relationship Id="rId12" Type="http://schemas.openxmlformats.org/officeDocument/2006/relationships/tags" Target="../tags/tag874.xml"/><Relationship Id="rId11" Type="http://schemas.openxmlformats.org/officeDocument/2006/relationships/tags" Target="../tags/tag873.xml"/><Relationship Id="rId10" Type="http://schemas.openxmlformats.org/officeDocument/2006/relationships/tags" Target="../tags/tag872.xml"/><Relationship Id="rId1" Type="http://schemas.openxmlformats.org/officeDocument/2006/relationships/tags" Target="../tags/tag8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idx="1"/>
            <p:custDataLst>
              <p:tags r:id="rId1"/>
            </p:custDataLst>
          </p:nvPr>
        </p:nvSpPr>
        <p:spPr>
          <a:xfrm>
            <a:off x="1875155" y="1525270"/>
            <a:ext cx="8592185" cy="2407285"/>
          </a:xfrm>
        </p:spPr>
        <p:txBody>
          <a:bodyPr>
            <a:noAutofit/>
          </a:bodyPr>
          <a:p>
            <a:pPr marL="0" indent="0" algn="ctr">
              <a:lnSpc>
                <a:spcPct val="100000"/>
              </a:lnSpc>
              <a:spcBef>
                <a:spcPts val="0"/>
              </a:spcBef>
              <a:spcAft>
                <a:spcPts val="0"/>
              </a:spcAft>
              <a:buSzPct val="100000"/>
              <a:buNone/>
            </a:pPr>
            <a:r>
              <a:rPr lang="zh-CN" altLang="en-US" sz="7200">
                <a:solidFill>
                  <a:schemeClr val="accent1">
                    <a:lumMod val="50000"/>
                  </a:schemeClr>
                </a:solidFill>
              </a:rPr>
              <a:t>新时代劳动教育教程与实践</a:t>
            </a:r>
            <a:endParaRPr lang="zh-CN" altLang="en-US" sz="7200">
              <a:solidFill>
                <a:schemeClr val="accent1">
                  <a:lumMod val="50000"/>
                </a:schemeClr>
              </a:solidFill>
            </a:endParaRPr>
          </a:p>
        </p:txBody>
      </p:sp>
      <p:sp>
        <p:nvSpPr>
          <p:cNvPr id="5" name="文本占位符 4"/>
          <p:cNvSpPr/>
          <p:nvPr>
            <p:ph type="body" idx="2"/>
            <p:custDataLst>
              <p:tags r:id="rId2"/>
            </p:custDataLst>
          </p:nvPr>
        </p:nvSpPr>
        <p:spPr>
          <a:xfrm>
            <a:off x="2170072" y="4044938"/>
            <a:ext cx="7851856" cy="404494"/>
          </a:xfrm>
        </p:spPr>
        <p:txBody>
          <a:bodyPr/>
          <a:p>
            <a:pPr marL="0" lvl="0" indent="-228600" algn="ctr">
              <a:lnSpc>
                <a:spcPct val="100000"/>
              </a:lnSpc>
              <a:spcBef>
                <a:spcPts val="0"/>
              </a:spcBef>
              <a:spcAft>
                <a:spcPts val="1000"/>
              </a:spcAft>
              <a:buSzPct val="100000"/>
              <a:buNone/>
            </a:pPr>
            <a:r>
              <a:rPr lang="zh-CN" altLang="en-US" sz="2400">
                <a:solidFill>
                  <a:schemeClr val="accent1">
                    <a:lumMod val="50000"/>
                  </a:schemeClr>
                </a:solidFill>
              </a:rPr>
              <a:t>北京出版社</a:t>
            </a:r>
            <a:endParaRPr lang="zh-CN" altLang="en-US" sz="2400">
              <a:solidFill>
                <a:schemeClr val="accent1">
                  <a:lumMod val="50000"/>
                </a:schemeClr>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在多米尼加共和国夏季，一个人清扫金属长椅旁边的公园小路"/>
          <p:cNvPicPr>
            <a:picLocks noChangeAspect="1"/>
          </p:cNvPicPr>
          <p:nvPr>
            <p:custDataLst>
              <p:tags r:id="rId2"/>
            </p:custDataLst>
          </p:nvPr>
        </p:nvPicPr>
        <p:blipFill>
          <a:blip r:embed="rId3"/>
          <a:srcRect l="23385" r="23385"/>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486535" y="443230"/>
            <a:ext cx="9451340" cy="441960"/>
          </a:xfrm>
        </p:spPr>
        <p:txBody>
          <a:bodyPr>
            <a:noAutofit/>
          </a:bodyPr>
          <a:lstStyle/>
          <a:p>
            <a:r>
              <a:rPr lang="zh-CN" altLang="en-US" sz="2800">
                <a:solidFill>
                  <a:schemeClr val="accent6">
                    <a:lumMod val="75000"/>
                  </a:schemeClr>
                </a:solidFill>
              </a:rPr>
              <a:t>（二）公共服务类劳动</a:t>
            </a:r>
            <a:endParaRPr lang="zh-CN" altLang="en-US" sz="2800">
              <a:solidFill>
                <a:schemeClr val="accent6">
                  <a:lumMod val="75000"/>
                </a:schemeClr>
              </a:solidFill>
            </a:endParaRPr>
          </a:p>
        </p:txBody>
      </p:sp>
      <p:sp>
        <p:nvSpPr>
          <p:cNvPr id="3" name="边界"/>
          <p:cNvSpPr/>
          <p:nvPr>
            <p:custDataLst>
              <p:tags r:id="rId5"/>
            </p:custDataLst>
          </p:nvPr>
        </p:nvSpPr>
        <p:spPr>
          <a:xfrm>
            <a:off x="880110" y="1127760"/>
            <a:ext cx="5720080"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8"/>
          <p:cNvSpPr/>
          <p:nvPr>
            <p:custDataLst>
              <p:tags r:id="rId6"/>
            </p:custDataLst>
          </p:nvPr>
        </p:nvSpPr>
        <p:spPr>
          <a:xfrm>
            <a:off x="880110" y="1121410"/>
            <a:ext cx="45085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6"/>
                </a:solidFill>
                <a:latin typeface="+mn-ea"/>
                <a:cs typeface="+mn-ea"/>
              </a:rPr>
              <a:t>01</a:t>
            </a:r>
            <a:endParaRPr lang="en-US" altLang="zh-CN" b="1" dirty="0">
              <a:solidFill>
                <a:schemeClr val="accent6"/>
              </a:solidFill>
              <a:latin typeface="+mn-ea"/>
              <a:cs typeface="+mn-ea"/>
            </a:endParaRPr>
          </a:p>
        </p:txBody>
      </p:sp>
      <p:sp>
        <p:nvSpPr>
          <p:cNvPr id="10" name="矩形 9"/>
          <p:cNvSpPr/>
          <p:nvPr>
            <p:custDataLst>
              <p:tags r:id="rId7"/>
            </p:custDataLst>
          </p:nvPr>
        </p:nvSpPr>
        <p:spPr>
          <a:xfrm>
            <a:off x="1278890" y="1122045"/>
            <a:ext cx="528129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教育服务的人才培养</a:t>
            </a:r>
            <a:endParaRPr lang="zh-CN" altLang="en-US" b="1" dirty="0">
              <a:solidFill>
                <a:schemeClr val="accent6"/>
              </a:solidFill>
              <a:latin typeface="+mn-ea"/>
              <a:cs typeface="+mn-ea"/>
            </a:endParaRPr>
          </a:p>
        </p:txBody>
      </p:sp>
      <p:sp>
        <p:nvSpPr>
          <p:cNvPr id="11" name="矩形 10"/>
          <p:cNvSpPr/>
          <p:nvPr>
            <p:custDataLst>
              <p:tags r:id="rId8"/>
            </p:custDataLst>
          </p:nvPr>
        </p:nvSpPr>
        <p:spPr>
          <a:xfrm>
            <a:off x="1277620" y="1476375"/>
            <a:ext cx="558292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教育服务通过系统化知识传授与技能培养，为社会发展储备人才，涵盖基础教育、职业教育、高等教育等多层级体系。</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1020647" y="1536761"/>
            <a:ext cx="9525" cy="683260"/>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880110" y="2343785"/>
            <a:ext cx="45085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6"/>
                </a:solidFill>
                <a:latin typeface="+mn-ea"/>
                <a:cs typeface="+mn-ea"/>
              </a:rPr>
              <a:t>02</a:t>
            </a:r>
            <a:endParaRPr lang="en-US" altLang="zh-CN" b="1" dirty="0">
              <a:solidFill>
                <a:schemeClr val="accent6"/>
              </a:solidFill>
              <a:latin typeface="+mn-ea"/>
              <a:cs typeface="+mn-ea"/>
            </a:endParaRPr>
          </a:p>
        </p:txBody>
      </p:sp>
      <p:sp>
        <p:nvSpPr>
          <p:cNvPr id="7" name="矩形 2"/>
          <p:cNvSpPr/>
          <p:nvPr>
            <p:custDataLst>
              <p:tags r:id="rId11"/>
            </p:custDataLst>
          </p:nvPr>
        </p:nvSpPr>
        <p:spPr>
          <a:xfrm>
            <a:off x="1278890" y="2344420"/>
            <a:ext cx="528129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医疗卫生服务的保障作用</a:t>
            </a:r>
            <a:endParaRPr lang="zh-CN" altLang="en-US" b="1" dirty="0">
              <a:solidFill>
                <a:schemeClr val="accent6"/>
              </a:solidFill>
              <a:latin typeface="+mn-ea"/>
              <a:cs typeface="+mn-ea"/>
            </a:endParaRPr>
          </a:p>
        </p:txBody>
      </p:sp>
      <p:sp>
        <p:nvSpPr>
          <p:cNvPr id="8" name="矩形 3"/>
          <p:cNvSpPr/>
          <p:nvPr>
            <p:custDataLst>
              <p:tags r:id="rId12"/>
            </p:custDataLst>
          </p:nvPr>
        </p:nvSpPr>
        <p:spPr>
          <a:xfrm>
            <a:off x="1277620" y="2699385"/>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医疗卫生服务保障民众生命健康，涉及疾病预防、诊断治疗、康复护理等环节，需平衡资源分配与服务可及性。</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1020647" y="2758875"/>
            <a:ext cx="9525" cy="683260"/>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880110" y="3566795"/>
            <a:ext cx="45085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6"/>
                </a:solidFill>
                <a:latin typeface="+mn-ea"/>
                <a:cs typeface="+mn-ea"/>
              </a:rPr>
              <a:t>03</a:t>
            </a:r>
            <a:endParaRPr lang="en-US" altLang="zh-CN" b="1" dirty="0">
              <a:solidFill>
                <a:schemeClr val="accent6"/>
              </a:solidFill>
              <a:latin typeface="+mn-ea"/>
              <a:cs typeface="+mn-ea"/>
            </a:endParaRPr>
          </a:p>
        </p:txBody>
      </p:sp>
      <p:sp>
        <p:nvSpPr>
          <p:cNvPr id="38" name="矩形 37"/>
          <p:cNvSpPr/>
          <p:nvPr>
            <p:custDataLst>
              <p:tags r:id="rId15"/>
            </p:custDataLst>
          </p:nvPr>
        </p:nvSpPr>
        <p:spPr>
          <a:xfrm>
            <a:off x="1278890" y="3567430"/>
            <a:ext cx="528129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公共交通服务的网络构建</a:t>
            </a:r>
            <a:endParaRPr lang="zh-CN" altLang="en-US" b="1" dirty="0">
              <a:solidFill>
                <a:schemeClr val="accent6"/>
              </a:solidFill>
              <a:latin typeface="+mn-ea"/>
              <a:cs typeface="+mn-ea"/>
            </a:endParaRPr>
          </a:p>
        </p:txBody>
      </p:sp>
      <p:sp>
        <p:nvSpPr>
          <p:cNvPr id="39" name="矩形 38"/>
          <p:cNvSpPr/>
          <p:nvPr>
            <p:custDataLst>
              <p:tags r:id="rId16"/>
            </p:custDataLst>
          </p:nvPr>
        </p:nvSpPr>
        <p:spPr>
          <a:xfrm>
            <a:off x="1277620" y="3921760"/>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公共交通服务构建城市与区域交通网络，保障人员与物资高效流通，其规划与运营直接影响城市运行效率。</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1020647" y="3982259"/>
            <a:ext cx="9525" cy="683260"/>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880110" y="4789805"/>
            <a:ext cx="45085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6"/>
                </a:solidFill>
                <a:latin typeface="+mn-ea"/>
                <a:cs typeface="+mn-ea"/>
              </a:rPr>
              <a:t>04</a:t>
            </a:r>
            <a:endParaRPr lang="en-US" altLang="zh-CN" b="1" dirty="0">
              <a:solidFill>
                <a:schemeClr val="accent6"/>
              </a:solidFill>
              <a:latin typeface="+mn-ea"/>
              <a:cs typeface="+mn-ea"/>
            </a:endParaRPr>
          </a:p>
        </p:txBody>
      </p:sp>
      <p:sp>
        <p:nvSpPr>
          <p:cNvPr id="43" name="矩形 42"/>
          <p:cNvSpPr/>
          <p:nvPr>
            <p:custDataLst>
              <p:tags r:id="rId19"/>
            </p:custDataLst>
          </p:nvPr>
        </p:nvSpPr>
        <p:spPr>
          <a:xfrm>
            <a:off x="1278890" y="4790440"/>
            <a:ext cx="528129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社会基本保障体系的重要性</a:t>
            </a:r>
            <a:endParaRPr lang="zh-CN" altLang="en-US" b="1" dirty="0">
              <a:solidFill>
                <a:schemeClr val="accent6"/>
              </a:solidFill>
              <a:latin typeface="+mn-ea"/>
              <a:cs typeface="+mn-ea"/>
            </a:endParaRPr>
          </a:p>
        </p:txBody>
      </p:sp>
      <p:sp>
        <p:nvSpPr>
          <p:cNvPr id="44" name="矩形 43"/>
          <p:cNvSpPr/>
          <p:nvPr>
            <p:custDataLst>
              <p:tags r:id="rId20"/>
            </p:custDataLst>
          </p:nvPr>
        </p:nvSpPr>
        <p:spPr>
          <a:xfrm>
            <a:off x="1277620" y="5144770"/>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公共服务类劳动是社会基本保障体系的重要组成部分，对维护社会秩序、促进社会公平发挥关键作用。</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66215" y="349885"/>
            <a:ext cx="9451340" cy="862965"/>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（三）社会公益服务类劳动</a:t>
            </a:r>
            <a:endParaRPr lang="zh-CN" altLang="en-US" sz="2800">
              <a:solidFill>
                <a:schemeClr val="accent6">
                  <a:lumMod val="75000"/>
                </a:schemeClr>
              </a:solidFill>
            </a:endParaRPr>
          </a:p>
        </p:txBody>
      </p:sp>
      <p:sp>
        <p:nvSpPr>
          <p:cNvPr id="4" name="矩形: 圆角 2"/>
          <p:cNvSpPr/>
          <p:nvPr>
            <p:custDataLst>
              <p:tags r:id="rId2"/>
            </p:custDataLst>
          </p:nvPr>
        </p:nvSpPr>
        <p:spPr>
          <a:xfrm>
            <a:off x="832933" y="2166244"/>
            <a:ext cx="2354174" cy="1751666"/>
          </a:xfrm>
          <a:prstGeom prst="roundRect">
            <a:avLst>
              <a:gd name="adj" fmla="val 5768"/>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矩形 5"/>
          <p:cNvSpPr/>
          <p:nvPr>
            <p:custDataLst>
              <p:tags r:id="rId3"/>
            </p:custDataLst>
          </p:nvPr>
        </p:nvSpPr>
        <p:spPr>
          <a:xfrm>
            <a:off x="903853" y="4045943"/>
            <a:ext cx="2212333" cy="1599156"/>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社区帮扶服务针对孤寡老人、残障人士等群体，提供生活照料、心理慰藉等支持，聚焦社会弱势群体帮扶。</a:t>
            </a:r>
            <a:endParaRPr lang="zh-CN" altLang="en-US" sz="1600">
              <a:solidFill>
                <a:schemeClr val="tx1">
                  <a:lumMod val="85000"/>
                  <a:lumOff val="15000"/>
                </a:schemeClr>
              </a:solidFill>
              <a:latin typeface="+mn-ea"/>
              <a:cs typeface="+mn-ea"/>
            </a:endParaRPr>
          </a:p>
        </p:txBody>
      </p:sp>
      <p:sp>
        <p:nvSpPr>
          <p:cNvPr id="12" name="矩形 11"/>
          <p:cNvSpPr/>
          <p:nvPr>
            <p:custDataLst>
              <p:tags r:id="rId4"/>
            </p:custDataLst>
          </p:nvPr>
        </p:nvSpPr>
        <p:spPr>
          <a:xfrm>
            <a:off x="903853" y="3105152"/>
            <a:ext cx="2212334"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社区帮扶服务的支持内容</a:t>
            </a:r>
            <a:endParaRPr kumimoji="1" lang="zh-CN" altLang="en-US" b="1" dirty="0">
              <a:solidFill>
                <a:srgbClr val="FFFFFF"/>
              </a:solidFill>
              <a:latin typeface="+mn-ea"/>
              <a:cs typeface="+mn-ea"/>
            </a:endParaRPr>
          </a:p>
        </p:txBody>
      </p:sp>
      <p:pic>
        <p:nvPicPr>
          <p:cNvPr id="5" name="图片 4" descr="/data/temp/5e2f6f54-6b27-4d0a-ba67-9897cb11632d/56446f85-a59c-11f0-9871-0e2747b8bb83.jpeg56446f85-a59c-11f0-9871-0e2747b8bb83"/>
          <p:cNvPicPr>
            <a:picLocks noChangeAspect="1"/>
          </p:cNvPicPr>
          <p:nvPr>
            <p:custDataLst>
              <p:tags r:id="rId5"/>
            </p:custDataLst>
          </p:nvPr>
        </p:nvPicPr>
        <p:blipFill rotWithShape="1">
          <a:blip r:embed="rId6"/>
          <a:srcRect l="16678" r="16678"/>
          <a:stretch>
            <a:fillRect/>
          </a:stretch>
        </p:blipFill>
        <p:spPr>
          <a:xfrm>
            <a:off x="1095275" y="1217921"/>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7" name="矩形: 圆角 1"/>
          <p:cNvSpPr/>
          <p:nvPr>
            <p:custDataLst>
              <p:tags r:id="rId7"/>
            </p:custDataLst>
          </p:nvPr>
        </p:nvSpPr>
        <p:spPr>
          <a:xfrm>
            <a:off x="3604469" y="2166244"/>
            <a:ext cx="2354174" cy="1751666"/>
          </a:xfrm>
          <a:prstGeom prst="roundRect">
            <a:avLst>
              <a:gd name="adj" fmla="val 57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矩形 13"/>
          <p:cNvSpPr/>
          <p:nvPr>
            <p:custDataLst>
              <p:tags r:id="rId8"/>
            </p:custDataLst>
          </p:nvPr>
        </p:nvSpPr>
        <p:spPr>
          <a:xfrm>
            <a:off x="3675389" y="4045943"/>
            <a:ext cx="2212333" cy="1599156"/>
          </a:xfrm>
          <a:prstGeom prst="rect">
            <a:avLst/>
          </a:prstGeom>
        </p:spPr>
        <p:txBody>
          <a:bodyPr wrap="square" lIns="0" tIns="0" rIns="0" bIns="0">
            <a:noAutofit/>
          </a:bodyPr>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环境保护服务涵盖生态修复、污染治理、环保宣传等内容，推动可持续发展，是构建和谐社会的重要补充。</a:t>
            </a:r>
            <a:endParaRPr lang="zh-CN" altLang="en-US" sz="1600" dirty="0">
              <a:solidFill>
                <a:schemeClr val="tx1">
                  <a:lumMod val="85000"/>
                  <a:lumOff val="15000"/>
                </a:schemeClr>
              </a:solidFill>
              <a:latin typeface="+mn-ea"/>
              <a:cs typeface="+mn-ea"/>
            </a:endParaRPr>
          </a:p>
        </p:txBody>
      </p:sp>
      <p:sp>
        <p:nvSpPr>
          <p:cNvPr id="15" name="矩形 14"/>
          <p:cNvSpPr/>
          <p:nvPr>
            <p:custDataLst>
              <p:tags r:id="rId9"/>
            </p:custDataLst>
          </p:nvPr>
        </p:nvSpPr>
        <p:spPr>
          <a:xfrm>
            <a:off x="3675389" y="3105152"/>
            <a:ext cx="2212334"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环境保护服务的可持续发展</a:t>
            </a:r>
            <a:endParaRPr kumimoji="1" lang="zh-CN" altLang="en-US" b="1" dirty="0">
              <a:solidFill>
                <a:srgbClr val="FFFFFF"/>
              </a:solidFill>
              <a:latin typeface="+mn-ea"/>
              <a:cs typeface="+mn-ea"/>
            </a:endParaRPr>
          </a:p>
        </p:txBody>
      </p:sp>
      <p:pic>
        <p:nvPicPr>
          <p:cNvPr id="10" name="图片 9" descr="/data/temp/5e2f6f54-6b27-4d0a-ba67-9897cb11632d/5644706e-a59c-11f0-9871-0e2747b8bb83.jpeg5644706e-a59c-11f0-9871-0e2747b8bb83"/>
          <p:cNvPicPr>
            <a:picLocks noChangeAspect="1"/>
          </p:cNvPicPr>
          <p:nvPr>
            <p:custDataLst>
              <p:tags r:id="rId10"/>
            </p:custDataLst>
          </p:nvPr>
        </p:nvPicPr>
        <p:blipFill>
          <a:blip r:embed="rId11"/>
          <a:srcRect l="21885" r="21885"/>
          <a:stretch>
            <a:fillRect/>
          </a:stretch>
        </p:blipFill>
        <p:spPr>
          <a:xfrm>
            <a:off x="3867438" y="1217921"/>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2"/>
            </a:solidFill>
          </a:ln>
        </p:spPr>
      </p:pic>
      <p:sp>
        <p:nvSpPr>
          <p:cNvPr id="11" name="矩形: 圆角 3"/>
          <p:cNvSpPr/>
          <p:nvPr>
            <p:custDataLst>
              <p:tags r:id="rId12"/>
            </p:custDataLst>
          </p:nvPr>
        </p:nvSpPr>
        <p:spPr>
          <a:xfrm>
            <a:off x="6376005" y="2166871"/>
            <a:ext cx="2354174" cy="1751666"/>
          </a:xfrm>
          <a:prstGeom prst="roundRect">
            <a:avLst>
              <a:gd name="adj" fmla="val 5768"/>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9" name="矩形 18"/>
          <p:cNvSpPr/>
          <p:nvPr>
            <p:custDataLst>
              <p:tags r:id="rId13"/>
            </p:custDataLst>
          </p:nvPr>
        </p:nvSpPr>
        <p:spPr>
          <a:xfrm>
            <a:off x="6446925" y="4046570"/>
            <a:ext cx="2212333" cy="1597273"/>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灾害救援服务在自然灾害或公共危机发生时，开展人员搜救、物资分发、灾后重建等工作，保障社会安全与稳定。</a:t>
            </a:r>
            <a:endParaRPr lang="zh-CN" altLang="en-US" sz="1600">
              <a:solidFill>
                <a:schemeClr val="tx1">
                  <a:lumMod val="85000"/>
                  <a:lumOff val="15000"/>
                </a:schemeClr>
              </a:solidFill>
              <a:latin typeface="+mn-ea"/>
              <a:cs typeface="+mn-ea"/>
            </a:endParaRPr>
          </a:p>
        </p:txBody>
      </p:sp>
      <p:sp>
        <p:nvSpPr>
          <p:cNvPr id="23" name="矩形 22"/>
          <p:cNvSpPr/>
          <p:nvPr>
            <p:custDataLst>
              <p:tags r:id="rId14"/>
            </p:custDataLst>
          </p:nvPr>
        </p:nvSpPr>
        <p:spPr>
          <a:xfrm>
            <a:off x="6446925" y="3105779"/>
            <a:ext cx="2212333"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灾害救援服务的应急响应</a:t>
            </a:r>
            <a:endParaRPr kumimoji="1" lang="zh-CN" altLang="en-US" b="1" dirty="0">
              <a:solidFill>
                <a:srgbClr val="FFFFFF"/>
              </a:solidFill>
              <a:latin typeface="+mn-ea"/>
              <a:cs typeface="+mn-ea"/>
            </a:endParaRPr>
          </a:p>
        </p:txBody>
      </p:sp>
      <p:pic>
        <p:nvPicPr>
          <p:cNvPr id="27" name="图片 26" descr="/data/temp/5e2f6f54-6b27-4d0a-ba67-9897cb11632d/564471d4-a59c-11f0-9871-0e2747b8bb83.jpeg564471d4-a59c-11f0-9871-0e2747b8bb83"/>
          <p:cNvPicPr>
            <a:picLocks noChangeAspect="1"/>
          </p:cNvPicPr>
          <p:nvPr>
            <p:custDataLst>
              <p:tags r:id="rId15"/>
            </p:custDataLst>
          </p:nvPr>
        </p:nvPicPr>
        <p:blipFill>
          <a:blip r:embed="rId16"/>
          <a:srcRect l="23565" r="23565"/>
          <a:stretch>
            <a:fillRect/>
          </a:stretch>
        </p:blipFill>
        <p:spPr>
          <a:xfrm>
            <a:off x="6638346" y="1218549"/>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1"/>
            </a:solidFill>
          </a:ln>
        </p:spPr>
      </p:pic>
      <p:sp>
        <p:nvSpPr>
          <p:cNvPr id="28" name="矩形: 圆角 3"/>
          <p:cNvSpPr/>
          <p:nvPr>
            <p:custDataLst>
              <p:tags r:id="rId17"/>
            </p:custDataLst>
          </p:nvPr>
        </p:nvSpPr>
        <p:spPr>
          <a:xfrm>
            <a:off x="9147540" y="2166871"/>
            <a:ext cx="2354174" cy="1751666"/>
          </a:xfrm>
          <a:prstGeom prst="roundRect">
            <a:avLst>
              <a:gd name="adj" fmla="val 57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9" name="矩形 28"/>
          <p:cNvSpPr/>
          <p:nvPr>
            <p:custDataLst>
              <p:tags r:id="rId18"/>
            </p:custDataLst>
          </p:nvPr>
        </p:nvSpPr>
        <p:spPr>
          <a:xfrm>
            <a:off x="9218461" y="4046570"/>
            <a:ext cx="2212333" cy="1597273"/>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社会公益服务类劳动通过无偿或低偿服务，促进社会资源再分配，缓解社会矛盾，增强社会凝聚力。</a:t>
            </a:r>
            <a:endParaRPr lang="zh-CN" altLang="en-US" sz="1600">
              <a:solidFill>
                <a:schemeClr val="tx1">
                  <a:lumMod val="85000"/>
                  <a:lumOff val="15000"/>
                </a:schemeClr>
              </a:solidFill>
              <a:latin typeface="+mn-ea"/>
              <a:cs typeface="+mn-ea"/>
            </a:endParaRPr>
          </a:p>
        </p:txBody>
      </p:sp>
      <p:sp>
        <p:nvSpPr>
          <p:cNvPr id="30" name="矩形 29"/>
          <p:cNvSpPr/>
          <p:nvPr>
            <p:custDataLst>
              <p:tags r:id="rId19"/>
            </p:custDataLst>
          </p:nvPr>
        </p:nvSpPr>
        <p:spPr>
          <a:xfrm>
            <a:off x="9218461" y="3105779"/>
            <a:ext cx="2212334" cy="812416"/>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社会资源再分配</a:t>
            </a:r>
            <a:endParaRPr kumimoji="1" lang="zh-CN" altLang="en-US" b="1" dirty="0">
              <a:solidFill>
                <a:srgbClr val="FFFFFF"/>
              </a:solidFill>
              <a:latin typeface="+mn-ea"/>
              <a:cs typeface="+mn-ea"/>
            </a:endParaRPr>
          </a:p>
          <a:p>
            <a:pPr algn="ctr">
              <a:spcBef>
                <a:spcPct val="0"/>
              </a:spcBef>
              <a:spcAft>
                <a:spcPct val="0"/>
              </a:spcAft>
            </a:pPr>
            <a:r>
              <a:rPr kumimoji="1" lang="zh-CN" altLang="en-US" b="1" dirty="0">
                <a:solidFill>
                  <a:srgbClr val="FFFFFF"/>
                </a:solidFill>
                <a:latin typeface="+mn-ea"/>
                <a:cs typeface="+mn-ea"/>
              </a:rPr>
              <a:t>与社会凝聚力</a:t>
            </a:r>
            <a:endParaRPr kumimoji="1" lang="zh-CN" altLang="en-US" b="1" dirty="0">
              <a:solidFill>
                <a:srgbClr val="FFFFFF"/>
              </a:solidFill>
              <a:latin typeface="+mn-ea"/>
              <a:cs typeface="+mn-ea"/>
            </a:endParaRPr>
          </a:p>
        </p:txBody>
      </p:sp>
      <p:pic>
        <p:nvPicPr>
          <p:cNvPr id="31" name="图片 30" descr="/data/temp/5e2f6f54-6b27-4d0a-ba67-9897cb11632d/56447196-a59c-11f0-9871-0e2747b8bb83.jpeg56447196-a59c-11f0-9871-0e2747b8bb83"/>
          <p:cNvPicPr>
            <a:picLocks noChangeAspect="1"/>
          </p:cNvPicPr>
          <p:nvPr>
            <p:custDataLst>
              <p:tags r:id="rId20"/>
            </p:custDataLst>
          </p:nvPr>
        </p:nvPicPr>
        <p:blipFill>
          <a:blip r:embed="rId21"/>
          <a:srcRect l="16678" r="16678"/>
          <a:stretch>
            <a:fillRect/>
          </a:stretch>
        </p:blipFill>
        <p:spPr>
          <a:xfrm>
            <a:off x="9409882" y="1218549"/>
            <a:ext cx="1828862" cy="1829490"/>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2"/>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98905" y="186690"/>
            <a:ext cx="9784715" cy="815975"/>
          </a:xfrm>
        </p:spPr>
        <p:txBody>
          <a:bodyPr>
            <a:noAutofit/>
          </a:bodyPr>
          <a:lstStyle/>
          <a:p>
            <a:pPr>
              <a:lnSpc>
                <a:spcPct val="130000"/>
              </a:lnSpc>
            </a:pPr>
            <a:r>
              <a:rPr lang="zh-CN" altLang="en-US" sz="3600">
                <a:solidFill>
                  <a:schemeClr val="accent6">
                    <a:lumMod val="75000"/>
                  </a:schemeClr>
                </a:solidFill>
              </a:rPr>
              <a:t>三、主要特征</a:t>
            </a:r>
            <a:br>
              <a:rPr lang="zh-CN" altLang="en-US" sz="2800">
                <a:solidFill>
                  <a:schemeClr val="accent6">
                    <a:lumMod val="75000"/>
                  </a:schemeClr>
                </a:solidFill>
              </a:rPr>
            </a:br>
            <a:r>
              <a:rPr lang="zh-CN" altLang="en-US" sz="2800">
                <a:solidFill>
                  <a:schemeClr val="accent6">
                    <a:lumMod val="75000"/>
                  </a:schemeClr>
                </a:solidFill>
              </a:rPr>
              <a:t>（一）无形性特征</a:t>
            </a:r>
            <a:endParaRPr lang="zh-CN" altLang="en-US" sz="2800">
              <a:solidFill>
                <a:schemeClr val="accent6">
                  <a:lumMod val="75000"/>
                </a:schemeClr>
              </a:solidFill>
            </a:endParaRPr>
          </a:p>
        </p:txBody>
      </p:sp>
      <p:sp>
        <p:nvSpPr>
          <p:cNvPr id="11" name="等腰三角形 10"/>
          <p:cNvSpPr/>
          <p:nvPr>
            <p:custDataLst>
              <p:tags r:id="rId2"/>
            </p:custDataLst>
          </p:nvPr>
        </p:nvSpPr>
        <p:spPr>
          <a:xfrm>
            <a:off x="1737995" y="1675765"/>
            <a:ext cx="2265680" cy="228727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custDataLst>
              <p:tags r:id="rId3"/>
            </p:custDataLst>
          </p:nvPr>
        </p:nvSpPr>
        <p:spPr>
          <a:xfrm flipV="1">
            <a:off x="1737995" y="3960495"/>
            <a:ext cx="2265680" cy="2287270"/>
          </a:xfrm>
          <a:prstGeom prst="triangle">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custDataLst>
              <p:tags r:id="rId4"/>
            </p:custDataLst>
          </p:nvPr>
        </p:nvSpPr>
        <p:spPr>
          <a:xfrm>
            <a:off x="609600" y="3960495"/>
            <a:ext cx="2265680" cy="2287270"/>
          </a:xfrm>
          <a:prstGeom prst="triangl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custDataLst>
              <p:tags r:id="rId5"/>
            </p:custDataLst>
          </p:nvPr>
        </p:nvSpPr>
        <p:spPr>
          <a:xfrm>
            <a:off x="2873375" y="3960495"/>
            <a:ext cx="2265680" cy="2287270"/>
          </a:xfrm>
          <a:prstGeom prst="triangl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333438303937363b333438313037383bcafdbeddb7d6ce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621280" y="2946400"/>
            <a:ext cx="498475" cy="498475"/>
          </a:xfrm>
          <a:prstGeom prst="rect">
            <a:avLst/>
          </a:prstGeom>
        </p:spPr>
      </p:pic>
      <p:pic>
        <p:nvPicPr>
          <p:cNvPr id="27" name="图片 26" descr="333438303937363b333438313035353bb2fac6b7c4a3d0c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2621280" y="4379595"/>
            <a:ext cx="498475" cy="498475"/>
          </a:xfrm>
          <a:prstGeom prst="rect">
            <a:avLst/>
          </a:prstGeom>
        </p:spPr>
      </p:pic>
      <p:pic>
        <p:nvPicPr>
          <p:cNvPr id="28" name="图片 27" descr="333438303937363b333438313037373bcad0b3a1b5f7b2e9"/>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534795" y="5173980"/>
            <a:ext cx="415925" cy="415925"/>
          </a:xfrm>
          <a:prstGeom prst="rect">
            <a:avLst/>
          </a:prstGeom>
        </p:spPr>
      </p:pic>
      <p:pic>
        <p:nvPicPr>
          <p:cNvPr id="29" name="图片 28" descr="32313538333935363b32313538333934373bcec4bcfebcd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798570" y="5173980"/>
            <a:ext cx="415925" cy="415925"/>
          </a:xfrm>
          <a:prstGeom prst="rect">
            <a:avLst/>
          </a:prstGeom>
        </p:spPr>
      </p:pic>
      <p:sp>
        <p:nvSpPr>
          <p:cNvPr id="9" name="正文"/>
          <p:cNvSpPr txBox="1"/>
          <p:nvPr>
            <p:custDataLst>
              <p:tags r:id="rId18"/>
            </p:custDataLst>
          </p:nvPr>
        </p:nvSpPr>
        <p:spPr>
          <a:xfrm>
            <a:off x="6159584" y="1454375"/>
            <a:ext cx="5182701"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服务性劳动的无形性特征源于其产出的非物质化，服务成果无法以传统实物形态呈现，而是以服务过程、体验或效果的形式存在。例如，心理咨询服务的价值体现于服务对象心理状态的改善，法律服务的成效反映在法律问题的解决程度，这些成果难以通过直观的物理形态感知。</a:t>
            </a:r>
            <a:endParaRPr lang="zh-CN" altLang="en-US" sz="1600" kern="0" dirty="0">
              <a:ln>
                <a:noFill/>
                <a:prstDash val="sysDot"/>
              </a:ln>
              <a:solidFill>
                <a:schemeClr val="tx1">
                  <a:lumMod val="85000"/>
                  <a:lumOff val="15000"/>
                </a:schemeClr>
              </a:solidFill>
              <a:uFillTx/>
              <a:latin typeface="+mn-ea"/>
              <a:sym typeface="+mn-ea"/>
            </a:endParaRPr>
          </a:p>
        </p:txBody>
      </p:sp>
      <p:sp>
        <p:nvSpPr>
          <p:cNvPr id="10" name="标题"/>
          <p:cNvSpPr txBox="1"/>
          <p:nvPr>
            <p:custDataLst>
              <p:tags r:id="rId19"/>
            </p:custDataLst>
          </p:nvPr>
        </p:nvSpPr>
        <p:spPr>
          <a:xfrm>
            <a:off x="6159584" y="1099502"/>
            <a:ext cx="5182701" cy="314873"/>
          </a:xfrm>
          <a:prstGeom prst="rect">
            <a:avLst/>
          </a:prstGeom>
          <a:noFill/>
        </p:spPr>
        <p:txBody>
          <a:bodyPr wrap="square" lIns="0" tIns="0" rIns="0" bIns="0" rtlCol="0" anchor="b">
            <a:noAutofit/>
          </a:bodyPr>
          <a:p>
            <a:pPr lvl="0" algn="l">
              <a:buClrTx/>
              <a:buSzTx/>
              <a:buFontTx/>
            </a:pPr>
            <a:r>
              <a:rPr lang="zh-CN" altLang="en-US" b="1" dirty="0">
                <a:solidFill>
                  <a:schemeClr val="accent1"/>
                </a:solidFill>
                <a:uFillTx/>
                <a:latin typeface="+mn-ea"/>
                <a:sym typeface="+mn-ea"/>
              </a:rPr>
              <a:t>无形性定义与表现</a:t>
            </a:r>
            <a:endParaRPr lang="zh-CN" altLang="en-US" b="1" dirty="0">
              <a:solidFill>
                <a:schemeClr val="accent1"/>
              </a:solidFill>
              <a:uFillTx/>
              <a:latin typeface="+mn-ea"/>
              <a:sym typeface="+mn-ea"/>
            </a:endParaRPr>
          </a:p>
        </p:txBody>
      </p:sp>
      <p:sp>
        <p:nvSpPr>
          <p:cNvPr id="281" name="正文"/>
          <p:cNvSpPr txBox="1"/>
          <p:nvPr>
            <p:custDataLst>
              <p:tags r:id="rId20"/>
            </p:custDataLst>
          </p:nvPr>
        </p:nvSpPr>
        <p:spPr>
          <a:xfrm>
            <a:off x="6159584" y="3607216"/>
            <a:ext cx="5182701"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无形性导致服务质量评价缺乏客观统一标准，高度依赖服务对象的主观感受与体验，增加了服务标准化管理、质量监管及价值评估的难度。</a:t>
            </a:r>
            <a:endParaRPr lang="zh-CN" altLang="en-US" sz="1600" kern="0" dirty="0">
              <a:ln>
                <a:noFill/>
                <a:prstDash val="sysDot"/>
              </a:ln>
              <a:solidFill>
                <a:schemeClr val="tx1">
                  <a:lumMod val="85000"/>
                  <a:lumOff val="15000"/>
                </a:schemeClr>
              </a:solidFill>
              <a:uFillTx/>
              <a:latin typeface="+mn-ea"/>
              <a:sym typeface="+mn-ea"/>
            </a:endParaRPr>
          </a:p>
        </p:txBody>
      </p:sp>
      <p:sp>
        <p:nvSpPr>
          <p:cNvPr id="282" name="标题"/>
          <p:cNvSpPr txBox="1"/>
          <p:nvPr>
            <p:custDataLst>
              <p:tags r:id="rId21"/>
            </p:custDataLst>
          </p:nvPr>
        </p:nvSpPr>
        <p:spPr>
          <a:xfrm>
            <a:off x="6159584" y="3275838"/>
            <a:ext cx="5182701" cy="314873"/>
          </a:xfrm>
          <a:prstGeom prst="rect">
            <a:avLst/>
          </a:prstGeom>
          <a:noFill/>
        </p:spPr>
        <p:txBody>
          <a:bodyPr wrap="square" lIns="0" tIns="0" rIns="0" bIns="0" rtlCol="0" anchor="b">
            <a:noAutofit/>
          </a:bodyPr>
          <a:p>
            <a:pPr lvl="0" algn="l">
              <a:buClrTx/>
              <a:buSzTx/>
              <a:buFontTx/>
            </a:pPr>
            <a:r>
              <a:rPr lang="zh-CN" altLang="en-US" b="1" dirty="0">
                <a:solidFill>
                  <a:schemeClr val="accent2"/>
                </a:solidFill>
                <a:uFillTx/>
                <a:latin typeface="+mn-ea"/>
                <a:sym typeface="+mn-ea"/>
              </a:rPr>
              <a:t>服务质量评价难点</a:t>
            </a:r>
            <a:endParaRPr lang="zh-CN" altLang="en-US" b="1" dirty="0">
              <a:solidFill>
                <a:schemeClr val="accent2"/>
              </a:solidFill>
              <a:uFillTx/>
              <a:latin typeface="+mn-ea"/>
              <a:sym typeface="+mn-ea"/>
            </a:endParaRPr>
          </a:p>
        </p:txBody>
      </p:sp>
      <p:sp>
        <p:nvSpPr>
          <p:cNvPr id="284" name="正文"/>
          <p:cNvSpPr txBox="1"/>
          <p:nvPr>
            <p:custDataLst>
              <p:tags r:id="rId22"/>
            </p:custDataLst>
          </p:nvPr>
        </p:nvSpPr>
        <p:spPr>
          <a:xfrm>
            <a:off x="6159584" y="5206972"/>
            <a:ext cx="5182701"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为弥补无形性带来的挑战，需通过建立服务规范、客户反馈机制等方式，提高服务标准化管理的效率和质量。</a:t>
            </a:r>
            <a:endParaRPr lang="zh-CN" altLang="en-US" sz="1600" kern="0" dirty="0">
              <a:ln>
                <a:noFill/>
                <a:prstDash val="sysDot"/>
              </a:ln>
              <a:solidFill>
                <a:schemeClr val="tx1">
                  <a:lumMod val="85000"/>
                  <a:lumOff val="15000"/>
                </a:schemeClr>
              </a:solidFill>
              <a:uFillTx/>
              <a:latin typeface="+mn-ea"/>
              <a:sym typeface="+mn-ea"/>
            </a:endParaRPr>
          </a:p>
        </p:txBody>
      </p:sp>
      <p:sp>
        <p:nvSpPr>
          <p:cNvPr id="285" name="标题"/>
          <p:cNvSpPr txBox="1"/>
          <p:nvPr>
            <p:custDataLst>
              <p:tags r:id="rId23"/>
            </p:custDataLst>
          </p:nvPr>
        </p:nvSpPr>
        <p:spPr>
          <a:xfrm>
            <a:off x="6159584" y="4875594"/>
            <a:ext cx="5182701" cy="314873"/>
          </a:xfrm>
          <a:prstGeom prst="rect">
            <a:avLst/>
          </a:prstGeom>
          <a:noFill/>
        </p:spPr>
        <p:txBody>
          <a:bodyPr wrap="square" lIns="0" tIns="0" rIns="0" bIns="0" rtlCol="0" anchor="b">
            <a:noAutofit/>
          </a:bodyPr>
          <a:p>
            <a:pPr lvl="0" algn="l">
              <a:buClrTx/>
              <a:buSzTx/>
              <a:buFontTx/>
            </a:pPr>
            <a:r>
              <a:rPr lang="zh-CN" altLang="en-US" b="1" dirty="0">
                <a:solidFill>
                  <a:schemeClr val="accent3"/>
                </a:solidFill>
                <a:uFillTx/>
                <a:latin typeface="+mn-ea"/>
                <a:sym typeface="+mn-ea"/>
              </a:rPr>
              <a:t>服务标准化管理策略</a:t>
            </a:r>
            <a:endParaRPr lang="zh-CN" altLang="en-US" b="1" dirty="0">
              <a:solidFill>
                <a:schemeClr val="accent3"/>
              </a:solidFill>
              <a:uFillTx/>
              <a:latin typeface="+mn-ea"/>
              <a:sym typeface="+mn-ea"/>
            </a:endParaRPr>
          </a:p>
        </p:txBody>
      </p:sp>
    </p:spTree>
    <p:custDataLst>
      <p:tags r:id="rId2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358265" y="278130"/>
            <a:ext cx="99764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（二）即时性特征</a:t>
            </a:r>
            <a:endParaRPr lang="zh-CN" altLang="en-US" sz="2800">
              <a:solidFill>
                <a:schemeClr val="accent6">
                  <a:lumMod val="75000"/>
                </a:schemeClr>
              </a:solidFill>
            </a:endParaRPr>
          </a:p>
        </p:txBody>
      </p:sp>
      <p:sp>
        <p:nvSpPr>
          <p:cNvPr id="12" name="矩形 2"/>
          <p:cNvSpPr/>
          <p:nvPr>
            <p:custDataLst>
              <p:tags r:id="rId2"/>
            </p:custDataLst>
          </p:nvPr>
        </p:nvSpPr>
        <p:spPr>
          <a:xfrm>
            <a:off x="673160" y="323164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服务性劳动的即时性特征意味着服务的生产和消费过程同步进行，具有不可分割性。例如，在金融咨询服务中，顾问与客户的沟通、方案制定与建议提供都在互动过程中完成，服务无法预先生产或储存。</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552510" y="268867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即时性与服务生产消费</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1005840" y="1020445"/>
            <a:ext cx="1755775" cy="150812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8326748a-64a5-4328-be2a-89978105d783/c063ba39-a59c-11f0-b395-c2fd376fe9bd.jpg@base@tag=imgScale&amp;m=1&amp;w=650&amp;h=537&amp;q=95c063ba39-a59c-11f0-b395-c2fd376fe9bd"/>
          <p:cNvPicPr>
            <a:picLocks noChangeAspect="1"/>
          </p:cNvPicPr>
          <p:nvPr>
            <p:custDataLst>
              <p:tags r:id="rId5"/>
            </p:custDataLst>
          </p:nvPr>
        </p:nvPicPr>
        <p:blipFill rotWithShape="1">
          <a:blip r:embed="rId6"/>
          <a:srcRect l="16296"/>
          <a:stretch>
            <a:fillRect/>
          </a:stretch>
        </p:blipFill>
        <p:spPr>
          <a:xfrm>
            <a:off x="1045845" y="1090295"/>
            <a:ext cx="1776730" cy="146875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532347" y="323164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即时性要求劳动者具备快速响应能力与灵活应变技巧，需根据服务对象的实时反馈调整服务策略。</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411697" y="268867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劳动者响应能力要求</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4866005" y="1020445"/>
            <a:ext cx="1755775" cy="150812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8326748a-64a5-4328-be2a-89978105d783/c063ba4a-a59c-11f0-b395-c2fd376fe9bd.jpg@base@tag=imgScale&amp;m=1&amp;w=650&amp;h=537&amp;q=95c063ba4a-a59c-11f0-b395-c2fd376fe9bd"/>
          <p:cNvPicPr>
            <a:picLocks noChangeAspect="1"/>
          </p:cNvPicPr>
          <p:nvPr>
            <p:custDataLst>
              <p:tags r:id="rId10"/>
            </p:custDataLst>
          </p:nvPr>
        </p:nvPicPr>
        <p:blipFill rotWithShape="1">
          <a:blip r:embed="rId11"/>
          <a:srcRect l="18746" t="9311" r="9069" b="1117"/>
          <a:stretch>
            <a:fillRect/>
          </a:stretch>
        </p:blipFill>
        <p:spPr>
          <a:xfrm>
            <a:off x="4906010" y="1090295"/>
            <a:ext cx="1776730" cy="146875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391534" y="323164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随着数字化技术的发展，远程服务、智能客服等模式在一定程度上突破了即时性的时空限制，拓展了服务边界。</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270884" y="268867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数字化技术对即时性的突破</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8724900" y="1020445"/>
            <a:ext cx="1755775" cy="150812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8326748a-64a5-4328-be2a-89978105d783/c063bba6-a59c-11f0-b395-c2fd376fe9bd.jpg@base@tag=imgScale&amp;m=1&amp;w=650&amp;h=537&amp;q=95c063bba6-a59c-11f0-b395-c2fd376fe9bd"/>
          <p:cNvPicPr>
            <a:picLocks noChangeAspect="1"/>
          </p:cNvPicPr>
          <p:nvPr>
            <p:custDataLst>
              <p:tags r:id="rId15"/>
            </p:custDataLst>
          </p:nvPr>
        </p:nvPicPr>
        <p:blipFill rotWithShape="1">
          <a:blip r:embed="rId16"/>
          <a:srcRect l="9706" r="9706"/>
          <a:stretch>
            <a:fillRect/>
          </a:stretch>
        </p:blipFill>
        <p:spPr>
          <a:xfrm>
            <a:off x="8764905" y="1090295"/>
            <a:ext cx="1776730" cy="146875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01874a3b-12e5-4b2d-bdfd-e6c5223bca49/c0d9fb42-a59c-11f0-b80c-fa9c07682315.jpg@base@tag=imgScale&amp;m=1&amp;w=1428&amp;h=1904&amp;q=95c0d9fb42-a59c-11f0-b80c-fa9c07682315"/>
          <p:cNvPicPr>
            <a:picLocks noChangeAspect="1"/>
          </p:cNvPicPr>
          <p:nvPr>
            <p:custDataLst>
              <p:tags r:id="rId2"/>
            </p:custDataLst>
          </p:nvPr>
        </p:nvPicPr>
        <p:blipFill>
          <a:blip r:embed="rId3"/>
          <a:srcRect t="11451"/>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321935" y="443230"/>
            <a:ext cx="6200140" cy="441960"/>
          </a:xfrm>
        </p:spPr>
        <p:txBody>
          <a:bodyPr>
            <a:noAutofit/>
          </a:bodyPr>
          <a:lstStyle/>
          <a:p>
            <a:r>
              <a:rPr lang="zh-CN" altLang="en-US" sz="2800">
                <a:solidFill>
                  <a:schemeClr val="accent6">
                    <a:lumMod val="75000"/>
                  </a:schemeClr>
                </a:solidFill>
              </a:rPr>
              <a:t>（三）互动性特征</a:t>
            </a:r>
            <a:endParaRPr lang="zh-CN" altLang="en-US" sz="2800">
              <a:solidFill>
                <a:schemeClr val="accent6">
                  <a:lumMod val="75000"/>
                </a:schemeClr>
              </a:solidFill>
            </a:endParaRPr>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288280" y="3102191"/>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9"/>
          <p:cNvCxnSpPr/>
          <p:nvPr>
            <p:custDataLst>
              <p:tags r:id="rId10"/>
            </p:custDataLst>
          </p:nvPr>
        </p:nvCxnSpPr>
        <p:spPr>
          <a:xfrm>
            <a:off x="5320665" y="4666324"/>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8" name="矩形 33"/>
          <p:cNvSpPr/>
          <p:nvPr>
            <p:custDataLst>
              <p:tags r:id="rId11"/>
            </p:custDataLst>
          </p:nvPr>
        </p:nvSpPr>
        <p:spPr>
          <a:xfrm>
            <a:off x="5288280" y="2371230"/>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服务性劳动高度依赖劳动者与服务对象的双向互动，这种互动贯穿服务全过程，直接影响服务质量与效果。</a:t>
            </a:r>
            <a:endParaRPr lang="zh-CN" altLang="en-US" sz="1600" dirty="0">
              <a:ln>
                <a:noFill/>
                <a:prstDash val="sysDot"/>
              </a:ln>
              <a:solidFill>
                <a:schemeClr val="tx1">
                  <a:lumMod val="85000"/>
                  <a:lumOff val="15000"/>
                </a:schemeClr>
              </a:solidFill>
              <a:latin typeface="+mn-ea"/>
              <a:cs typeface="+mn-ea"/>
              <a:sym typeface="+mn-ea"/>
            </a:endParaRPr>
          </a:p>
        </p:txBody>
      </p:sp>
      <p:sp>
        <p:nvSpPr>
          <p:cNvPr id="9" name="矩形 34"/>
          <p:cNvSpPr/>
          <p:nvPr>
            <p:custDataLst>
              <p:tags r:id="rId12"/>
            </p:custDataLst>
          </p:nvPr>
        </p:nvSpPr>
        <p:spPr>
          <a:xfrm>
            <a:off x="5288280" y="1919073"/>
            <a:ext cx="6233792" cy="365797"/>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互动性在服务中的作用</a:t>
            </a:r>
            <a:endParaRPr lang="zh-CN" altLang="en-US" b="1" dirty="0">
              <a:ln>
                <a:noFill/>
                <a:prstDash val="sysDot"/>
              </a:ln>
              <a:solidFill>
                <a:schemeClr val="accent1"/>
              </a:solidFill>
              <a:latin typeface="+mn-ea"/>
              <a:cs typeface="+mn-ea"/>
              <a:sym typeface="+mn-ea"/>
            </a:endParaRPr>
          </a:p>
        </p:txBody>
      </p:sp>
      <p:sp>
        <p:nvSpPr>
          <p:cNvPr id="11" name="矩形 35"/>
          <p:cNvSpPr/>
          <p:nvPr>
            <p:custDataLst>
              <p:tags r:id="rId13"/>
            </p:custDataLst>
          </p:nvPr>
        </p:nvSpPr>
        <p:spPr>
          <a:xfrm>
            <a:off x="5320665" y="3615323"/>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互动过程不仅是服务内容传递的途径，更是情感交流与信任建立的桥梁，有助于服务提供者深入了解服务对象需求，提升服务针对性与个性化水平。</a:t>
            </a:r>
            <a:endParaRPr lang="zh-CN" altLang="en-US" sz="1600" dirty="0">
              <a:ln>
                <a:noFill/>
                <a:prstDash val="sysDot"/>
              </a:ln>
              <a:solidFill>
                <a:schemeClr val="tx1">
                  <a:lumMod val="85000"/>
                  <a:lumOff val="15000"/>
                </a:schemeClr>
              </a:solidFill>
              <a:latin typeface="+mn-ea"/>
              <a:cs typeface="+mn-ea"/>
              <a:sym typeface="+mn-ea"/>
            </a:endParaRPr>
          </a:p>
        </p:txBody>
      </p:sp>
      <p:sp>
        <p:nvSpPr>
          <p:cNvPr id="13" name="矩形 36"/>
          <p:cNvSpPr/>
          <p:nvPr>
            <p:custDataLst>
              <p:tags r:id="rId14"/>
            </p:custDataLst>
          </p:nvPr>
        </p:nvSpPr>
        <p:spPr>
          <a:xfrm>
            <a:off x="5320665" y="3221585"/>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互动过程对服务质量的影响</a:t>
            </a:r>
            <a:endParaRPr lang="zh-CN" altLang="en-US" b="1" dirty="0">
              <a:ln>
                <a:noFill/>
                <a:prstDash val="sysDot"/>
              </a:ln>
              <a:solidFill>
                <a:schemeClr val="accent2"/>
              </a:solidFill>
              <a:latin typeface="+mn-ea"/>
              <a:cs typeface="+mn-ea"/>
              <a:sym typeface="+mn-ea"/>
            </a:endParaRPr>
          </a:p>
        </p:txBody>
      </p:sp>
      <p:sp>
        <p:nvSpPr>
          <p:cNvPr id="14" name="矩形 38"/>
          <p:cNvSpPr/>
          <p:nvPr>
            <p:custDataLst>
              <p:tags r:id="rId15"/>
            </p:custDataLst>
          </p:nvPr>
        </p:nvSpPr>
        <p:spPr>
          <a:xfrm>
            <a:off x="5320665" y="5174375"/>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通过互动，服务提供者能够根据服务对象的具体情况动态调整服务方案，增强服务对象的参与感与满意度，促进服务关系的长期稳定发展。</a:t>
            </a:r>
            <a:endParaRPr lang="zh-CN" altLang="en-US" sz="1600" dirty="0">
              <a:ln>
                <a:noFill/>
                <a:prstDash val="sysDot"/>
              </a:ln>
              <a:solidFill>
                <a:schemeClr val="tx1">
                  <a:lumMod val="85000"/>
                  <a:lumOff val="15000"/>
                </a:schemeClr>
              </a:solidFill>
              <a:latin typeface="+mn-ea"/>
              <a:cs typeface="+mn-ea"/>
              <a:sym typeface="+mn-ea"/>
            </a:endParaRPr>
          </a:p>
        </p:txBody>
      </p:sp>
      <p:sp>
        <p:nvSpPr>
          <p:cNvPr id="15" name="矩形 39"/>
          <p:cNvSpPr/>
          <p:nvPr>
            <p:custDataLst>
              <p:tags r:id="rId16"/>
            </p:custDataLst>
          </p:nvPr>
        </p:nvSpPr>
        <p:spPr>
          <a:xfrm>
            <a:off x="5320665" y="4802862"/>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互动性与服务个性化</a:t>
            </a:r>
            <a:endParaRPr lang="zh-CN" altLang="en-US" b="1" dirty="0">
              <a:ln>
                <a:noFill/>
                <a:prstDash val="sysDot"/>
              </a:ln>
              <a:solidFill>
                <a:schemeClr val="accent3"/>
              </a:solidFill>
              <a:latin typeface="+mn-ea"/>
              <a:cs typeface="+mn-ea"/>
              <a:sym typeface="+mn-ea"/>
            </a:endParaRPr>
          </a:p>
        </p:txBody>
      </p:sp>
    </p:spTree>
    <p:custDataLst>
      <p:tags r:id="rId1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69085" y="65405"/>
            <a:ext cx="7501255" cy="1423035"/>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3600">
                <a:solidFill>
                  <a:schemeClr val="accent6">
                    <a:lumMod val="75000"/>
                  </a:schemeClr>
                </a:solidFill>
              </a:rPr>
              <a:t>四、现代意义</a:t>
            </a:r>
            <a:endParaRPr lang="zh-CN" altLang="en-US" sz="3600">
              <a:solidFill>
                <a:schemeClr val="accent6">
                  <a:lumMod val="75000"/>
                </a:schemeClr>
              </a:solidFill>
            </a:endParaRPr>
          </a:p>
          <a:p>
            <a:pPr>
              <a:lnSpc>
                <a:spcPct val="130000"/>
              </a:lnSpc>
            </a:pPr>
            <a:r>
              <a:rPr lang="zh-CN" altLang="en-US" sz="2800">
                <a:solidFill>
                  <a:schemeClr val="accent6">
                    <a:lumMod val="75000"/>
                  </a:schemeClr>
                </a:solidFill>
              </a:rPr>
              <a:t>（一）优化经济结构，驱动经济增长</a:t>
            </a:r>
            <a:endParaRPr lang="zh-CN" altLang="en-US" sz="2800">
              <a:solidFill>
                <a:schemeClr val="accent6">
                  <a:lumMod val="75000"/>
                </a:schemeClr>
              </a:solidFill>
            </a:endParaRPr>
          </a:p>
        </p:txBody>
      </p:sp>
      <p:sp>
        <p:nvSpPr>
          <p:cNvPr id="5" name="任意多边形: 形状 16"/>
          <p:cNvSpPr/>
          <p:nvPr>
            <p:custDataLst>
              <p:tags r:id="rId2"/>
            </p:custDataLst>
          </p:nvPr>
        </p:nvSpPr>
        <p:spPr>
          <a:xfrm rot="2700000">
            <a:off x="1583162" y="1902366"/>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6" name="矩形 5"/>
          <p:cNvSpPr/>
          <p:nvPr>
            <p:custDataLst>
              <p:tags r:id="rId3"/>
            </p:custDataLst>
          </p:nvPr>
        </p:nvSpPr>
        <p:spPr>
          <a:xfrm>
            <a:off x="1059144" y="3756379"/>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服务业在经济中的比重</a:t>
            </a:r>
            <a:endParaRPr lang="zh-CN" altLang="en-US" b="1">
              <a:solidFill>
                <a:schemeClr val="accent1"/>
              </a:solidFill>
              <a:latin typeface="+mn-ea"/>
              <a:cs typeface="+mn-ea"/>
            </a:endParaRPr>
          </a:p>
        </p:txBody>
      </p:sp>
      <p:sp>
        <p:nvSpPr>
          <p:cNvPr id="7" name="矩形 6"/>
          <p:cNvSpPr/>
          <p:nvPr>
            <p:custDataLst>
              <p:tags r:id="rId4"/>
            </p:custDataLst>
          </p:nvPr>
        </p:nvSpPr>
        <p:spPr>
          <a:xfrm>
            <a:off x="1083310" y="4419600"/>
            <a:ext cx="2919730" cy="167894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在现代化经济体系中，服务业在国民经济中的比重持续上升，其涵盖的金融、物流、信息服务等领域，通过高效的资源配置和专业化服务，促进各产业协同发展。</a:t>
            </a:r>
            <a:endParaRPr lang="zh-CN" altLang="en-US" sz="1600">
              <a:ln>
                <a:noFill/>
                <a:prstDash val="sysDot"/>
              </a:ln>
              <a:solidFill>
                <a:schemeClr val="tx1">
                  <a:lumMod val="85000"/>
                  <a:lumOff val="15000"/>
                </a:schemeClr>
              </a:solidFill>
              <a:latin typeface="+mn-ea"/>
              <a:cs typeface="+mn-ea"/>
            </a:endParaRPr>
          </a:p>
        </p:txBody>
      </p:sp>
      <p:pic>
        <p:nvPicPr>
          <p:cNvPr id="45" name="图片 44"/>
          <p:cNvPicPr>
            <a:picLocks noChangeAspect="1"/>
          </p:cNvPicPr>
          <p:nvPr>
            <p:custDataLst>
              <p:tags r:id="rId5"/>
            </p:custDataLst>
          </p:nvPr>
        </p:nvPicPr>
        <p:blipFill rotWithShape="1">
          <a:blip r:embed="rId6"/>
          <a:srcRect/>
          <a:stretch>
            <a:fillRect/>
          </a:stretch>
        </p:blipFill>
        <p:spPr>
          <a:xfrm>
            <a:off x="1247338" y="1758062"/>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68" name="任意多边形: 形状 67"/>
          <p:cNvSpPr/>
          <p:nvPr>
            <p:custDataLst>
              <p:tags r:id="rId7"/>
            </p:custDataLst>
          </p:nvPr>
        </p:nvSpPr>
        <p:spPr>
          <a:xfrm rot="2700000">
            <a:off x="5200082" y="1901701"/>
            <a:ext cx="1768893" cy="178152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33" name="图片 32" descr="工人在有轨电车轨道沿线的街道上铺设热沥青"/>
          <p:cNvPicPr>
            <a:picLocks noChangeAspect="1"/>
          </p:cNvPicPr>
          <p:nvPr>
            <p:custDataLst>
              <p:tags r:id="rId8"/>
            </p:custDataLst>
          </p:nvPr>
        </p:nvPicPr>
        <p:blipFill rotWithShape="1">
          <a:blip r:embed="rId9"/>
          <a:srcRect l="2972" r="2972"/>
          <a:stretch>
            <a:fillRect/>
          </a:stretch>
        </p:blipFill>
        <p:spPr>
          <a:xfrm>
            <a:off x="4864258" y="1758062"/>
            <a:ext cx="2440540" cy="1728993"/>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8" name="矩形 7"/>
          <p:cNvSpPr/>
          <p:nvPr>
            <p:custDataLst>
              <p:tags r:id="rId10"/>
            </p:custDataLst>
          </p:nvPr>
        </p:nvSpPr>
        <p:spPr>
          <a:xfrm>
            <a:off x="4676729" y="3756379"/>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2"/>
                </a:solidFill>
                <a:latin typeface="+mn-ea"/>
                <a:cs typeface="+mn-ea"/>
              </a:rPr>
              <a:t>服务性劳动催生新兴业态</a:t>
            </a:r>
            <a:endParaRPr lang="zh-CN" altLang="en-US" b="1">
              <a:solidFill>
                <a:schemeClr val="accent2"/>
              </a:solidFill>
              <a:latin typeface="+mn-ea"/>
              <a:cs typeface="+mn-ea"/>
            </a:endParaRPr>
          </a:p>
        </p:txBody>
      </p:sp>
      <p:sp>
        <p:nvSpPr>
          <p:cNvPr id="9" name="矩形 8"/>
          <p:cNvSpPr/>
          <p:nvPr>
            <p:custDataLst>
              <p:tags r:id="rId11"/>
            </p:custDataLst>
          </p:nvPr>
        </p:nvSpPr>
        <p:spPr>
          <a:xfrm>
            <a:off x="4780719" y="4419381"/>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服务性劳动催生的新兴业态，如数字服务、平台经济服务等，成为经济增长的新引擎，推动经济向知识密集型和创新驱动型转变。</a:t>
            </a:r>
            <a:endParaRPr lang="zh-CN" altLang="en-US" sz="1600">
              <a:ln>
                <a:noFill/>
                <a:prstDash val="sysDot"/>
              </a:ln>
              <a:solidFill>
                <a:schemeClr val="tx1">
                  <a:lumMod val="85000"/>
                  <a:lumOff val="15000"/>
                </a:schemeClr>
              </a:solidFill>
              <a:latin typeface="+mn-ea"/>
              <a:cs typeface="+mn-ea"/>
            </a:endParaRPr>
          </a:p>
        </p:txBody>
      </p:sp>
      <p:sp>
        <p:nvSpPr>
          <p:cNvPr id="71" name="任意多边形: 形状 70"/>
          <p:cNvSpPr/>
          <p:nvPr>
            <p:custDataLst>
              <p:tags r:id="rId12"/>
            </p:custDataLst>
          </p:nvPr>
        </p:nvSpPr>
        <p:spPr>
          <a:xfrm rot="2700000">
            <a:off x="8817667" y="1902366"/>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36" name="图片 35"/>
          <p:cNvPicPr>
            <a:picLocks noChangeAspect="1"/>
          </p:cNvPicPr>
          <p:nvPr>
            <p:custDataLst>
              <p:tags r:id="rId13"/>
            </p:custDataLst>
          </p:nvPr>
        </p:nvPicPr>
        <p:blipFill>
          <a:blip r:embed="rId14"/>
          <a:srcRect/>
          <a:stretch>
            <a:fillRect/>
          </a:stretch>
        </p:blipFill>
        <p:spPr>
          <a:xfrm>
            <a:off x="8481844" y="1758062"/>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10" name="矩形 9"/>
          <p:cNvSpPr/>
          <p:nvPr>
            <p:custDataLst>
              <p:tags r:id="rId15"/>
            </p:custDataLst>
          </p:nvPr>
        </p:nvSpPr>
        <p:spPr>
          <a:xfrm>
            <a:off x="8294314" y="3756379"/>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服务性劳动与经济增长</a:t>
            </a:r>
            <a:endParaRPr lang="zh-CN" altLang="en-US" b="1">
              <a:solidFill>
                <a:schemeClr val="accent1"/>
              </a:solidFill>
              <a:latin typeface="+mn-ea"/>
              <a:cs typeface="+mn-ea"/>
            </a:endParaRPr>
          </a:p>
        </p:txBody>
      </p:sp>
      <p:sp>
        <p:nvSpPr>
          <p:cNvPr id="11" name="矩形 10"/>
          <p:cNvSpPr/>
          <p:nvPr>
            <p:custDataLst>
              <p:tags r:id="rId16"/>
            </p:custDataLst>
          </p:nvPr>
        </p:nvSpPr>
        <p:spPr>
          <a:xfrm>
            <a:off x="8291195" y="4419600"/>
            <a:ext cx="2901950" cy="167894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例如，现代物流服务通过整合仓储、运输、配送等环节，降低企业运营成本，提升供应链效率；金融服务为企业融资、投资提供支持，助力实体经济发展。</a:t>
            </a:r>
            <a:endParaRPr lang="zh-CN" altLang="en-US" sz="1600">
              <a:ln>
                <a:noFill/>
                <a:prstDash val="sysDot"/>
              </a:ln>
              <a:solidFill>
                <a:schemeClr val="tx1">
                  <a:lumMod val="85000"/>
                  <a:lumOff val="15000"/>
                </a:schemeClr>
              </a:solidFill>
              <a:latin typeface="+mn-ea"/>
              <a:cs typeface="+mn-ea"/>
            </a:endParaRPr>
          </a:p>
        </p:txBody>
      </p:sp>
      <p:cxnSp>
        <p:nvCxnSpPr>
          <p:cNvPr id="14" name="直接连接符 13"/>
          <p:cNvCxnSpPr/>
          <p:nvPr>
            <p:custDataLst>
              <p:tags r:id="rId17"/>
            </p:custDataLst>
          </p:nvPr>
        </p:nvCxnSpPr>
        <p:spPr>
          <a:xfrm>
            <a:off x="1279923" y="3484395"/>
            <a:ext cx="961386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07795" y="339725"/>
            <a:ext cx="974280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（二）促进就业扩容与就业结构调整</a:t>
            </a:r>
            <a:endParaRPr lang="zh-CN" altLang="en-US" sz="2800">
              <a:solidFill>
                <a:schemeClr val="accent6">
                  <a:lumMod val="75000"/>
                </a:schemeClr>
              </a:solidFill>
            </a:endParaRPr>
          </a:p>
        </p:txBody>
      </p:sp>
      <p:cxnSp>
        <p:nvCxnSpPr>
          <p:cNvPr id="5" name="直接连接符 4"/>
          <p:cNvCxnSpPr/>
          <p:nvPr>
            <p:custDataLst>
              <p:tags r:id="rId2"/>
            </p:custDataLst>
          </p:nvPr>
        </p:nvCxnSpPr>
        <p:spPr>
          <a:xfrm>
            <a:off x="949145" y="1457364"/>
            <a:ext cx="9443333"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3"/>
            </p:custDataLst>
          </p:nvPr>
        </p:nvSpPr>
        <p:spPr>
          <a:xfrm>
            <a:off x="2331784" y="3620415"/>
            <a:ext cx="2060425" cy="141816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服务性劳动具有就业容量大、就业方式灵活的特点，为社会创造了大量就业机会。传统服务业如餐饮、零售等，吸纳了大量低技能劳动力，缓解就业压力。</a:t>
            </a:r>
            <a:endParaRPr lang="zh-CN" altLang="en-US" sz="1600" kern="0" dirty="0">
              <a:ln>
                <a:noFill/>
                <a:prstDash val="sysDot"/>
              </a:ln>
              <a:solidFill>
                <a:schemeClr val="tx1">
                  <a:lumMod val="85000"/>
                  <a:lumOff val="15000"/>
                </a:schemeClr>
              </a:solidFill>
              <a:latin typeface="+mn-ea"/>
              <a:sym typeface="+mn-ea"/>
            </a:endParaRPr>
          </a:p>
        </p:txBody>
      </p:sp>
      <p:sp>
        <p:nvSpPr>
          <p:cNvPr id="8" name="矩形 7"/>
          <p:cNvSpPr/>
          <p:nvPr>
            <p:custDataLst>
              <p:tags r:id="rId4"/>
            </p:custDataLst>
          </p:nvPr>
        </p:nvSpPr>
        <p:spPr>
          <a:xfrm>
            <a:off x="2331784" y="2908796"/>
            <a:ext cx="2060425" cy="676658"/>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6"/>
                </a:solidFill>
                <a:latin typeface="+mn-ea"/>
                <a:cs typeface="+mn-ea"/>
              </a:rPr>
              <a:t>服务性劳动的就业容量与方式</a:t>
            </a:r>
            <a:endParaRPr lang="zh-CN" altLang="en-US" sz="2000" b="1">
              <a:solidFill>
                <a:schemeClr val="accent6"/>
              </a:solidFill>
              <a:latin typeface="+mn-ea"/>
              <a:cs typeface="+mn-ea"/>
            </a:endParaRPr>
          </a:p>
        </p:txBody>
      </p:sp>
      <p:sp>
        <p:nvSpPr>
          <p:cNvPr id="13" name="矩形 12"/>
          <p:cNvSpPr/>
          <p:nvPr>
            <p:custDataLst>
              <p:tags r:id="rId5"/>
            </p:custDataLst>
          </p:nvPr>
        </p:nvSpPr>
        <p:spPr>
          <a:xfrm>
            <a:off x="4809482" y="3620415"/>
            <a:ext cx="2060425" cy="141816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新兴服务业如软件开发、大数据分析等，对高技能人才需求旺盛，吸引专业人才就业，促进了就业结构的多元化发展。</a:t>
            </a:r>
            <a:endParaRPr lang="zh-CN" altLang="en-US" sz="1600" kern="0" dirty="0">
              <a:ln>
                <a:noFill/>
                <a:prstDash val="sysDot"/>
              </a:ln>
              <a:solidFill>
                <a:schemeClr val="tx1">
                  <a:lumMod val="85000"/>
                  <a:lumOff val="15000"/>
                </a:schemeClr>
              </a:solidFill>
              <a:latin typeface="+mn-ea"/>
              <a:sym typeface="+mn-ea"/>
            </a:endParaRPr>
          </a:p>
        </p:txBody>
      </p:sp>
      <p:sp>
        <p:nvSpPr>
          <p:cNvPr id="9" name="矩形 8"/>
          <p:cNvSpPr/>
          <p:nvPr>
            <p:custDataLst>
              <p:tags r:id="rId6"/>
            </p:custDataLst>
          </p:nvPr>
        </p:nvSpPr>
        <p:spPr>
          <a:xfrm>
            <a:off x="7287180" y="3620415"/>
            <a:ext cx="2060425" cy="1418163"/>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服务性劳动的数字化、平台化发展，催生了灵活就业和新型就业形态，如网约车司机、外卖配送员等，改变了传统就业格局，增强了劳动力市场的灵活性和适应性。</a:t>
            </a:r>
            <a:endParaRPr lang="zh-CN" altLang="en-US" sz="1600" kern="0" dirty="0">
              <a:ln>
                <a:noFill/>
                <a:prstDash val="sysDot"/>
              </a:ln>
              <a:solidFill>
                <a:schemeClr val="tx1">
                  <a:lumMod val="85000"/>
                  <a:lumOff val="15000"/>
                </a:schemeClr>
              </a:solidFill>
              <a:latin typeface="+mn-ea"/>
              <a:sym typeface="+mn-ea"/>
            </a:endParaRPr>
          </a:p>
        </p:txBody>
      </p:sp>
      <p:sp>
        <p:nvSpPr>
          <p:cNvPr id="10" name="任意多边形: 形状 36"/>
          <p:cNvSpPr/>
          <p:nvPr>
            <p:custDataLst>
              <p:tags r:id="rId7"/>
            </p:custDataLst>
          </p:nvPr>
        </p:nvSpPr>
        <p:spPr>
          <a:xfrm>
            <a:off x="2583839" y="1090841"/>
            <a:ext cx="425167" cy="366523"/>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6"/>
          </a:solidFill>
          <a:ln>
            <a:noFill/>
          </a:ln>
          <a:effectLst>
            <a:outerShdw blurRad="50800" dist="63500" dir="8100000" algn="tr" rotWithShape="0">
              <a:schemeClr val="accent6">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1" name="任意多边形: 形状 38"/>
          <p:cNvSpPr/>
          <p:nvPr>
            <p:custDataLst>
              <p:tags r:id="rId8"/>
            </p:custDataLst>
          </p:nvPr>
        </p:nvSpPr>
        <p:spPr>
          <a:xfrm>
            <a:off x="2782889" y="1090276"/>
            <a:ext cx="1357264" cy="1772281"/>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6">
                  <a:lumMod val="40000"/>
                  <a:lumOff val="60000"/>
                  <a:alpha val="100000"/>
                </a:schemeClr>
              </a:gs>
              <a:gs pos="90000">
                <a:schemeClr val="accent6">
                  <a:alpha val="100000"/>
                </a:schemeClr>
              </a:gs>
            </a:gsLst>
            <a:lin ang="8100000" scaled="0"/>
            <a:tileRect/>
          </a:gradFill>
          <a:ln>
            <a:noFill/>
          </a:ln>
          <a:effectLst>
            <a:outerShdw blurRad="50800" dist="63500" dir="8100000" algn="tr" rotWithShape="0">
              <a:schemeClr val="accent6">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sp>
        <p:nvSpPr>
          <p:cNvPr id="12" name="任意多边形: 形状 36"/>
          <p:cNvSpPr/>
          <p:nvPr>
            <p:custDataLst>
              <p:tags r:id="rId9"/>
            </p:custDataLst>
          </p:nvPr>
        </p:nvSpPr>
        <p:spPr>
          <a:xfrm>
            <a:off x="5061536" y="1090841"/>
            <a:ext cx="425167" cy="366523"/>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6"/>
          </a:solidFill>
          <a:ln>
            <a:noFill/>
          </a:ln>
          <a:effectLst>
            <a:outerShdw blurRad="50800" dist="63500" dir="8100000" algn="tr" rotWithShape="0">
              <a:schemeClr val="accent6">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0" name="任意多边形: 形状 38"/>
          <p:cNvSpPr/>
          <p:nvPr>
            <p:custDataLst>
              <p:tags r:id="rId10"/>
            </p:custDataLst>
          </p:nvPr>
        </p:nvSpPr>
        <p:spPr>
          <a:xfrm>
            <a:off x="5260587" y="1090276"/>
            <a:ext cx="1357264" cy="1772281"/>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6">
                  <a:lumMod val="40000"/>
                  <a:lumOff val="60000"/>
                  <a:alpha val="100000"/>
                </a:schemeClr>
              </a:gs>
              <a:gs pos="90000">
                <a:schemeClr val="accent6">
                  <a:alpha val="100000"/>
                </a:schemeClr>
              </a:gs>
            </a:gsLst>
            <a:lin ang="8100000" scaled="0"/>
            <a:tileRect/>
          </a:gradFill>
          <a:ln>
            <a:noFill/>
          </a:ln>
          <a:effectLst>
            <a:outerShdw blurRad="50800" dist="63500" dir="8100000" algn="tr" rotWithShape="0">
              <a:schemeClr val="accent6">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a:solidFill>
                  <a:srgbClr val="FFFFFF"/>
                </a:solidFill>
                <a:latin typeface="+mn-ea"/>
                <a:cs typeface="+mn-ea"/>
                <a:sym typeface="+mn-ea"/>
              </a:rPr>
              <a:t>02</a:t>
            </a:r>
            <a:endParaRPr lang="en-US" altLang="zh-CN" sz="2400" b="1">
              <a:solidFill>
                <a:srgbClr val="FFFFFF"/>
              </a:solidFill>
              <a:latin typeface="+mn-ea"/>
              <a:cs typeface="+mn-ea"/>
              <a:sym typeface="+mn-ea"/>
            </a:endParaRPr>
          </a:p>
        </p:txBody>
      </p:sp>
      <p:sp>
        <p:nvSpPr>
          <p:cNvPr id="21" name="矩形 20"/>
          <p:cNvSpPr/>
          <p:nvPr>
            <p:custDataLst>
              <p:tags r:id="rId11"/>
            </p:custDataLst>
          </p:nvPr>
        </p:nvSpPr>
        <p:spPr>
          <a:xfrm>
            <a:off x="4809482" y="2908796"/>
            <a:ext cx="2060425" cy="676658"/>
          </a:xfrm>
          <a:prstGeom prst="rect">
            <a:avLst/>
          </a:prstGeom>
          <a:noFill/>
        </p:spPr>
        <p:txBody>
          <a:bodyPr wrap="square" lIns="0" tIns="0" rIns="0" bIns="0" rtlCol="0" anchor="b">
            <a:noAutofit/>
          </a:bodyPr>
          <a:lstStyle/>
          <a:p>
            <a:pPr algn="ctr">
              <a:spcBef>
                <a:spcPct val="0"/>
              </a:spcBef>
              <a:spcAft>
                <a:spcPct val="0"/>
              </a:spcAft>
            </a:pPr>
            <a:r>
              <a:rPr lang="zh-CN" altLang="en-US" sz="2000" b="1">
                <a:solidFill>
                  <a:schemeClr val="accent6"/>
                </a:solidFill>
                <a:latin typeface="+mn-ea"/>
                <a:cs typeface="+mn-ea"/>
              </a:rPr>
              <a:t>新兴服务业对人才的需求</a:t>
            </a:r>
            <a:endParaRPr lang="zh-CN" altLang="en-US" sz="2000" b="1">
              <a:solidFill>
                <a:schemeClr val="accent6"/>
              </a:solidFill>
              <a:latin typeface="+mn-ea"/>
              <a:cs typeface="+mn-ea"/>
            </a:endParaRPr>
          </a:p>
        </p:txBody>
      </p:sp>
      <p:sp>
        <p:nvSpPr>
          <p:cNvPr id="29" name="任意多边形: 形状 36"/>
          <p:cNvSpPr/>
          <p:nvPr>
            <p:custDataLst>
              <p:tags r:id="rId12"/>
            </p:custDataLst>
          </p:nvPr>
        </p:nvSpPr>
        <p:spPr>
          <a:xfrm>
            <a:off x="7539234" y="1090841"/>
            <a:ext cx="425167" cy="366523"/>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6"/>
          </a:solidFill>
          <a:ln>
            <a:noFill/>
          </a:ln>
          <a:effectLst>
            <a:outerShdw blurRad="50800" dist="63500" dir="8100000" algn="tr" rotWithShape="0">
              <a:schemeClr val="accent6">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1" name="任意多边形: 形状 38"/>
          <p:cNvSpPr/>
          <p:nvPr>
            <p:custDataLst>
              <p:tags r:id="rId13"/>
            </p:custDataLst>
          </p:nvPr>
        </p:nvSpPr>
        <p:spPr>
          <a:xfrm>
            <a:off x="7738284" y="1090276"/>
            <a:ext cx="1357264" cy="1772281"/>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6">
                  <a:lumMod val="40000"/>
                  <a:lumOff val="60000"/>
                  <a:alpha val="100000"/>
                </a:schemeClr>
              </a:gs>
              <a:gs pos="80000">
                <a:schemeClr val="accent6">
                  <a:alpha val="100000"/>
                </a:schemeClr>
              </a:gs>
            </a:gsLst>
            <a:lin ang="8100000" scaled="0"/>
            <a:tileRect/>
          </a:gradFill>
          <a:ln>
            <a:noFill/>
          </a:ln>
          <a:effectLst>
            <a:outerShdw blurRad="50800" dist="63500" dir="8100000" algn="tr" rotWithShape="0">
              <a:schemeClr val="accent6">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79705" tIns="71755" rIns="107950" bIns="2882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rgbClr val="FFFFFF"/>
                </a:solidFill>
                <a:latin typeface="+mn-ea"/>
                <a:cs typeface="+mn-ea"/>
                <a:sym typeface="+mn-ea"/>
              </a:rPr>
              <a:t>03</a:t>
            </a:r>
            <a:endParaRPr lang="en-US" altLang="zh-CN" sz="2400" b="1" dirty="0">
              <a:solidFill>
                <a:srgbClr val="FFFFFF"/>
              </a:solidFill>
              <a:latin typeface="+mn-ea"/>
              <a:cs typeface="+mn-ea"/>
              <a:sym typeface="+mn-ea"/>
            </a:endParaRPr>
          </a:p>
        </p:txBody>
      </p:sp>
      <p:sp>
        <p:nvSpPr>
          <p:cNvPr id="22" name="矩形 21"/>
          <p:cNvSpPr/>
          <p:nvPr>
            <p:custDataLst>
              <p:tags r:id="rId14"/>
            </p:custDataLst>
          </p:nvPr>
        </p:nvSpPr>
        <p:spPr>
          <a:xfrm>
            <a:off x="7287180" y="2908796"/>
            <a:ext cx="2060425" cy="676658"/>
          </a:xfrm>
          <a:prstGeom prst="rect">
            <a:avLst/>
          </a:prstGeom>
          <a:noFill/>
        </p:spPr>
        <p:txBody>
          <a:bodyPr wrap="square" lIns="0" tIns="0" rIns="0" bIns="0" rtlCol="0" anchor="b">
            <a:noAutofit/>
          </a:bodyPr>
          <a:lstStyle/>
          <a:p>
            <a:pPr algn="ctr">
              <a:spcBef>
                <a:spcPct val="0"/>
              </a:spcBef>
              <a:spcAft>
                <a:spcPct val="0"/>
              </a:spcAft>
            </a:pPr>
            <a:r>
              <a:rPr lang="zh-CN" altLang="en-US" sz="2000" b="1" dirty="0">
                <a:solidFill>
                  <a:schemeClr val="accent6"/>
                </a:solidFill>
                <a:latin typeface="+mn-ea"/>
                <a:cs typeface="+mn-ea"/>
              </a:rPr>
              <a:t>数字化就业形态的影响</a:t>
            </a:r>
            <a:endParaRPr lang="zh-CN" altLang="en-US" sz="2000" b="1" dirty="0">
              <a:solidFill>
                <a:schemeClr val="accent6"/>
              </a:solidFill>
              <a:latin typeface="+mn-ea"/>
              <a:cs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06195" y="443230"/>
            <a:ext cx="9965690" cy="441960"/>
          </a:xfrm>
        </p:spPr>
        <p:txBody>
          <a:bodyPr>
            <a:noAutofit/>
          </a:bodyPr>
          <a:lstStyle/>
          <a:p>
            <a:r>
              <a:rPr lang="zh-CN" altLang="en-US" sz="2800">
                <a:solidFill>
                  <a:schemeClr val="accent6">
                    <a:lumMod val="75000"/>
                  </a:schemeClr>
                </a:solidFill>
              </a:rPr>
              <a:t>（三）提升社会生活品质与促进消费升级</a:t>
            </a:r>
            <a:endParaRPr lang="zh-CN" altLang="en-US" sz="2800">
              <a:solidFill>
                <a:schemeClr val="accent6">
                  <a:lumMod val="75000"/>
                </a:schemeClr>
              </a:solidFill>
            </a:endParaRPr>
          </a:p>
        </p:txBody>
      </p:sp>
      <p:sp>
        <p:nvSpPr>
          <p:cNvPr id="18" name="六边形 17"/>
          <p:cNvSpPr/>
          <p:nvPr>
            <p:custDataLst>
              <p:tags r:id="rId2"/>
            </p:custDataLst>
          </p:nvPr>
        </p:nvSpPr>
        <p:spPr>
          <a:xfrm rot="5400000">
            <a:off x="8443595" y="1732280"/>
            <a:ext cx="2418080" cy="2093595"/>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7229475" y="3832225"/>
            <a:ext cx="2418080" cy="2093595"/>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9657715" y="3832225"/>
            <a:ext cx="2418080" cy="2093595"/>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9444990" y="2586990"/>
            <a:ext cx="412750" cy="412750"/>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659745" y="4672330"/>
            <a:ext cx="414020" cy="414020"/>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8230870" y="4672330"/>
            <a:ext cx="414020" cy="414020"/>
          </a:xfrm>
          <a:prstGeom prst="rect">
            <a:avLst/>
          </a:prstGeom>
        </p:spPr>
      </p:pic>
      <p:sp useBgFill="1">
        <p:nvSpPr>
          <p:cNvPr id="24" name="单圆角矩形 5"/>
          <p:cNvSpPr/>
          <p:nvPr>
            <p:custDataLst>
              <p:tags r:id="rId14"/>
            </p:custDataLst>
          </p:nvPr>
        </p:nvSpPr>
        <p:spPr>
          <a:xfrm>
            <a:off x="610235" y="1678305"/>
            <a:ext cx="6281420" cy="1347470"/>
          </a:xfrm>
          <a:prstGeom prst="round1Rect">
            <a:avLst>
              <a:gd name="adj" fmla="val 0"/>
            </a:avLst>
          </a:prstGeom>
          <a:ln>
            <a:solidFill>
              <a:schemeClr val="accent1">
                <a:alpha val="20000"/>
              </a:schemeClr>
            </a:solidFill>
          </a:ln>
          <a:effectLst>
            <a:outerShdw blurRad="203200" dist="76200" dir="8100000" algn="tr" rotWithShape="0">
              <a:schemeClr val="accent1">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4" name="矩形 3"/>
          <p:cNvSpPr/>
          <p:nvPr>
            <p:custDataLst>
              <p:tags r:id="rId15"/>
            </p:custDataLst>
          </p:nvPr>
        </p:nvSpPr>
        <p:spPr>
          <a:xfrm>
            <a:off x="1178916" y="1829526"/>
            <a:ext cx="4408550" cy="331308"/>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1"/>
                </a:solidFill>
                <a:latin typeface="+mn-ea"/>
                <a:cs typeface="+mn-ea"/>
              </a:rPr>
              <a:t>服务性劳动与社会需求满足</a:t>
            </a:r>
            <a:endParaRPr lang="zh-CN" altLang="en-US" sz="2000" b="1">
              <a:solidFill>
                <a:schemeClr val="accent1"/>
              </a:solidFill>
              <a:latin typeface="+mn-ea"/>
              <a:cs typeface="+mn-ea"/>
            </a:endParaRPr>
          </a:p>
        </p:txBody>
      </p:sp>
      <p:sp>
        <p:nvSpPr>
          <p:cNvPr id="5" name="矩形 4"/>
          <p:cNvSpPr/>
          <p:nvPr>
            <p:custDataLst>
              <p:tags r:id="rId16"/>
            </p:custDataLst>
          </p:nvPr>
        </p:nvSpPr>
        <p:spPr>
          <a:xfrm>
            <a:off x="1179195" y="2212340"/>
            <a:ext cx="5570855" cy="657225"/>
          </a:xfrm>
          <a:prstGeom prst="rect">
            <a:avLst/>
          </a:prstGeom>
          <a:noFill/>
        </p:spPr>
        <p:txBody>
          <a:bodyPr wrap="square" lIns="0" tIns="0" rIns="0" bIns="0" rtlCol="0" anchor="ctr" anchorCtr="0">
            <a:noAutofit/>
          </a:bodyPr>
          <a:p>
            <a:pPr lvl="0" indent="0" algn="just" fontAlgn="auto">
              <a:lnSpc>
                <a:spcPct val="130000"/>
              </a:lnSpc>
              <a:buClrTx/>
              <a:buSzTx/>
              <a:buFontTx/>
            </a:pPr>
            <a:r>
              <a:rPr lang="zh-CN" altLang="en-US" sz="1600" dirty="0">
                <a:solidFill>
                  <a:schemeClr val="tx1">
                    <a:lumMod val="85000"/>
                    <a:lumOff val="15000"/>
                  </a:schemeClr>
                </a:solidFill>
                <a:latin typeface="+mn-ea"/>
                <a:cs typeface="+mn-ea"/>
                <a:sym typeface="+mn-ea"/>
              </a:rPr>
              <a:t>服务性劳动以满足社会多样化需求为导向，直接关系到社会生活品质的提升。医疗服务、教育服务、文化娱乐服务等领域的劳动，保障了居民的健康、教育和精神文化需求。</a:t>
            </a:r>
            <a:endParaRPr lang="zh-CN" altLang="en-US" sz="1600" dirty="0">
              <a:solidFill>
                <a:schemeClr val="tx1">
                  <a:lumMod val="85000"/>
                  <a:lumOff val="15000"/>
                </a:schemeClr>
              </a:solidFill>
              <a:latin typeface="+mn-ea"/>
              <a:cs typeface="+mn-ea"/>
              <a:sym typeface="+mn-ea"/>
            </a:endParaRPr>
          </a:p>
        </p:txBody>
      </p:sp>
      <p:sp>
        <p:nvSpPr>
          <p:cNvPr id="32" name="圆角矩形 19"/>
          <p:cNvSpPr/>
          <p:nvPr>
            <p:custDataLst>
              <p:tags r:id="rId17"/>
            </p:custDataLst>
          </p:nvPr>
        </p:nvSpPr>
        <p:spPr>
          <a:xfrm rot="5400000">
            <a:off x="610235" y="1835238"/>
            <a:ext cx="342097" cy="34209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3" name="燕尾形 20"/>
          <p:cNvSpPr/>
          <p:nvPr>
            <p:custDataLst>
              <p:tags r:id="rId18"/>
            </p:custDataLst>
          </p:nvPr>
        </p:nvSpPr>
        <p:spPr>
          <a:xfrm>
            <a:off x="723210" y="1930441"/>
            <a:ext cx="113609" cy="168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useBgFill="1">
        <p:nvSpPr>
          <p:cNvPr id="6" name="单圆角矩形 5"/>
          <p:cNvSpPr/>
          <p:nvPr>
            <p:custDataLst>
              <p:tags r:id="rId19"/>
            </p:custDataLst>
          </p:nvPr>
        </p:nvSpPr>
        <p:spPr>
          <a:xfrm>
            <a:off x="610235" y="3284220"/>
            <a:ext cx="6281420" cy="1347470"/>
          </a:xfrm>
          <a:prstGeom prst="round1Rect">
            <a:avLst>
              <a:gd name="adj" fmla="val 0"/>
            </a:avLst>
          </a:prstGeom>
          <a:ln>
            <a:solidFill>
              <a:schemeClr val="accent2">
                <a:alpha val="20000"/>
              </a:schemeClr>
            </a:solidFill>
          </a:ln>
          <a:effectLst>
            <a:outerShdw blurRad="203200" dist="76200" dir="8100000" algn="tr" rotWithShape="0">
              <a:schemeClr val="accent2">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17" name="矩形 16"/>
          <p:cNvSpPr/>
          <p:nvPr>
            <p:custDataLst>
              <p:tags r:id="rId20"/>
            </p:custDataLst>
          </p:nvPr>
        </p:nvSpPr>
        <p:spPr>
          <a:xfrm>
            <a:off x="1178916" y="3435289"/>
            <a:ext cx="4408550" cy="331308"/>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2"/>
                </a:solidFill>
                <a:latin typeface="+mn-ea"/>
                <a:cs typeface="+mn-ea"/>
              </a:rPr>
              <a:t>服务性劳动对家庭生活的贡献</a:t>
            </a:r>
            <a:endParaRPr lang="zh-CN" altLang="en-US" sz="2000" b="1">
              <a:solidFill>
                <a:schemeClr val="accent2"/>
              </a:solidFill>
              <a:latin typeface="+mn-ea"/>
              <a:cs typeface="+mn-ea"/>
            </a:endParaRPr>
          </a:p>
        </p:txBody>
      </p:sp>
      <p:sp>
        <p:nvSpPr>
          <p:cNvPr id="21" name="矩形 20"/>
          <p:cNvSpPr/>
          <p:nvPr>
            <p:custDataLst>
              <p:tags r:id="rId21"/>
            </p:custDataLst>
          </p:nvPr>
        </p:nvSpPr>
        <p:spPr>
          <a:xfrm>
            <a:off x="1179195" y="3818255"/>
            <a:ext cx="5570855" cy="657225"/>
          </a:xfrm>
          <a:prstGeom prst="rect">
            <a:avLst/>
          </a:prstGeom>
          <a:noFill/>
        </p:spPr>
        <p:txBody>
          <a:bodyPr wrap="square" lIns="0" tIns="0" rIns="0" bIns="0" rtlCol="0" anchor="ctr" anchorCtr="0">
            <a:noAutofit/>
          </a:bodyPr>
          <a:p>
            <a:pPr indent="0" algn="just" fontAlgn="auto">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养老服务、家政服务等的发展，为家庭生活提供便利，解决居民后顾之忧，提升了居民的生活品质。</a:t>
            </a:r>
            <a:endParaRPr lang="zh-CN" altLang="en-US" sz="1600" dirty="0">
              <a:solidFill>
                <a:schemeClr val="tx1">
                  <a:lumMod val="85000"/>
                  <a:lumOff val="15000"/>
                </a:schemeClr>
              </a:solidFill>
              <a:latin typeface="+mn-ea"/>
              <a:cs typeface="+mn-ea"/>
              <a:sym typeface="+mn-ea"/>
            </a:endParaRPr>
          </a:p>
        </p:txBody>
      </p:sp>
      <p:sp>
        <p:nvSpPr>
          <p:cNvPr id="22" name="圆角矩形 19"/>
          <p:cNvSpPr/>
          <p:nvPr>
            <p:custDataLst>
              <p:tags r:id="rId22"/>
            </p:custDataLst>
          </p:nvPr>
        </p:nvSpPr>
        <p:spPr>
          <a:xfrm rot="5400000">
            <a:off x="610235" y="3441001"/>
            <a:ext cx="342097" cy="342097"/>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23" name="燕尾形 20"/>
          <p:cNvSpPr/>
          <p:nvPr>
            <p:custDataLst>
              <p:tags r:id="rId23"/>
            </p:custDataLst>
          </p:nvPr>
        </p:nvSpPr>
        <p:spPr>
          <a:xfrm>
            <a:off x="723210" y="3536205"/>
            <a:ext cx="113609" cy="168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 useBgFill="1">
        <p:nvSpPr>
          <p:cNvPr id="25" name="单圆角矩形 5"/>
          <p:cNvSpPr/>
          <p:nvPr>
            <p:custDataLst>
              <p:tags r:id="rId24"/>
            </p:custDataLst>
          </p:nvPr>
        </p:nvSpPr>
        <p:spPr>
          <a:xfrm>
            <a:off x="610235" y="4890135"/>
            <a:ext cx="6281420" cy="1347470"/>
          </a:xfrm>
          <a:prstGeom prst="round1Rect">
            <a:avLst>
              <a:gd name="adj" fmla="val 0"/>
            </a:avLst>
          </a:prstGeom>
          <a:ln>
            <a:solidFill>
              <a:schemeClr val="accent1">
                <a:alpha val="20000"/>
              </a:schemeClr>
            </a:solidFill>
          </a:ln>
          <a:effectLst>
            <a:outerShdw blurRad="203200" dist="76200" dir="8100000" algn="tr" rotWithShape="0">
              <a:schemeClr val="accent1">
                <a:lumMod val="75000"/>
                <a:alpha val="15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p:nvSpPr>
          <p:cNvPr id="27" name="矩形 26"/>
          <p:cNvSpPr/>
          <p:nvPr>
            <p:custDataLst>
              <p:tags r:id="rId25"/>
            </p:custDataLst>
          </p:nvPr>
        </p:nvSpPr>
        <p:spPr>
          <a:xfrm>
            <a:off x="1178916" y="5041052"/>
            <a:ext cx="4408550" cy="331308"/>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1"/>
                </a:solidFill>
                <a:latin typeface="+mn-ea"/>
                <a:cs typeface="+mn-ea"/>
              </a:rPr>
              <a:t>服务创新与消费升级关系</a:t>
            </a:r>
            <a:endParaRPr lang="zh-CN" altLang="en-US" sz="2000" b="1">
              <a:solidFill>
                <a:schemeClr val="accent1"/>
              </a:solidFill>
              <a:latin typeface="+mn-ea"/>
              <a:cs typeface="+mn-ea"/>
            </a:endParaRPr>
          </a:p>
        </p:txBody>
      </p:sp>
      <p:sp>
        <p:nvSpPr>
          <p:cNvPr id="28" name="矩形 27"/>
          <p:cNvSpPr/>
          <p:nvPr>
            <p:custDataLst>
              <p:tags r:id="rId26"/>
            </p:custDataLst>
          </p:nvPr>
        </p:nvSpPr>
        <p:spPr>
          <a:xfrm>
            <a:off x="1179195" y="5423535"/>
            <a:ext cx="5570855" cy="657225"/>
          </a:xfrm>
          <a:prstGeom prst="rect">
            <a:avLst/>
          </a:prstGeom>
          <a:noFill/>
        </p:spPr>
        <p:txBody>
          <a:bodyPr wrap="square" lIns="0" tIns="0" rIns="0" bIns="0" rtlCol="0" anchor="ctr" anchorCtr="0">
            <a:noAutofit/>
          </a:bodyPr>
          <a:p>
            <a:pPr indent="0" algn="just" fontAlgn="auto">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随着居民收入水平提高和消费观念转变，服务性劳动不断创新服务内容和形式，推动消费升级。</a:t>
            </a:r>
            <a:endParaRPr lang="zh-CN" altLang="en-US" sz="1600" dirty="0">
              <a:solidFill>
                <a:schemeClr val="tx1">
                  <a:lumMod val="85000"/>
                  <a:lumOff val="15000"/>
                </a:schemeClr>
              </a:solidFill>
              <a:latin typeface="+mn-ea"/>
              <a:cs typeface="+mn-ea"/>
              <a:sym typeface="+mn-ea"/>
            </a:endParaRPr>
          </a:p>
        </p:txBody>
      </p:sp>
      <p:sp>
        <p:nvSpPr>
          <p:cNvPr id="29" name="圆角矩形 19"/>
          <p:cNvSpPr/>
          <p:nvPr>
            <p:custDataLst>
              <p:tags r:id="rId27"/>
            </p:custDataLst>
          </p:nvPr>
        </p:nvSpPr>
        <p:spPr>
          <a:xfrm rot="5400000">
            <a:off x="610235" y="5046765"/>
            <a:ext cx="342097" cy="342097"/>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30" name="燕尾形 20"/>
          <p:cNvSpPr/>
          <p:nvPr>
            <p:custDataLst>
              <p:tags r:id="rId28"/>
            </p:custDataLst>
          </p:nvPr>
        </p:nvSpPr>
        <p:spPr>
          <a:xfrm>
            <a:off x="723210" y="5141968"/>
            <a:ext cx="113609" cy="168827"/>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lt1"/>
              </a:solidFill>
            </a:endParaRPr>
          </a:p>
        </p:txBody>
      </p:sp>
    </p:spTree>
    <p:custDataLst>
      <p:tags r:id="rId29"/>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9460" y="163195"/>
            <a:ext cx="6952615" cy="1130935"/>
          </a:xfrm>
        </p:spPr>
        <p:txBody>
          <a:bodyPr>
            <a:noAutofit/>
          </a:bodyPr>
          <a:p>
            <a:pPr>
              <a:lnSpc>
                <a:spcPct val="120000"/>
              </a:lnSpc>
            </a:pPr>
            <a:r>
              <a:rPr lang="zh-CN" altLang="en-US" sz="3600">
                <a:solidFill>
                  <a:schemeClr val="accent6">
                    <a:lumMod val="75000"/>
                  </a:schemeClr>
                </a:solidFill>
              </a:rPr>
              <a:t>五、教育与社会意义</a:t>
            </a:r>
            <a:br>
              <a:rPr lang="zh-CN" altLang="en-US" sz="2800">
                <a:solidFill>
                  <a:schemeClr val="accent6">
                    <a:lumMod val="75000"/>
                  </a:schemeClr>
                </a:solidFill>
              </a:rPr>
            </a:br>
            <a:r>
              <a:rPr lang="zh-CN" altLang="en-US" sz="2800">
                <a:solidFill>
                  <a:schemeClr val="accent6">
                    <a:lumMod val="75000"/>
                  </a:schemeClr>
                </a:solidFill>
              </a:rPr>
              <a:t>（一）劳动教育的重要实践领域</a:t>
            </a:r>
            <a:endParaRPr lang="zh-CN" altLang="en-US" sz="2800">
              <a:solidFill>
                <a:schemeClr val="accent6">
                  <a:lumMod val="75000"/>
                </a:schemeClr>
              </a:solidFill>
            </a:endParaRPr>
          </a:p>
        </p:txBody>
      </p:sp>
      <p:pic>
        <p:nvPicPr>
          <p:cNvPr id="4" name="图片 3" descr="/data/temp/b0566a8d-b8fb-4d57-a762-eb07b9c3d764/47e80e95-a59e-11f0-b1c6-e61fad77be28.jpg@base@tag=imgScale&amp;m=1&amp;w=1102&amp;h=1904&amp;q=9547e80e95-a59e-11f0-b1c6-e61fad77be28"/>
          <p:cNvPicPr>
            <a:picLocks noChangeAspect="1"/>
          </p:cNvPicPr>
          <p:nvPr>
            <p:custDataLst>
              <p:tags r:id="rId2"/>
            </p:custDataLst>
          </p:nvPr>
        </p:nvPicPr>
        <p:blipFill>
          <a:blip r:embed="rId3"/>
          <a:srcRect l="6370" r="6824"/>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社区志愿服务的教育意义</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84257" y="20217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社区志愿服务作为服务性劳动教育的重要组成部分，能够培养学生的社会责任感和人际交往能力，例如通过参与社区服务，学生能深入了解社会运作，增进对公民责任的认识。</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专业服务技能的培养</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通过职业院校的专业课程如酒店管理和护理，学生能够掌握专业服务技能，增强职业认知，如酒店管理专业不仅教授理论知识，还注重培养学生的实际操作能力和服务意识。</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3165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85526" y="481578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劳动观念与服务意识的树立</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服务性劳动教育有助于学生树立正确的劳动观念，培养服务意识和奉献精神，促进学生全面发展，例如通过参与服务性劳动，学生能够体会到劳动的价值和乐趣。</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20495" y="154305"/>
            <a:ext cx="989457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（二）培养复合型服务人才</a:t>
            </a:r>
            <a:endParaRPr lang="zh-CN" altLang="en-US" sz="2800">
              <a:solidFill>
                <a:schemeClr val="accent6">
                  <a:lumMod val="75000"/>
                </a:schemeClr>
              </a:solidFill>
            </a:endParaRPr>
          </a:p>
        </p:txBody>
      </p:sp>
      <p:sp>
        <p:nvSpPr>
          <p:cNvPr id="12" name="矩形 2"/>
          <p:cNvSpPr/>
          <p:nvPr>
            <p:custDataLst>
              <p:tags r:id="rId2"/>
            </p:custDataLst>
          </p:nvPr>
        </p:nvSpPr>
        <p:spPr>
          <a:xfrm>
            <a:off x="708720" y="325196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现代服务业的发展要求复合型服务人才，他们不仅需要具备专业知识，还要有沟通协调和问题解决的综合能力，以适应技术应用与服务创新的结合趋势。</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708085" y="262962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现代服务业的人才需求</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1087755" y="974090"/>
            <a:ext cx="1837690" cy="137922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523d9fc6-1ef7-452e-b83a-44e8aed59a37/47f88b83-a59e-11f0-b50f-0eecf8546428.jpg@base@tag=imgScale&amp;m=1&amp;w=650&amp;h=537&amp;q=9547f88b83-a59e-11f0-b50f-0eecf8546428"/>
          <p:cNvPicPr>
            <a:picLocks noChangeAspect="1"/>
          </p:cNvPicPr>
          <p:nvPr>
            <p:custDataLst>
              <p:tags r:id="rId5"/>
            </p:custDataLst>
          </p:nvPr>
        </p:nvPicPr>
        <p:blipFill rotWithShape="1">
          <a:blip r:embed="rId6"/>
          <a:srcRect l="21588" t="2701"/>
          <a:stretch>
            <a:fillRect/>
          </a:stretch>
        </p:blipFill>
        <p:spPr>
          <a:xfrm>
            <a:off x="1127760" y="1043940"/>
            <a:ext cx="1776730" cy="146875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567907" y="325196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教育机构通过优化课程设置，加强理论教学与实践教学的融合，如电子商务专业结合信息技术知识和市场营销、客户服务能力的培养，养老服务专业通过模拟实训和实习提升服务水平。</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567272" y="262962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课程设置与实践教学的融合</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4947920" y="974090"/>
            <a:ext cx="1837690" cy="137922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523d9fc6-1ef7-452e-b83a-44e8aed59a37/47f88c8e-a59e-11f0-b50f-0eecf8546428.jpg@base@tag=imgScale&amp;m=1&amp;w=650&amp;h=537&amp;q=9547f88c8e-a59e-11f0-b50f-0eecf8546428"/>
          <p:cNvPicPr>
            <a:picLocks noChangeAspect="1"/>
          </p:cNvPicPr>
          <p:nvPr>
            <p:custDataLst>
              <p:tags r:id="rId10"/>
            </p:custDataLst>
          </p:nvPr>
        </p:nvPicPr>
        <p:blipFill rotWithShape="1">
          <a:blip r:embed="rId11"/>
          <a:srcRect l="9706" r="9706"/>
          <a:stretch>
            <a:fillRect/>
          </a:stretch>
        </p:blipFill>
        <p:spPr>
          <a:xfrm>
            <a:off x="4987925" y="1043940"/>
            <a:ext cx="1776730" cy="146875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427094" y="325196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高校的电子商务专业和职业院校的养老服务专业是培养复合型服务人才的典型案例，它们通过理论与实践相结合的方式，为服务业发展提供必要的人才支撑。</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426459" y="262962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电子商务与养老服务专业案例</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8806815" y="974090"/>
            <a:ext cx="1837690" cy="137922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523d9fc6-1ef7-452e-b83a-44e8aed59a37/47f89088-a59e-11f0-b50f-0eecf8546428.jpg@base@tag=imgScale&amp;m=1&amp;w=650&amp;h=537&amp;q=9547f89088-a59e-11f0-b50f-0eecf8546428"/>
          <p:cNvPicPr>
            <a:picLocks noChangeAspect="1"/>
          </p:cNvPicPr>
          <p:nvPr>
            <p:custDataLst>
              <p:tags r:id="rId15"/>
            </p:custDataLst>
          </p:nvPr>
        </p:nvPicPr>
        <p:blipFill rotWithShape="1">
          <a:blip r:embed="rId16"/>
          <a:srcRect l="19462" b="186"/>
          <a:stretch>
            <a:fillRect/>
          </a:stretch>
        </p:blipFill>
        <p:spPr>
          <a:xfrm>
            <a:off x="8846820" y="1043940"/>
            <a:ext cx="1776730" cy="146875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2" name="图片 1"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6" name="标题"/>
          <p:cNvSpPr>
            <a:spLocks noGrp="1"/>
          </p:cNvSpPr>
          <p:nvPr>
            <p:custDataLst>
              <p:tags r:id="rId9"/>
            </p:custDataLst>
          </p:nvPr>
        </p:nvSpPr>
        <p:spPr>
          <a:xfrm>
            <a:off x="610870" y="1858645"/>
            <a:ext cx="10969625" cy="2018030"/>
          </a:xfrm>
          <a:prstGeom prst="rect">
            <a:avLst/>
          </a:prstGeom>
        </p:spPr>
        <p:txBody>
          <a:bodyPr vert="horz" wrap="square" lIns="91440" tIns="45720" rIns="91440" bIns="45720" rtlCol="0" anchor="b" anchorCtr="0"/>
          <a:lstStyle>
            <a:lvl1pPr algn="l" defTabSz="914400" rtl="0" eaLnBrk="1" latinLnBrk="0" hangingPunct="1">
              <a:lnSpc>
                <a:spcPct val="100000"/>
              </a:lnSpc>
              <a:spcBef>
                <a:spcPct val="0"/>
              </a:spcBef>
              <a:buNone/>
              <a:defRPr sz="6000" b="1" i="0" u="none" kern="1200" spc="0">
                <a:solidFill>
                  <a:schemeClr val="tx1">
                    <a:lumMod val="85000"/>
                    <a:lumOff val="15000"/>
                  </a:schemeClr>
                </a:solidFill>
                <a:effectLst/>
                <a:uFill>
                  <a:solidFill>
                    <a:srgbClr val="738468"/>
                  </a:solidFill>
                </a:uFill>
                <a:latin typeface="+mj-ea"/>
                <a:ea typeface="+mj-ea"/>
                <a:cs typeface="+mj-cs"/>
              </a:defRPr>
            </a:lvl1pPr>
          </a:lstStyle>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项目八　服务性劳动</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p:cNvPicPr>
            <a:picLocks noChangeAspect="1"/>
          </p:cNvPicPr>
          <p:nvPr>
            <p:custDataLst>
              <p:tags r:id="rId2"/>
            </p:custDataLst>
          </p:nvPr>
        </p:nvPicPr>
        <p:blipFill>
          <a:blip r:embed="rId3"/>
          <a:srcRect/>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143500" y="321310"/>
            <a:ext cx="6377940" cy="441960"/>
          </a:xfrm>
        </p:spPr>
        <p:txBody>
          <a:bodyPr>
            <a:noAutofit/>
          </a:bodyPr>
          <a:lstStyle/>
          <a:p>
            <a:r>
              <a:rPr lang="zh-CN" altLang="en-US" sz="2800">
                <a:solidFill>
                  <a:schemeClr val="accent6">
                    <a:lumMod val="75000"/>
                  </a:schemeClr>
                </a:solidFill>
              </a:rPr>
              <a:t>（三）促进社会和谐与公平正义</a:t>
            </a:r>
            <a:endParaRPr lang="zh-CN" altLang="en-US" sz="2800">
              <a:solidFill>
                <a:schemeClr val="accent6">
                  <a:lumMod val="75000"/>
                </a:schemeClr>
              </a:solidFill>
            </a:endParaRPr>
          </a:p>
        </p:txBody>
      </p:sp>
      <p:sp>
        <p:nvSpPr>
          <p:cNvPr id="2" name="边界"/>
          <p:cNvSpPr/>
          <p:nvPr>
            <p:custDataLst>
              <p:tags r:id="rId8"/>
            </p:custDataLst>
          </p:nvPr>
        </p:nvSpPr>
        <p:spPr>
          <a:xfrm>
            <a:off x="5321300" y="134503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320030" y="2836761"/>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9"/>
          <p:cNvCxnSpPr/>
          <p:nvPr>
            <p:custDataLst>
              <p:tags r:id="rId10"/>
            </p:custDataLst>
          </p:nvPr>
        </p:nvCxnSpPr>
        <p:spPr>
          <a:xfrm>
            <a:off x="5321300" y="4198964"/>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8" name="矩形 33"/>
          <p:cNvSpPr/>
          <p:nvPr>
            <p:custDataLst>
              <p:tags r:id="rId11"/>
            </p:custDataLst>
          </p:nvPr>
        </p:nvSpPr>
        <p:spPr>
          <a:xfrm>
            <a:off x="5321935" y="2089290"/>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公共服务劳动如基础教育和基本医疗，保障了公民的基本权利，缩小了城乡、区域间的公共服务差距，促进了社会公平。</a:t>
            </a:r>
            <a:endParaRPr lang="zh-CN" altLang="en-US" sz="1600" dirty="0">
              <a:ln>
                <a:noFill/>
                <a:prstDash val="sysDot"/>
              </a:ln>
              <a:solidFill>
                <a:schemeClr val="tx1">
                  <a:lumMod val="85000"/>
                  <a:lumOff val="15000"/>
                </a:schemeClr>
              </a:solidFill>
              <a:latin typeface="+mn-ea"/>
              <a:cs typeface="+mn-ea"/>
              <a:sym typeface="+mn-ea"/>
            </a:endParaRPr>
          </a:p>
        </p:txBody>
      </p:sp>
      <p:sp>
        <p:nvSpPr>
          <p:cNvPr id="9" name="矩形 34"/>
          <p:cNvSpPr/>
          <p:nvPr>
            <p:custDataLst>
              <p:tags r:id="rId12"/>
            </p:custDataLst>
          </p:nvPr>
        </p:nvSpPr>
        <p:spPr>
          <a:xfrm>
            <a:off x="5348605" y="1617448"/>
            <a:ext cx="6233792" cy="365797"/>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公共服务劳动的社会作用</a:t>
            </a:r>
            <a:endParaRPr lang="zh-CN" altLang="en-US" b="1" dirty="0">
              <a:ln>
                <a:noFill/>
                <a:prstDash val="sysDot"/>
              </a:ln>
              <a:solidFill>
                <a:schemeClr val="accent1"/>
              </a:solidFill>
              <a:latin typeface="+mn-ea"/>
              <a:cs typeface="+mn-ea"/>
              <a:sym typeface="+mn-ea"/>
            </a:endParaRPr>
          </a:p>
        </p:txBody>
      </p:sp>
      <p:sp>
        <p:nvSpPr>
          <p:cNvPr id="11" name="矩形 35"/>
          <p:cNvSpPr/>
          <p:nvPr>
            <p:custDataLst>
              <p:tags r:id="rId13"/>
            </p:custDataLst>
          </p:nvPr>
        </p:nvSpPr>
        <p:spPr>
          <a:xfrm>
            <a:off x="5348605" y="3345448"/>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志愿服务活动如扶贫助困和社区服务，有助于增进社会成员之间的互助与关爱，增强社会凝聚力，营造和谐的社会氛围。</a:t>
            </a:r>
            <a:endParaRPr lang="zh-CN" altLang="en-US" sz="1600" dirty="0">
              <a:ln>
                <a:noFill/>
                <a:prstDash val="sysDot"/>
              </a:ln>
              <a:solidFill>
                <a:schemeClr val="tx1">
                  <a:lumMod val="85000"/>
                  <a:lumOff val="15000"/>
                </a:schemeClr>
              </a:solidFill>
              <a:latin typeface="+mn-ea"/>
              <a:cs typeface="+mn-ea"/>
              <a:sym typeface="+mn-ea"/>
            </a:endParaRPr>
          </a:p>
        </p:txBody>
      </p:sp>
      <p:sp>
        <p:nvSpPr>
          <p:cNvPr id="13" name="矩形 36"/>
          <p:cNvSpPr/>
          <p:nvPr>
            <p:custDataLst>
              <p:tags r:id="rId14"/>
            </p:custDataLst>
          </p:nvPr>
        </p:nvSpPr>
        <p:spPr>
          <a:xfrm>
            <a:off x="5348605" y="2840585"/>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志愿服务活动的社会价值</a:t>
            </a:r>
            <a:endParaRPr lang="zh-CN" altLang="en-US" b="1" dirty="0">
              <a:ln>
                <a:noFill/>
                <a:prstDash val="sysDot"/>
              </a:ln>
              <a:solidFill>
                <a:schemeClr val="accent2"/>
              </a:solidFill>
              <a:latin typeface="+mn-ea"/>
              <a:cs typeface="+mn-ea"/>
              <a:sym typeface="+mn-ea"/>
            </a:endParaRPr>
          </a:p>
        </p:txBody>
      </p:sp>
      <p:sp>
        <p:nvSpPr>
          <p:cNvPr id="14" name="矩形 38"/>
          <p:cNvSpPr/>
          <p:nvPr>
            <p:custDataLst>
              <p:tags r:id="rId15"/>
            </p:custDataLst>
          </p:nvPr>
        </p:nvSpPr>
        <p:spPr>
          <a:xfrm>
            <a:off x="5321300" y="4707015"/>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劳动教育普及服务行业的职业规范和劳动者权益保护知识，有助于规范服务市场秩序，保障服务提供者和消费者的合法权益，推动构建公平有序的社会环境。</a:t>
            </a:r>
            <a:endParaRPr lang="zh-CN" altLang="en-US" sz="1600" dirty="0">
              <a:ln>
                <a:noFill/>
                <a:prstDash val="sysDot"/>
              </a:ln>
              <a:solidFill>
                <a:schemeClr val="tx1">
                  <a:lumMod val="85000"/>
                  <a:lumOff val="15000"/>
                </a:schemeClr>
              </a:solidFill>
              <a:latin typeface="+mn-ea"/>
              <a:cs typeface="+mn-ea"/>
              <a:sym typeface="+mn-ea"/>
            </a:endParaRPr>
          </a:p>
        </p:txBody>
      </p:sp>
      <p:sp>
        <p:nvSpPr>
          <p:cNvPr id="15" name="矩形 39"/>
          <p:cNvSpPr/>
          <p:nvPr>
            <p:custDataLst>
              <p:tags r:id="rId16"/>
            </p:custDataLst>
          </p:nvPr>
        </p:nvSpPr>
        <p:spPr>
          <a:xfrm>
            <a:off x="5321300" y="4335502"/>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劳动教育与市场秩序规范</a:t>
            </a:r>
            <a:endParaRPr lang="zh-CN" altLang="en-US" b="1" dirty="0">
              <a:ln>
                <a:noFill/>
                <a:prstDash val="sysDot"/>
              </a:ln>
              <a:solidFill>
                <a:schemeClr val="accent3"/>
              </a:solidFill>
              <a:latin typeface="+mn-ea"/>
              <a:cs typeface="+mn-ea"/>
              <a:sym typeface="+mn-ea"/>
            </a:endParaRPr>
          </a:p>
        </p:txBody>
      </p:sp>
    </p:spTree>
    <p:custDataLst>
      <p:tags r:id="rId1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81760" y="149860"/>
            <a:ext cx="9287510" cy="107251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六、发展趋势</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（一）数字化技术对服务性劳动的革新趋势</a:t>
            </a:r>
            <a:endParaRPr lang="zh-CN" altLang="en-US" sz="2800">
              <a:solidFill>
                <a:schemeClr val="accent6">
                  <a:lumMod val="75000"/>
                </a:schemeClr>
              </a:solidFill>
            </a:endParaRPr>
          </a:p>
        </p:txBody>
      </p:sp>
      <p:sp>
        <p:nvSpPr>
          <p:cNvPr id="2" name="矩形 5"/>
          <p:cNvSpPr/>
          <p:nvPr>
            <p:custDataLst>
              <p:tags r:id="rId2"/>
            </p:custDataLst>
          </p:nvPr>
        </p:nvSpPr>
        <p:spPr>
          <a:xfrm>
            <a:off x="1865360" y="3358997"/>
            <a:ext cx="2168323" cy="48229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1"/>
                </a:solidFill>
                <a:latin typeface="+mn-ea"/>
                <a:cs typeface="+mn-ea"/>
              </a:rPr>
              <a:t>数字化技术在教育领域的应用</a:t>
            </a:r>
            <a:endParaRPr lang="zh-CN" altLang="en-US" sz="1600" b="1">
              <a:solidFill>
                <a:schemeClr val="accent1"/>
              </a:solidFill>
              <a:latin typeface="+mn-ea"/>
              <a:cs typeface="+mn-ea"/>
            </a:endParaRPr>
          </a:p>
        </p:txBody>
      </p:sp>
      <p:sp>
        <p:nvSpPr>
          <p:cNvPr id="3" name="矩形 8"/>
          <p:cNvSpPr/>
          <p:nvPr>
            <p:custDataLst>
              <p:tags r:id="rId3"/>
            </p:custDataLst>
          </p:nvPr>
        </p:nvSpPr>
        <p:spPr>
          <a:xfrm>
            <a:off x="1865360" y="3865934"/>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数字化技术如人工智能、大数据、物联网等在教育领域的应用，如在线课程和虚拟实验室，打破了时空限制，实现了优质教育资源的共享。</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5b8d0c73-d8dd-4a5e-84c0-0d2bdbfe512a/484051a5-a59e-11f0-8137-da2e431fea93.jpg@base@tag=imgScale&amp;m=1&amp;w=485&amp;h=753&amp;q=95484051a5-a59e-11f0-8137-da2e431fea93"/>
          <p:cNvPicPr>
            <a:picLocks noChangeAspect="1"/>
          </p:cNvPicPr>
          <p:nvPr>
            <p:custDataLst>
              <p:tags r:id="rId4"/>
            </p:custDataLst>
          </p:nvPr>
        </p:nvPicPr>
        <p:blipFill>
          <a:blip r:embed="rId5"/>
          <a:srcRect l="3515"/>
          <a:stretch>
            <a:fillRect/>
          </a:stretch>
        </p:blipFill>
        <p:spPr>
          <a:xfrm>
            <a:off x="2353945" y="1359535"/>
            <a:ext cx="1191260" cy="185102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42160" y="2072005"/>
            <a:ext cx="354965" cy="42799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5b8d0c73-d8dd-4a5e-84c0-0d2bdbfe512a/484052ed-a59e-11f0-8137-da2e431fea93.jpg@base@tag=imgScale&amp;m=1&amp;w=485&amp;h=753&amp;q=95484052ed-a59e-11f0-8137-da2e431fea93"/>
          <p:cNvPicPr>
            <a:picLocks noChangeAspect="1"/>
          </p:cNvPicPr>
          <p:nvPr>
            <p:custDataLst>
              <p:tags r:id="rId7"/>
            </p:custDataLst>
          </p:nvPr>
        </p:nvPicPr>
        <p:blipFill>
          <a:blip r:embed="rId8"/>
          <a:srcRect l="1691" r="1691"/>
          <a:stretch>
            <a:fillRect/>
          </a:stretch>
        </p:blipFill>
        <p:spPr>
          <a:xfrm>
            <a:off x="5257165" y="1359535"/>
            <a:ext cx="1191260" cy="185102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43475" y="2072005"/>
            <a:ext cx="354965" cy="42799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776114" y="3355186"/>
            <a:ext cx="2168323" cy="48229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2"/>
                </a:solidFill>
                <a:latin typeface="+mn-ea"/>
                <a:cs typeface="+mn-ea"/>
              </a:rPr>
              <a:t>医疗与客户服务领域的数字化</a:t>
            </a:r>
            <a:endParaRPr lang="zh-CN" altLang="en-US" sz="1600" b="1">
              <a:solidFill>
                <a:schemeClr val="accent2"/>
              </a:solidFill>
              <a:latin typeface="+mn-ea"/>
              <a:cs typeface="+mn-ea"/>
            </a:endParaRPr>
          </a:p>
        </p:txBody>
      </p:sp>
      <p:sp>
        <p:nvSpPr>
          <p:cNvPr id="21" name="矩形 12"/>
          <p:cNvSpPr/>
          <p:nvPr>
            <p:custDataLst>
              <p:tags r:id="rId11"/>
            </p:custDataLst>
          </p:nvPr>
        </p:nvSpPr>
        <p:spPr>
          <a:xfrm>
            <a:off x="4776114" y="386212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在医疗领域，远程诊疗和智能健康监测系统提升了医疗服务的可及性；在客户服务领域，智能客服通过自然语言处理技术实现了</a:t>
            </a:r>
            <a:r>
              <a:rPr lang="en-US" altLang="zh-CN" sz="1600" dirty="0">
                <a:ln>
                  <a:noFill/>
                  <a:prstDash val="sysDot"/>
                </a:ln>
                <a:solidFill>
                  <a:schemeClr val="tx1">
                    <a:lumMod val="85000"/>
                    <a:lumOff val="15000"/>
                  </a:schemeClr>
                </a:solidFill>
                <a:latin typeface="+mn-ea"/>
                <a:cs typeface="+mn-ea"/>
                <a:sym typeface="+mn-ea"/>
              </a:rPr>
              <a:t>24</a:t>
            </a:r>
            <a:r>
              <a:rPr lang="zh-CN" altLang="en-US" sz="1600" dirty="0">
                <a:ln>
                  <a:noFill/>
                  <a:prstDash val="sysDot"/>
                </a:ln>
                <a:solidFill>
                  <a:schemeClr val="tx1">
                    <a:lumMod val="85000"/>
                    <a:lumOff val="15000"/>
                  </a:schemeClr>
                </a:solidFill>
                <a:latin typeface="+mn-ea"/>
                <a:cs typeface="+mn-ea"/>
                <a:sym typeface="+mn-ea"/>
              </a:rPr>
              <a:t>小时响应，降低了人力成本。</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数字化转型技术战略：业务流程和数据数字化，优化和自动化运营、客户服务管理、互联网和云计算"/>
          <p:cNvPicPr>
            <a:picLocks noChangeAspect="1"/>
          </p:cNvPicPr>
          <p:nvPr>
            <p:custDataLst>
              <p:tags r:id="rId12"/>
            </p:custDataLst>
          </p:nvPr>
        </p:nvPicPr>
        <p:blipFill>
          <a:blip r:embed="rId13"/>
          <a:srcRect l="28559" r="28559"/>
          <a:stretch>
            <a:fillRect/>
          </a:stretch>
        </p:blipFill>
        <p:spPr>
          <a:xfrm>
            <a:off x="8159750" y="1363345"/>
            <a:ext cx="1191260" cy="185102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39075" y="2062480"/>
            <a:ext cx="354965" cy="42799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686232" y="3355186"/>
            <a:ext cx="2168323" cy="48229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3"/>
                </a:solidFill>
                <a:latin typeface="+mn-ea"/>
                <a:cs typeface="+mn-ea"/>
              </a:rPr>
              <a:t>劳动者技能与创新能力要求</a:t>
            </a:r>
            <a:endParaRPr lang="zh-CN" altLang="en-US" sz="1600" b="1">
              <a:solidFill>
                <a:schemeClr val="accent3"/>
              </a:solidFill>
              <a:latin typeface="+mn-ea"/>
              <a:cs typeface="+mn-ea"/>
            </a:endParaRPr>
          </a:p>
        </p:txBody>
      </p:sp>
      <p:sp>
        <p:nvSpPr>
          <p:cNvPr id="30" name="矩形 14"/>
          <p:cNvSpPr/>
          <p:nvPr>
            <p:custDataLst>
              <p:tags r:id="rId16"/>
            </p:custDataLst>
          </p:nvPr>
        </p:nvSpPr>
        <p:spPr>
          <a:xfrm>
            <a:off x="7686232" y="386212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数字化技术不仅催生了虚拟服务、远程服务等新业态，还推动服务流程自动化、智能化升级，提高了服务效率与精准度，对劳动者的数字技能与创新能力提出了更高要求。</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321435" y="258445"/>
            <a:ext cx="1027112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（二）专业化分工在服务性劳动中的深化趋势</a:t>
            </a:r>
            <a:endParaRPr lang="zh-CN" altLang="en-US" sz="2800">
              <a:solidFill>
                <a:schemeClr val="accent6">
                  <a:lumMod val="75000"/>
                </a:schemeClr>
              </a:solidFill>
            </a:endParaRPr>
          </a:p>
        </p:txBody>
      </p:sp>
      <p:sp>
        <p:nvSpPr>
          <p:cNvPr id="2" name="矩形 3"/>
          <p:cNvSpPr/>
          <p:nvPr>
            <p:custDataLst>
              <p:tags r:id="rId2"/>
            </p:custDataLst>
          </p:nvPr>
        </p:nvSpPr>
        <p:spPr>
          <a:xfrm>
            <a:off x="2130316" y="1548796"/>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随着社会需求的精细化与复杂化，服务性劳动领域的专业化分工持续深化，如心理护理和养老服务领域的细分服务方向，提升了服务质量和专业技能。</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30316" y="1080765"/>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服务性劳动的专业化趋势</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30450" y="1147445"/>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38572" y="3149122"/>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专业化分工促使服务提供者深耕细分领域，推动行业标准、职业规范与人才培养体系的完善，同时加剧了市场竞争，促使服务机构向品牌化、专业化方向发展。</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38572" y="268172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专业化分工对行业标准的影响</a:t>
            </a:r>
            <a:endParaRPr lang="zh-CN" altLang="en-US" sz="2000" b="1">
              <a:solidFill>
                <a:schemeClr val="accent2"/>
              </a:solidFill>
              <a:latin typeface="+mn-ea"/>
              <a:cs typeface="+mn-ea"/>
              <a:sym typeface="+mn-ea"/>
            </a:endParaRPr>
          </a:p>
        </p:txBody>
      </p:sp>
      <p:sp>
        <p:nvSpPr>
          <p:cNvPr id="17" name="矩形 10"/>
          <p:cNvSpPr/>
          <p:nvPr>
            <p:custDataLst>
              <p:tags r:id="rId7"/>
            </p:custDataLst>
          </p:nvPr>
        </p:nvSpPr>
        <p:spPr>
          <a:xfrm>
            <a:off x="1239341" y="2748406"/>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29681" y="4750083"/>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专业化分工导致服务机构更加注重品牌建设和专业化发展，如在心理护理和养老服务领域，服务机构通过提供专业服务来建立品牌信誉，满足日益增长的市场需求。</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29681" y="428205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服务机构的品牌化与专业化</a:t>
            </a:r>
            <a:endParaRPr lang="zh-CN" altLang="en-US" sz="2000" b="1">
              <a:solidFill>
                <a:schemeClr val="accent3"/>
              </a:solidFill>
              <a:latin typeface="+mn-ea"/>
              <a:cs typeface="+mn-ea"/>
              <a:sym typeface="+mn-ea"/>
            </a:endParaRPr>
          </a:p>
        </p:txBody>
      </p:sp>
      <p:sp>
        <p:nvSpPr>
          <p:cNvPr id="23" name="矩形 18"/>
          <p:cNvSpPr/>
          <p:nvPr>
            <p:custDataLst>
              <p:tags r:id="rId10"/>
            </p:custDataLst>
          </p:nvPr>
        </p:nvSpPr>
        <p:spPr>
          <a:xfrm>
            <a:off x="1229815" y="4348732"/>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99235" y="443230"/>
            <a:ext cx="10022840" cy="441960"/>
          </a:xfrm>
        </p:spPr>
        <p:txBody>
          <a:bodyPr>
            <a:noAutofit/>
          </a:bodyPr>
          <a:lstStyle/>
          <a:p>
            <a:r>
              <a:rPr lang="zh-CN" altLang="en-US" sz="2800">
                <a:solidFill>
                  <a:schemeClr val="accent6">
                    <a:lumMod val="75000"/>
                  </a:schemeClr>
                </a:solidFill>
              </a:rPr>
              <a:t>（三）个性化服务需求对服务性劳动的转型趋势</a:t>
            </a:r>
            <a:endParaRPr lang="zh-CN" altLang="en-US" sz="2800">
              <a:solidFill>
                <a:schemeClr val="accent6">
                  <a:lumMod val="75000"/>
                </a:schemeClr>
              </a:solidFill>
            </a:endParaRPr>
          </a:p>
        </p:txBody>
      </p:sp>
      <p:sp>
        <p:nvSpPr>
          <p:cNvPr id="7" name="正文"/>
          <p:cNvSpPr txBox="1"/>
          <p:nvPr>
            <p:custDataLst>
              <p:tags r:id="rId2"/>
            </p:custDataLst>
          </p:nvPr>
        </p:nvSpPr>
        <p:spPr>
          <a:xfrm>
            <a:off x="995680" y="1669732"/>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消费者对服务体验的个性化需求日益增长，推动服务性劳动从标准化向定制化转型，如旅游服务领域的“私人定制”旅游线路和家政服务领域的个性化清洁方案。</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3"/>
            </p:custDataLst>
          </p:nvPr>
        </p:nvSpPr>
        <p:spPr>
          <a:xfrm>
            <a:off x="995680" y="1385887"/>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1"/>
                </a:solidFill>
                <a:uFillTx/>
                <a:latin typeface="+mn-ea"/>
                <a:sym typeface="+mn-ea"/>
              </a:rPr>
              <a:t>个性化服务需求的增长趋势</a:t>
            </a:r>
            <a:endParaRPr lang="zh-CN" altLang="en-US" sz="2000" b="1" dirty="0">
              <a:solidFill>
                <a:schemeClr val="accent1"/>
              </a:solidFill>
              <a:uFillTx/>
              <a:latin typeface="+mn-ea"/>
              <a:sym typeface="+mn-ea"/>
            </a:endParaRPr>
          </a:p>
        </p:txBody>
      </p:sp>
      <p:sp>
        <p:nvSpPr>
          <p:cNvPr id="12" name="正文"/>
          <p:cNvSpPr txBox="1"/>
          <p:nvPr>
            <p:custDataLst>
              <p:tags r:id="rId4"/>
            </p:custDataLst>
          </p:nvPr>
        </p:nvSpPr>
        <p:spPr>
          <a:xfrm>
            <a:off x="995680" y="3239452"/>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服务提供者需通过大数据分析、客户深度沟通等方式精准把握需求，整合资源提供定制化服务，满足消费者对独特、专属服务体验的追求。</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5"/>
            </p:custDataLst>
          </p:nvPr>
        </p:nvSpPr>
        <p:spPr>
          <a:xfrm>
            <a:off x="995680" y="2955607"/>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2"/>
                </a:solidFill>
                <a:uFillTx/>
                <a:latin typeface="+mn-ea"/>
                <a:sym typeface="+mn-ea"/>
              </a:rPr>
              <a:t>定制化服务的提供与资源整合</a:t>
            </a:r>
            <a:endParaRPr lang="zh-CN" altLang="en-US" sz="2000" b="1" dirty="0">
              <a:solidFill>
                <a:schemeClr val="accent2"/>
              </a:solidFill>
              <a:uFillTx/>
              <a:latin typeface="+mn-ea"/>
              <a:sym typeface="+mn-ea"/>
            </a:endParaRPr>
          </a:p>
        </p:txBody>
      </p:sp>
      <p:sp>
        <p:nvSpPr>
          <p:cNvPr id="14" name="正文"/>
          <p:cNvSpPr txBox="1"/>
          <p:nvPr>
            <p:custDataLst>
              <p:tags r:id="rId6"/>
            </p:custDataLst>
          </p:nvPr>
        </p:nvSpPr>
        <p:spPr>
          <a:xfrm>
            <a:off x="995680" y="4809173"/>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借助数字化工具实现大规模个性化服务的高效供给，如通过在线平台和智能系统整合资源，为消费者提供定制化服务，以满足他们对个性化服务体验的追求。</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7"/>
            </p:custDataLst>
          </p:nvPr>
        </p:nvSpPr>
        <p:spPr>
          <a:xfrm>
            <a:off x="995680" y="4525328"/>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3"/>
                </a:solidFill>
                <a:uFillTx/>
                <a:latin typeface="+mn-ea"/>
                <a:sym typeface="+mn-ea"/>
              </a:rPr>
              <a:t>数字化工具在个性化服务中的应用</a:t>
            </a:r>
            <a:endParaRPr lang="zh-CN" altLang="en-US" sz="2000" b="1" dirty="0">
              <a:solidFill>
                <a:schemeClr val="accent3"/>
              </a:solidFill>
              <a:uFillTx/>
              <a:latin typeface="+mn-ea"/>
              <a:sym typeface="+mn-ea"/>
            </a:endParaRPr>
          </a:p>
        </p:txBody>
      </p:sp>
      <p:pic>
        <p:nvPicPr>
          <p:cNvPr id="3" name="图片 2" descr="从事各种职业的多元种族群体"/>
          <p:cNvPicPr>
            <a:picLocks noChangeAspect="1"/>
          </p:cNvPicPr>
          <p:nvPr/>
        </p:nvPicPr>
        <p:blipFill>
          <a:blip r:embed="rId8"/>
          <a:stretch>
            <a:fillRect/>
          </a:stretch>
        </p:blipFill>
        <p:spPr>
          <a:xfrm>
            <a:off x="6795770" y="1385570"/>
            <a:ext cx="4112260" cy="4037330"/>
          </a:xfrm>
          <a:prstGeom prst="rect">
            <a:avLst/>
          </a:prstGeom>
        </p:spPr>
      </p:pic>
    </p:spTree>
    <p:custDataLst>
      <p:tags r:id="rId9"/>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任务二　</a:t>
            </a:r>
            <a:br>
              <a:rPr lang="zh-CN" altLang="en-US" sz="6600">
                <a:solidFill>
                  <a:schemeClr val="accent1">
                    <a:lumMod val="50000"/>
                  </a:schemeClr>
                </a:solidFill>
              </a:rPr>
            </a:br>
            <a:r>
              <a:rPr lang="zh-CN" altLang="en-US" sz="6600">
                <a:solidFill>
                  <a:schemeClr val="accent1">
                    <a:lumMod val="50000"/>
                  </a:schemeClr>
                </a:solidFill>
              </a:rPr>
              <a:t>社会公益服务</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28750" y="69850"/>
            <a:ext cx="9579610" cy="1136015"/>
          </a:xfrm>
        </p:spPr>
        <p:txBody>
          <a:bodyPr>
            <a:noAutofit/>
          </a:bodyPr>
          <a:lstStyle/>
          <a:p>
            <a:r>
              <a:rPr lang="zh-CN" altLang="en-US" sz="3600">
                <a:solidFill>
                  <a:schemeClr val="accent6">
                    <a:lumMod val="75000"/>
                  </a:schemeClr>
                </a:solidFill>
              </a:rPr>
              <a:t>一、公益劳动</a:t>
            </a:r>
            <a:br>
              <a:rPr lang="zh-CN" altLang="en-US" sz="2800">
                <a:solidFill>
                  <a:schemeClr val="accent6">
                    <a:lumMod val="75000"/>
                  </a:schemeClr>
                </a:solidFill>
              </a:rPr>
            </a:br>
            <a:r>
              <a:rPr lang="zh-CN" altLang="en-US" sz="2800">
                <a:solidFill>
                  <a:schemeClr val="accent6">
                    <a:lumMod val="75000"/>
                  </a:schemeClr>
                </a:solidFill>
              </a:rPr>
              <a:t>（一）学习知识</a:t>
            </a:r>
            <a:endParaRPr lang="zh-CN" altLang="en-US" sz="2800">
              <a:solidFill>
                <a:schemeClr val="accent6">
                  <a:lumMod val="75000"/>
                </a:schemeClr>
              </a:solidFill>
            </a:endParaRPr>
          </a:p>
        </p:txBody>
      </p:sp>
      <p:sp>
        <p:nvSpPr>
          <p:cNvPr id="7" name="正文"/>
          <p:cNvSpPr txBox="1"/>
          <p:nvPr>
            <p:custDataLst>
              <p:tags r:id="rId2"/>
            </p:custDataLst>
          </p:nvPr>
        </p:nvSpPr>
        <p:spPr>
          <a:xfrm>
            <a:off x="948690" y="1611947"/>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公益劳动是以社会公共利益为导向，不以获取经济报酬为目的的劳动实践活动，其核心在于通过无偿投入解决社会公共问题、改善公共环境或服务弱势群体。它具有非营利性、公共性、自愿性，并常围绕特定项目或事件开展。</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3"/>
            </p:custDataLst>
          </p:nvPr>
        </p:nvSpPr>
        <p:spPr>
          <a:xfrm>
            <a:off x="948690" y="1328102"/>
            <a:ext cx="5184140" cy="267335"/>
          </a:xfrm>
          <a:prstGeom prst="rect">
            <a:avLst/>
          </a:prstGeom>
          <a:noFill/>
        </p:spPr>
        <p:txBody>
          <a:bodyPr wrap="square" lIns="0" tIns="0" rIns="0" bIns="0" rtlCol="0" anchor="b">
            <a:noAutofit/>
          </a:bodyPr>
          <a:p>
            <a:pPr lvl="0" algn="l">
              <a:buClrTx/>
              <a:buSzTx/>
              <a:buFontTx/>
            </a:pPr>
            <a:r>
              <a:rPr lang="en-US" altLang="en-US" sz="2000" b="1" dirty="0">
                <a:solidFill>
                  <a:schemeClr val="accent6"/>
                </a:solidFill>
                <a:uFillTx/>
                <a:latin typeface="+mn-ea"/>
                <a:sym typeface="+mn-ea"/>
              </a:rPr>
              <a:t>1. </a:t>
            </a:r>
            <a:r>
              <a:rPr lang="zh-CN" altLang="en-US" sz="2000" b="1" dirty="0">
                <a:solidFill>
                  <a:schemeClr val="accent6"/>
                </a:solidFill>
                <a:uFillTx/>
                <a:latin typeface="+mn-ea"/>
                <a:sym typeface="+mn-ea"/>
              </a:rPr>
              <a:t>公益劳动的定义与特征</a:t>
            </a:r>
            <a:endParaRPr lang="zh-CN" altLang="en-US" sz="2000" b="1" dirty="0">
              <a:solidFill>
                <a:schemeClr val="accent6"/>
              </a:solidFill>
              <a:uFillTx/>
              <a:latin typeface="+mn-ea"/>
              <a:sym typeface="+mn-ea"/>
            </a:endParaRPr>
          </a:p>
        </p:txBody>
      </p:sp>
      <p:sp>
        <p:nvSpPr>
          <p:cNvPr id="12" name="正文"/>
          <p:cNvSpPr txBox="1"/>
          <p:nvPr>
            <p:custDataLst>
              <p:tags r:id="rId4"/>
            </p:custDataLst>
          </p:nvPr>
        </p:nvSpPr>
        <p:spPr>
          <a:xfrm>
            <a:off x="948690" y="3281362"/>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公益劳动在社会公平层面助力资源再分配，缩小发展差距；在公共事务治理方面补充政府公共服务供给，提升治理效能；从社会凝聚力角度，促进群体间协作互动，增强参与感，推动形成互助互信的社会氛围。</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5"/>
            </p:custDataLst>
          </p:nvPr>
        </p:nvSpPr>
        <p:spPr>
          <a:xfrm>
            <a:off x="948690" y="3005772"/>
            <a:ext cx="5184140" cy="267335"/>
          </a:xfrm>
          <a:prstGeom prst="rect">
            <a:avLst/>
          </a:prstGeom>
          <a:noFill/>
        </p:spPr>
        <p:txBody>
          <a:bodyPr wrap="square" lIns="0" tIns="0" rIns="0" bIns="0" rtlCol="0" anchor="b">
            <a:noAutofit/>
          </a:bodyPr>
          <a:p>
            <a:pPr lvl="0" algn="l">
              <a:buClrTx/>
              <a:buSzTx/>
              <a:buFontTx/>
            </a:pPr>
            <a:r>
              <a:rPr lang="en-US" altLang="en-US" sz="2000" b="1" dirty="0">
                <a:solidFill>
                  <a:schemeClr val="accent6"/>
                </a:solidFill>
                <a:uFillTx/>
                <a:latin typeface="+mn-ea"/>
                <a:sym typeface="+mn-ea"/>
              </a:rPr>
              <a:t>2. </a:t>
            </a:r>
            <a:r>
              <a:rPr lang="zh-CN" altLang="en-US" sz="2000" b="1" dirty="0">
                <a:solidFill>
                  <a:schemeClr val="accent6"/>
                </a:solidFill>
                <a:uFillTx/>
                <a:latin typeface="+mn-ea"/>
                <a:sym typeface="+mn-ea"/>
              </a:rPr>
              <a:t>公益劳动的社会价值与意义</a:t>
            </a:r>
            <a:endParaRPr lang="zh-CN" altLang="en-US" sz="2000" b="1" dirty="0">
              <a:solidFill>
                <a:schemeClr val="accent6"/>
              </a:solidFill>
              <a:uFillTx/>
              <a:latin typeface="+mn-ea"/>
              <a:sym typeface="+mn-ea"/>
            </a:endParaRPr>
          </a:p>
        </p:txBody>
      </p:sp>
      <p:sp>
        <p:nvSpPr>
          <p:cNvPr id="14" name="正文"/>
          <p:cNvSpPr txBox="1"/>
          <p:nvPr>
            <p:custDataLst>
              <p:tags r:id="rId6"/>
            </p:custDataLst>
          </p:nvPr>
        </p:nvSpPr>
        <p:spPr>
          <a:xfrm>
            <a:off x="948690" y="4949508"/>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公益劳动的组织形式多样，包括政府主导型、社会组织主导型和社区自主型。政府主导型具有权威性和资源整合优势；社会组织主导型灵活性强且专业度高；社区自主型贴近基层需求，能有效响应社区居民的具体需求。</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7"/>
            </p:custDataLst>
          </p:nvPr>
        </p:nvSpPr>
        <p:spPr>
          <a:xfrm>
            <a:off x="948690" y="4666933"/>
            <a:ext cx="5184140" cy="267335"/>
          </a:xfrm>
          <a:prstGeom prst="rect">
            <a:avLst/>
          </a:prstGeom>
          <a:noFill/>
        </p:spPr>
        <p:txBody>
          <a:bodyPr wrap="square" lIns="0" tIns="0" rIns="0" bIns="0" rtlCol="0" anchor="b">
            <a:noAutofit/>
          </a:bodyPr>
          <a:p>
            <a:pPr lvl="0" algn="l">
              <a:buClrTx/>
              <a:buSzTx/>
              <a:buFontTx/>
            </a:pPr>
            <a:r>
              <a:rPr lang="en-US" altLang="en-US" sz="2000" b="1" dirty="0">
                <a:solidFill>
                  <a:schemeClr val="accent6"/>
                </a:solidFill>
                <a:uFillTx/>
                <a:latin typeface="+mn-ea"/>
                <a:sym typeface="+mn-ea"/>
              </a:rPr>
              <a:t>3. </a:t>
            </a:r>
            <a:r>
              <a:rPr lang="zh-CN" altLang="en-US" sz="2000" b="1" dirty="0">
                <a:solidFill>
                  <a:schemeClr val="accent6"/>
                </a:solidFill>
                <a:uFillTx/>
                <a:latin typeface="+mn-ea"/>
                <a:sym typeface="+mn-ea"/>
              </a:rPr>
              <a:t>公益劳动的组织形式与管理模式</a:t>
            </a:r>
            <a:endParaRPr lang="zh-CN" altLang="en-US" sz="2000" b="1" dirty="0">
              <a:solidFill>
                <a:schemeClr val="accent6"/>
              </a:solidFill>
              <a:uFillTx/>
              <a:latin typeface="+mn-ea"/>
              <a:sym typeface="+mn-ea"/>
            </a:endParaRPr>
          </a:p>
        </p:txBody>
      </p:sp>
      <p:pic>
        <p:nvPicPr>
          <p:cNvPr id="3" name="图片 2" descr="护士在陪伴老人"/>
          <p:cNvPicPr>
            <a:picLocks noChangeAspect="1"/>
          </p:cNvPicPr>
          <p:nvPr/>
        </p:nvPicPr>
        <p:blipFill>
          <a:blip r:embed="rId8"/>
          <a:stretch>
            <a:fillRect/>
          </a:stretch>
        </p:blipFill>
        <p:spPr>
          <a:xfrm>
            <a:off x="7004685" y="1805305"/>
            <a:ext cx="4517390" cy="3390900"/>
          </a:xfrm>
          <a:prstGeom prst="rect">
            <a:avLst/>
          </a:prstGeom>
        </p:spPr>
      </p:pic>
    </p:spTree>
    <p:custDataLst>
      <p:tags r:id="rId9"/>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28750" y="69850"/>
            <a:ext cx="9579610" cy="1136015"/>
          </a:xfrm>
        </p:spPr>
        <p:txBody>
          <a:bodyPr>
            <a:noAutofit/>
          </a:bodyPr>
          <a:lstStyle/>
          <a:p>
            <a:r>
              <a:rPr lang="zh-CN" altLang="en-US" sz="2800">
                <a:solidFill>
                  <a:schemeClr val="accent6">
                    <a:lumMod val="75000"/>
                  </a:schemeClr>
                </a:solidFill>
              </a:rPr>
              <a:t>（二）掌握技能</a:t>
            </a:r>
            <a:endParaRPr lang="zh-CN" altLang="en-US" sz="2800">
              <a:solidFill>
                <a:schemeClr val="accent6">
                  <a:lumMod val="75000"/>
                </a:schemeClr>
              </a:solidFill>
            </a:endParaRPr>
          </a:p>
        </p:txBody>
      </p:sp>
      <p:sp>
        <p:nvSpPr>
          <p:cNvPr id="26" name="任意多边形: 形状 25"/>
          <p:cNvSpPr/>
          <p:nvPr>
            <p:custDataLst>
              <p:tags r:id="rId2"/>
            </p:custDataLst>
          </p:nvPr>
        </p:nvSpPr>
        <p:spPr>
          <a:xfrm rot="1800000">
            <a:off x="5100321" y="2160588"/>
            <a:ext cx="1407795" cy="1403985"/>
          </a:xfrm>
          <a:custGeom>
            <a:avLst/>
            <a:gdLst>
              <a:gd name="connsiteX0" fmla="*/ 391846 w 1566997"/>
              <a:gd name="connsiteY0" fmla="*/ 105136 h 1562312"/>
              <a:gd name="connsiteX1" fmla="*/ 986232 w 1566997"/>
              <a:gd name="connsiteY1" fmla="*/ 26884 h 1562312"/>
              <a:gd name="connsiteX2" fmla="*/ 1540113 w 1566997"/>
              <a:gd name="connsiteY2" fmla="*/ 986232 h 1562312"/>
              <a:gd name="connsiteX3" fmla="*/ 1507033 w 1566997"/>
              <a:gd name="connsiteY3" fmla="*/ 1086688 h 1562312"/>
              <a:gd name="connsiteX4" fmla="*/ 1232431 w 1566997"/>
              <a:gd name="connsiteY4" fmla="*/ 1562312 h 1562312"/>
              <a:gd name="connsiteX5" fmla="*/ 704554 w 1566997"/>
              <a:gd name="connsiteY5" fmla="*/ 1562312 h 1562312"/>
              <a:gd name="connsiteX6" fmla="*/ 580764 w 1566997"/>
              <a:gd name="connsiteY6" fmla="*/ 1540113 h 1562312"/>
              <a:gd name="connsiteX7" fmla="*/ 26884 w 1566997"/>
              <a:gd name="connsiteY7" fmla="*/ 580764 h 1562312"/>
              <a:gd name="connsiteX8" fmla="*/ 391846 w 1566997"/>
              <a:gd name="connsiteY8" fmla="*/ 105136 h 15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6997" h="1562312">
                <a:moveTo>
                  <a:pt x="391846" y="105136"/>
                </a:moveTo>
                <a:cubicBezTo>
                  <a:pt x="565453" y="4904"/>
                  <a:pt x="777299" y="-29099"/>
                  <a:pt x="986232" y="26884"/>
                </a:cubicBezTo>
                <a:cubicBezTo>
                  <a:pt x="1404099" y="138851"/>
                  <a:pt x="1652080" y="568366"/>
                  <a:pt x="1540113" y="986232"/>
                </a:cubicBezTo>
                <a:lnTo>
                  <a:pt x="1507033" y="1086688"/>
                </a:lnTo>
                <a:lnTo>
                  <a:pt x="1232431" y="1562312"/>
                </a:lnTo>
                <a:lnTo>
                  <a:pt x="704554" y="1562312"/>
                </a:lnTo>
                <a:lnTo>
                  <a:pt x="580764" y="1540113"/>
                </a:lnTo>
                <a:cubicBezTo>
                  <a:pt x="162897" y="1428146"/>
                  <a:pt x="-85083" y="998630"/>
                  <a:pt x="26884" y="580764"/>
                </a:cubicBezTo>
                <a:cubicBezTo>
                  <a:pt x="82867" y="371831"/>
                  <a:pt x="218237" y="205368"/>
                  <a:pt x="391846" y="105136"/>
                </a:cubicBezTo>
                <a:close/>
              </a:path>
            </a:pathLst>
          </a:custGeom>
          <a:gradFill>
            <a:gsLst>
              <a:gs pos="25000">
                <a:srgbClr val="376FFF">
                  <a:lumMod val="60000"/>
                  <a:lumOff val="40000"/>
                </a:srgbClr>
              </a:gs>
              <a:gs pos="90000">
                <a:srgbClr val="376FFF">
                  <a:alpha val="100000"/>
                </a:srgbClr>
              </a:gs>
            </a:gsLst>
            <a:lin ang="2700000" scaled="0"/>
          </a:gradFill>
          <a:ln w="12700" cap="flat" cmpd="sng" algn="ctr">
            <a:noFill/>
            <a:prstDash val="solid"/>
            <a:miter lim="800000"/>
          </a:ln>
          <a:effectLst>
            <a:outerShdw blurRad="50800" dist="38100" dir="8100000" algn="tr" rotWithShape="0">
              <a:srgbClr val="376FFF">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28" name="任意多边形: 形状 27"/>
          <p:cNvSpPr/>
          <p:nvPr>
            <p:custDataLst>
              <p:tags r:id="rId3"/>
            </p:custDataLst>
          </p:nvPr>
        </p:nvSpPr>
        <p:spPr>
          <a:xfrm rot="9000000">
            <a:off x="5810251" y="3399473"/>
            <a:ext cx="1407795" cy="1403985"/>
          </a:xfrm>
          <a:custGeom>
            <a:avLst/>
            <a:gdLst>
              <a:gd name="connsiteX0" fmla="*/ 391846 w 1566997"/>
              <a:gd name="connsiteY0" fmla="*/ 105136 h 1562312"/>
              <a:gd name="connsiteX1" fmla="*/ 986232 w 1566997"/>
              <a:gd name="connsiteY1" fmla="*/ 26884 h 1562312"/>
              <a:gd name="connsiteX2" fmla="*/ 1540113 w 1566997"/>
              <a:gd name="connsiteY2" fmla="*/ 986232 h 1562312"/>
              <a:gd name="connsiteX3" fmla="*/ 1507033 w 1566997"/>
              <a:gd name="connsiteY3" fmla="*/ 1086688 h 1562312"/>
              <a:gd name="connsiteX4" fmla="*/ 1232431 w 1566997"/>
              <a:gd name="connsiteY4" fmla="*/ 1562312 h 1562312"/>
              <a:gd name="connsiteX5" fmla="*/ 704554 w 1566997"/>
              <a:gd name="connsiteY5" fmla="*/ 1562312 h 1562312"/>
              <a:gd name="connsiteX6" fmla="*/ 580764 w 1566997"/>
              <a:gd name="connsiteY6" fmla="*/ 1540113 h 1562312"/>
              <a:gd name="connsiteX7" fmla="*/ 26884 w 1566997"/>
              <a:gd name="connsiteY7" fmla="*/ 580764 h 1562312"/>
              <a:gd name="connsiteX8" fmla="*/ 391846 w 1566997"/>
              <a:gd name="connsiteY8" fmla="*/ 105136 h 15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6997" h="1562312">
                <a:moveTo>
                  <a:pt x="391846" y="105136"/>
                </a:moveTo>
                <a:cubicBezTo>
                  <a:pt x="565453" y="4904"/>
                  <a:pt x="777299" y="-29099"/>
                  <a:pt x="986232" y="26884"/>
                </a:cubicBezTo>
                <a:cubicBezTo>
                  <a:pt x="1404099" y="138851"/>
                  <a:pt x="1652080" y="568366"/>
                  <a:pt x="1540113" y="986232"/>
                </a:cubicBezTo>
                <a:lnTo>
                  <a:pt x="1507033" y="1086688"/>
                </a:lnTo>
                <a:lnTo>
                  <a:pt x="1232431" y="1562312"/>
                </a:lnTo>
                <a:lnTo>
                  <a:pt x="704554" y="1562312"/>
                </a:lnTo>
                <a:lnTo>
                  <a:pt x="580764" y="1540113"/>
                </a:lnTo>
                <a:cubicBezTo>
                  <a:pt x="162897" y="1428146"/>
                  <a:pt x="-85083" y="998630"/>
                  <a:pt x="26884" y="580764"/>
                </a:cubicBezTo>
                <a:cubicBezTo>
                  <a:pt x="82867" y="371831"/>
                  <a:pt x="218237" y="205368"/>
                  <a:pt x="391846" y="105136"/>
                </a:cubicBezTo>
                <a:close/>
              </a:path>
            </a:pathLst>
          </a:custGeom>
          <a:gradFill>
            <a:gsLst>
              <a:gs pos="25000">
                <a:srgbClr val="17D594">
                  <a:lumMod val="60000"/>
                  <a:lumOff val="40000"/>
                </a:srgbClr>
              </a:gs>
              <a:gs pos="90000">
                <a:srgbClr val="17D594"/>
              </a:gs>
            </a:gsLst>
            <a:lin ang="2700000" scaled="0"/>
          </a:gradFill>
          <a:ln w="12700" cap="flat" cmpd="sng" algn="ctr">
            <a:noFill/>
            <a:prstDash val="solid"/>
            <a:miter lim="800000"/>
          </a:ln>
          <a:effectLst>
            <a:outerShdw blurRad="50800" dist="38100" dir="8100000" algn="tr" rotWithShape="0">
              <a:srgbClr val="17D594">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29" name="任意多边形: 形状 28"/>
          <p:cNvSpPr/>
          <p:nvPr>
            <p:custDataLst>
              <p:tags r:id="rId4"/>
            </p:custDataLst>
          </p:nvPr>
        </p:nvSpPr>
        <p:spPr>
          <a:xfrm rot="16200000">
            <a:off x="4388486" y="3397568"/>
            <a:ext cx="1408430" cy="1403985"/>
          </a:xfrm>
          <a:custGeom>
            <a:avLst/>
            <a:gdLst>
              <a:gd name="connsiteX0" fmla="*/ 391846 w 1566997"/>
              <a:gd name="connsiteY0" fmla="*/ 105136 h 1562312"/>
              <a:gd name="connsiteX1" fmla="*/ 986232 w 1566997"/>
              <a:gd name="connsiteY1" fmla="*/ 26884 h 1562312"/>
              <a:gd name="connsiteX2" fmla="*/ 1540113 w 1566997"/>
              <a:gd name="connsiteY2" fmla="*/ 986232 h 1562312"/>
              <a:gd name="connsiteX3" fmla="*/ 1507033 w 1566997"/>
              <a:gd name="connsiteY3" fmla="*/ 1086688 h 1562312"/>
              <a:gd name="connsiteX4" fmla="*/ 1232431 w 1566997"/>
              <a:gd name="connsiteY4" fmla="*/ 1562312 h 1562312"/>
              <a:gd name="connsiteX5" fmla="*/ 704554 w 1566997"/>
              <a:gd name="connsiteY5" fmla="*/ 1562312 h 1562312"/>
              <a:gd name="connsiteX6" fmla="*/ 580764 w 1566997"/>
              <a:gd name="connsiteY6" fmla="*/ 1540113 h 1562312"/>
              <a:gd name="connsiteX7" fmla="*/ 26884 w 1566997"/>
              <a:gd name="connsiteY7" fmla="*/ 580764 h 1562312"/>
              <a:gd name="connsiteX8" fmla="*/ 391846 w 1566997"/>
              <a:gd name="connsiteY8" fmla="*/ 105136 h 15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6997" h="1562312">
                <a:moveTo>
                  <a:pt x="391846" y="105136"/>
                </a:moveTo>
                <a:cubicBezTo>
                  <a:pt x="565453" y="4904"/>
                  <a:pt x="777299" y="-29099"/>
                  <a:pt x="986232" y="26884"/>
                </a:cubicBezTo>
                <a:cubicBezTo>
                  <a:pt x="1404099" y="138851"/>
                  <a:pt x="1652080" y="568366"/>
                  <a:pt x="1540113" y="986232"/>
                </a:cubicBezTo>
                <a:lnTo>
                  <a:pt x="1507033" y="1086688"/>
                </a:lnTo>
                <a:lnTo>
                  <a:pt x="1232431" y="1562312"/>
                </a:lnTo>
                <a:lnTo>
                  <a:pt x="704554" y="1562312"/>
                </a:lnTo>
                <a:lnTo>
                  <a:pt x="580764" y="1540113"/>
                </a:lnTo>
                <a:cubicBezTo>
                  <a:pt x="162897" y="1428146"/>
                  <a:pt x="-85083" y="998630"/>
                  <a:pt x="26884" y="580764"/>
                </a:cubicBezTo>
                <a:cubicBezTo>
                  <a:pt x="82867" y="371831"/>
                  <a:pt x="218237" y="205368"/>
                  <a:pt x="391846" y="105136"/>
                </a:cubicBezTo>
                <a:close/>
              </a:path>
            </a:pathLst>
          </a:custGeom>
          <a:gradFill>
            <a:gsLst>
              <a:gs pos="25000">
                <a:srgbClr val="FFC000">
                  <a:lumMod val="60000"/>
                  <a:lumOff val="40000"/>
                </a:srgbClr>
              </a:gs>
              <a:gs pos="90000">
                <a:srgbClr val="FFC000"/>
              </a:gs>
            </a:gsLst>
            <a:lin ang="2700000" scaled="0"/>
          </a:gradFill>
          <a:ln w="12700" cap="flat" cmpd="sng" algn="ctr">
            <a:noFill/>
            <a:prstDash val="solid"/>
            <a:miter lim="800000"/>
          </a:ln>
          <a:effectLst>
            <a:outerShdw blurRad="50800" dist="38100" dir="8100000" algn="tr" rotWithShape="0">
              <a:srgbClr val="FFC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10" name="弧形 9"/>
          <p:cNvSpPr/>
          <p:nvPr>
            <p:custDataLst>
              <p:tags r:id="rId5"/>
            </p:custDataLst>
          </p:nvPr>
        </p:nvSpPr>
        <p:spPr>
          <a:xfrm rot="8396489">
            <a:off x="4998721" y="2010093"/>
            <a:ext cx="1600200" cy="1600200"/>
          </a:xfrm>
          <a:prstGeom prst="arc">
            <a:avLst>
              <a:gd name="adj1" fmla="val 21295306"/>
              <a:gd name="adj2" fmla="val 10336717"/>
            </a:avLst>
          </a:prstGeom>
          <a:noFill/>
          <a:ln w="12700" cap="flat" cmpd="sng" algn="ctr">
            <a:gradFill>
              <a:gsLst>
                <a:gs pos="79000">
                  <a:srgbClr val="376FFF">
                    <a:alpha val="0"/>
                  </a:srgbClr>
                </a:gs>
                <a:gs pos="0">
                  <a:srgbClr val="376FFF">
                    <a:alpha val="50000"/>
                  </a:srgbClr>
                </a:gs>
              </a:gsLst>
              <a:lin ang="0" scaled="1"/>
            </a:gradFill>
            <a:prstDash val="sysDot"/>
            <a:miter lim="800000"/>
            <a:tailEnd type="triangle"/>
          </a:ln>
          <a:effectLst/>
        </p:spPr>
        <p:style>
          <a:lnRef idx="1">
            <a:srgbClr val="376FFF"/>
          </a:lnRef>
          <a:fillRef idx="0">
            <a:srgbClr val="376FFF"/>
          </a:fillRef>
          <a:effectRef idx="0">
            <a:srgbClr val="376FFF"/>
          </a:effectRef>
          <a:fontRef idx="minor">
            <a:srgbClr val="000000"/>
          </a:fontRef>
        </p:style>
        <p:txBody>
          <a:bodyPr rtlCol="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p>
        </p:txBody>
      </p:sp>
      <p:sp>
        <p:nvSpPr>
          <p:cNvPr id="11" name="弧形 10"/>
          <p:cNvSpPr/>
          <p:nvPr>
            <p:custDataLst>
              <p:tags r:id="rId6"/>
            </p:custDataLst>
          </p:nvPr>
        </p:nvSpPr>
        <p:spPr>
          <a:xfrm rot="15600000">
            <a:off x="5767706" y="3389948"/>
            <a:ext cx="1600200" cy="1600200"/>
          </a:xfrm>
          <a:prstGeom prst="arc">
            <a:avLst>
              <a:gd name="adj1" fmla="val 3248781"/>
              <a:gd name="adj2" fmla="val 9734539"/>
            </a:avLst>
          </a:prstGeom>
          <a:noFill/>
          <a:ln w="12700" cap="flat" cmpd="sng" algn="ctr">
            <a:gradFill>
              <a:gsLst>
                <a:gs pos="79000">
                  <a:srgbClr val="17D594">
                    <a:alpha val="0"/>
                  </a:srgbClr>
                </a:gs>
                <a:gs pos="0">
                  <a:srgbClr val="17D594">
                    <a:alpha val="50000"/>
                  </a:srgbClr>
                </a:gs>
              </a:gsLst>
              <a:lin ang="0" scaled="1"/>
            </a:gradFill>
            <a:prstDash val="sysDot"/>
            <a:miter lim="800000"/>
            <a:tailEnd type="triangle"/>
          </a:ln>
          <a:effectLst/>
        </p:spPr>
        <p:style>
          <a:lnRef idx="1">
            <a:srgbClr val="376FFF"/>
          </a:lnRef>
          <a:fillRef idx="0">
            <a:srgbClr val="376FFF"/>
          </a:fillRef>
          <a:effectRef idx="0">
            <a:srgbClr val="376FFF"/>
          </a:effectRef>
          <a:fontRef idx="minor">
            <a:srgbClr val="000000"/>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lvl="0" algn="ctr">
              <a:buClrTx/>
              <a:buSzTx/>
              <a:buFontTx/>
            </a:pPr>
            <a:endParaRPr lang="zh-CN" altLang="en-US">
              <a:sym typeface="+mn-ea"/>
            </a:endParaRPr>
          </a:p>
        </p:txBody>
      </p:sp>
      <p:sp>
        <p:nvSpPr>
          <p:cNvPr id="4" name="弧形 3"/>
          <p:cNvSpPr/>
          <p:nvPr>
            <p:custDataLst>
              <p:tags r:id="rId7"/>
            </p:custDataLst>
          </p:nvPr>
        </p:nvSpPr>
        <p:spPr>
          <a:xfrm>
            <a:off x="4194811" y="3395663"/>
            <a:ext cx="1600200" cy="1600200"/>
          </a:xfrm>
          <a:prstGeom prst="arc">
            <a:avLst>
              <a:gd name="adj1" fmla="val 3248781"/>
              <a:gd name="adj2" fmla="val 9734539"/>
            </a:avLst>
          </a:prstGeom>
          <a:noFill/>
          <a:ln w="12700" cap="flat" cmpd="sng" algn="ctr">
            <a:gradFill>
              <a:gsLst>
                <a:gs pos="79000">
                  <a:srgbClr val="FFC000">
                    <a:alpha val="0"/>
                  </a:srgbClr>
                </a:gs>
                <a:gs pos="0">
                  <a:srgbClr val="FFC000">
                    <a:alpha val="50000"/>
                  </a:srgbClr>
                </a:gs>
              </a:gsLst>
              <a:lin ang="0" scaled="1"/>
            </a:gradFill>
            <a:prstDash val="sysDot"/>
            <a:miter lim="800000"/>
            <a:tailEnd type="triangle"/>
          </a:ln>
          <a:effectLst/>
        </p:spPr>
        <p:style>
          <a:lnRef idx="1">
            <a:srgbClr val="376FFF"/>
          </a:lnRef>
          <a:fillRef idx="0">
            <a:srgbClr val="376FFF"/>
          </a:fillRef>
          <a:effectRef idx="0">
            <a:srgbClr val="376FFF"/>
          </a:effectRef>
          <a:fontRef idx="minor">
            <a:srgbClr val="000000"/>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lvl="0" algn="ctr">
              <a:buClrTx/>
              <a:buSzTx/>
              <a:buFontTx/>
            </a:pPr>
            <a:endParaRPr lang="zh-CN" altLang="en-US">
              <a:sym typeface="+mn-ea"/>
            </a:endParaRPr>
          </a:p>
        </p:txBody>
      </p:sp>
      <p:sp>
        <p:nvSpPr>
          <p:cNvPr id="5" name="矩形 4"/>
          <p:cNvSpPr/>
          <p:nvPr>
            <p:custDataLst>
              <p:tags r:id="rId8"/>
            </p:custDataLst>
          </p:nvPr>
        </p:nvSpPr>
        <p:spPr>
          <a:xfrm>
            <a:off x="7117715" y="502920"/>
            <a:ext cx="3939540" cy="407035"/>
          </a:xfrm>
          <a:prstGeom prst="rect">
            <a:avLst/>
          </a:prstGeom>
          <a:noFill/>
        </p:spPr>
        <p:txBody>
          <a:bodyPr wrap="square" lIns="0" tIns="0" rIns="0" bIns="0" rtlCol="0" anchor="b" anchorCtr="0">
            <a:noAutofit/>
          </a:bodyPr>
          <a:lstStyle/>
          <a:p>
            <a:pPr>
              <a:spcBef>
                <a:spcPct val="0"/>
              </a:spcBef>
              <a:spcAft>
                <a:spcPct val="0"/>
              </a:spcAft>
            </a:pPr>
            <a:r>
              <a:rPr lang="en-US" altLang="zh-CN" sz="2000" b="1" dirty="0">
                <a:solidFill>
                  <a:srgbClr val="376FFF"/>
                </a:solidFill>
                <a:latin typeface="+mn-ea"/>
                <a:cs typeface="+mn-ea"/>
                <a:sym typeface="+mn-ea"/>
              </a:rPr>
              <a:t>1. </a:t>
            </a:r>
            <a:r>
              <a:rPr lang="zh-CN" altLang="en-US" sz="2000" b="1" dirty="0">
                <a:solidFill>
                  <a:srgbClr val="376FFF"/>
                </a:solidFill>
                <a:latin typeface="+mn-ea"/>
                <a:cs typeface="+mn-ea"/>
                <a:sym typeface="+mn-ea"/>
              </a:rPr>
              <a:t>公益劳动项目策划与方案制定</a:t>
            </a:r>
            <a:endParaRPr lang="zh-CN" altLang="en-US" sz="2000" b="1" dirty="0">
              <a:solidFill>
                <a:srgbClr val="376FFF"/>
              </a:solidFill>
              <a:latin typeface="+mn-ea"/>
              <a:cs typeface="+mn-ea"/>
              <a:sym typeface="+mn-ea"/>
            </a:endParaRPr>
          </a:p>
        </p:txBody>
      </p:sp>
      <p:sp>
        <p:nvSpPr>
          <p:cNvPr id="6" name="矩形 5"/>
          <p:cNvSpPr/>
          <p:nvPr>
            <p:custDataLst>
              <p:tags r:id="rId9"/>
            </p:custDataLst>
          </p:nvPr>
        </p:nvSpPr>
        <p:spPr>
          <a:xfrm>
            <a:off x="7117715" y="977900"/>
            <a:ext cx="4521200" cy="63690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项目策划需遵循</a:t>
            </a:r>
            <a:r>
              <a:rPr lang="en-US" altLang="zh-CN" sz="1600" dirty="0">
                <a:ln>
                  <a:noFill/>
                  <a:prstDash val="sysDot"/>
                </a:ln>
                <a:solidFill>
                  <a:srgbClr val="000000">
                    <a:lumMod val="85000"/>
                    <a:lumOff val="15000"/>
                  </a:srgbClr>
                </a:solidFill>
                <a:latin typeface="+mn-ea"/>
                <a:cs typeface="+mn-ea"/>
                <a:sym typeface="+mn-ea"/>
              </a:rPr>
              <a:t>“</a:t>
            </a:r>
            <a:r>
              <a:rPr lang="zh-CN" altLang="en-US" sz="1600" dirty="0">
                <a:ln>
                  <a:noFill/>
                  <a:prstDash val="sysDot"/>
                </a:ln>
                <a:solidFill>
                  <a:srgbClr val="000000">
                    <a:lumMod val="85000"/>
                    <a:lumOff val="15000"/>
                  </a:srgbClr>
                </a:solidFill>
                <a:latin typeface="+mn-ea"/>
                <a:cs typeface="+mn-ea"/>
                <a:sym typeface="+mn-ea"/>
              </a:rPr>
              <a:t>需求导向</a:t>
            </a:r>
            <a:r>
              <a:rPr lang="en-US" altLang="zh-CN" sz="1600" dirty="0">
                <a:ln>
                  <a:noFill/>
                  <a:prstDash val="sysDot"/>
                </a:ln>
                <a:solidFill>
                  <a:srgbClr val="000000">
                    <a:lumMod val="85000"/>
                    <a:lumOff val="15000"/>
                  </a:srgbClr>
                </a:solidFill>
                <a:latin typeface="+mn-ea"/>
                <a:cs typeface="+mn-ea"/>
                <a:sym typeface="+mn-ea"/>
              </a:rPr>
              <a:t>—</a:t>
            </a:r>
            <a:r>
              <a:rPr lang="zh-CN" altLang="en-US" sz="1600" dirty="0">
                <a:ln>
                  <a:noFill/>
                  <a:prstDash val="sysDot"/>
                </a:ln>
                <a:solidFill>
                  <a:srgbClr val="000000">
                    <a:lumMod val="85000"/>
                    <a:lumOff val="15000"/>
                  </a:srgbClr>
                </a:solidFill>
                <a:latin typeface="+mn-ea"/>
                <a:cs typeface="+mn-ea"/>
                <a:sym typeface="+mn-ea"/>
              </a:rPr>
              <a:t>目标设定</a:t>
            </a:r>
            <a:r>
              <a:rPr lang="en-US" altLang="zh-CN" sz="1600" dirty="0">
                <a:ln>
                  <a:noFill/>
                  <a:prstDash val="sysDot"/>
                </a:ln>
                <a:solidFill>
                  <a:srgbClr val="000000">
                    <a:lumMod val="85000"/>
                    <a:lumOff val="15000"/>
                  </a:srgbClr>
                </a:solidFill>
                <a:latin typeface="+mn-ea"/>
                <a:cs typeface="+mn-ea"/>
                <a:sym typeface="+mn-ea"/>
              </a:rPr>
              <a:t>—</a:t>
            </a:r>
            <a:r>
              <a:rPr lang="zh-CN" altLang="en-US" sz="1600" dirty="0">
                <a:ln>
                  <a:noFill/>
                  <a:prstDash val="sysDot"/>
                </a:ln>
                <a:solidFill>
                  <a:srgbClr val="000000">
                    <a:lumMod val="85000"/>
                    <a:lumOff val="15000"/>
                  </a:srgbClr>
                </a:solidFill>
                <a:latin typeface="+mn-ea"/>
                <a:cs typeface="+mn-ea"/>
                <a:sym typeface="+mn-ea"/>
              </a:rPr>
              <a:t>方案设计</a:t>
            </a:r>
            <a:r>
              <a:rPr lang="en-US" altLang="zh-CN" sz="1600" dirty="0">
                <a:ln>
                  <a:noFill/>
                  <a:prstDash val="sysDot"/>
                </a:ln>
                <a:solidFill>
                  <a:srgbClr val="000000">
                    <a:lumMod val="85000"/>
                    <a:lumOff val="15000"/>
                  </a:srgbClr>
                </a:solidFill>
                <a:latin typeface="+mn-ea"/>
                <a:cs typeface="+mn-ea"/>
                <a:sym typeface="+mn-ea"/>
              </a:rPr>
              <a:t>—</a:t>
            </a:r>
            <a:r>
              <a:rPr lang="zh-CN" altLang="en-US" sz="1600" dirty="0">
                <a:ln>
                  <a:noFill/>
                  <a:prstDash val="sysDot"/>
                </a:ln>
                <a:solidFill>
                  <a:srgbClr val="000000">
                    <a:lumMod val="85000"/>
                    <a:lumOff val="15000"/>
                  </a:srgbClr>
                </a:solidFill>
                <a:latin typeface="+mn-ea"/>
                <a:cs typeface="+mn-ea"/>
                <a:sym typeface="+mn-ea"/>
              </a:rPr>
              <a:t>风险评估</a:t>
            </a:r>
            <a:r>
              <a:rPr lang="en-US" altLang="zh-CN" sz="1600" dirty="0">
                <a:ln>
                  <a:noFill/>
                  <a:prstDash val="sysDot"/>
                </a:ln>
                <a:solidFill>
                  <a:srgbClr val="000000">
                    <a:lumMod val="85000"/>
                    <a:lumOff val="15000"/>
                  </a:srgbClr>
                </a:solidFill>
                <a:latin typeface="+mn-ea"/>
                <a:cs typeface="+mn-ea"/>
                <a:sym typeface="+mn-ea"/>
              </a:rPr>
              <a:t>”</a:t>
            </a:r>
            <a:r>
              <a:rPr lang="zh-CN" altLang="en-US" sz="1600" dirty="0">
                <a:ln>
                  <a:noFill/>
                  <a:prstDash val="sysDot"/>
                </a:ln>
                <a:solidFill>
                  <a:srgbClr val="000000">
                    <a:lumMod val="85000"/>
                    <a:lumOff val="15000"/>
                  </a:srgbClr>
                </a:solidFill>
                <a:latin typeface="+mn-ea"/>
                <a:cs typeface="+mn-ea"/>
                <a:sym typeface="+mn-ea"/>
              </a:rPr>
              <a:t>逻辑。首先，通过问卷调查、访谈等方式精准识别社会需求；其次，设定具体、可衡量的目标；再次，设计涵盖活动内容、时间安排、资源预算的实施方案，明确物资采购、人员分工等细节；最后，预判天气变化、参与人数不足等潜在风险，制定应急预案，确保项目可行性。</a:t>
            </a:r>
            <a:endParaRPr lang="zh-CN" altLang="en-US" sz="1600" dirty="0">
              <a:ln>
                <a:noFill/>
                <a:prstDash val="sysDot"/>
              </a:ln>
              <a:solidFill>
                <a:srgbClr val="000000">
                  <a:lumMod val="85000"/>
                  <a:lumOff val="15000"/>
                </a:srgbClr>
              </a:solidFill>
              <a:latin typeface="+mn-ea"/>
              <a:cs typeface="+mn-ea"/>
              <a:sym typeface="+mn-ea"/>
            </a:endParaRPr>
          </a:p>
        </p:txBody>
      </p:sp>
      <p:sp>
        <p:nvSpPr>
          <p:cNvPr id="9" name="矩形 8"/>
          <p:cNvSpPr/>
          <p:nvPr>
            <p:custDataLst>
              <p:tags r:id="rId10"/>
            </p:custDataLst>
          </p:nvPr>
        </p:nvSpPr>
        <p:spPr>
          <a:xfrm>
            <a:off x="7474585" y="3714115"/>
            <a:ext cx="3862705" cy="447675"/>
          </a:xfrm>
          <a:prstGeom prst="rect">
            <a:avLst/>
          </a:prstGeom>
          <a:noFill/>
        </p:spPr>
        <p:txBody>
          <a:bodyPr wrap="square" lIns="0" tIns="0" rIns="0" bIns="0" rtlCol="0" anchor="b" anchorCtr="0">
            <a:noAutofit/>
          </a:bodyPr>
          <a:lstStyle/>
          <a:p>
            <a:pPr>
              <a:spcBef>
                <a:spcPct val="0"/>
              </a:spcBef>
              <a:spcAft>
                <a:spcPct val="0"/>
              </a:spcAft>
            </a:pPr>
            <a:r>
              <a:rPr lang="en-US" altLang="zh-CN" sz="2000" b="1" dirty="0">
                <a:solidFill>
                  <a:srgbClr val="17D594"/>
                </a:solidFill>
                <a:latin typeface="+mn-ea"/>
                <a:cs typeface="+mn-ea"/>
                <a:sym typeface="+mn-ea"/>
              </a:rPr>
              <a:t>2. </a:t>
            </a:r>
            <a:r>
              <a:rPr lang="zh-CN" altLang="en-US" sz="2000" b="1" dirty="0">
                <a:solidFill>
                  <a:srgbClr val="17D594"/>
                </a:solidFill>
                <a:latin typeface="+mn-ea"/>
                <a:cs typeface="+mn-ea"/>
                <a:sym typeface="+mn-ea"/>
              </a:rPr>
              <a:t>团队协作与人员协调管理技巧</a:t>
            </a:r>
            <a:endParaRPr lang="zh-CN" altLang="en-US" sz="2000" b="1" dirty="0">
              <a:solidFill>
                <a:srgbClr val="17D594"/>
              </a:solidFill>
              <a:latin typeface="+mn-ea"/>
              <a:cs typeface="+mn-ea"/>
              <a:sym typeface="+mn-ea"/>
            </a:endParaRPr>
          </a:p>
        </p:txBody>
      </p:sp>
      <p:sp>
        <p:nvSpPr>
          <p:cNvPr id="16" name="矩形 15"/>
          <p:cNvSpPr/>
          <p:nvPr>
            <p:custDataLst>
              <p:tags r:id="rId11"/>
            </p:custDataLst>
          </p:nvPr>
        </p:nvSpPr>
        <p:spPr>
          <a:xfrm>
            <a:off x="7446645" y="4168140"/>
            <a:ext cx="3862705" cy="225552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团队管理需构建清晰的组织架构，明确项目负责人、执行人员、后勤保障等角色职责。运用目标管理法拆解任务，将大型公益活动细分为宣传、物资筹备、现场执行等子任务；采用沟通协调机制，通过定期例会、即时通信工具同步进展。</a:t>
            </a:r>
            <a:endParaRPr lang="zh-CN" altLang="en-US" sz="1600" dirty="0">
              <a:ln>
                <a:noFill/>
                <a:prstDash val="sysDot"/>
              </a:ln>
              <a:solidFill>
                <a:srgbClr val="000000">
                  <a:lumMod val="85000"/>
                  <a:lumOff val="15000"/>
                </a:srgbClr>
              </a:solidFill>
              <a:latin typeface="+mn-ea"/>
              <a:cs typeface="+mn-ea"/>
              <a:sym typeface="+mn-ea"/>
            </a:endParaRPr>
          </a:p>
        </p:txBody>
      </p:sp>
      <p:sp>
        <p:nvSpPr>
          <p:cNvPr id="17" name="矩形 16"/>
          <p:cNvSpPr/>
          <p:nvPr>
            <p:custDataLst>
              <p:tags r:id="rId12"/>
            </p:custDataLst>
          </p:nvPr>
        </p:nvSpPr>
        <p:spPr>
          <a:xfrm>
            <a:off x="775970" y="2273935"/>
            <a:ext cx="3733800" cy="447675"/>
          </a:xfrm>
          <a:prstGeom prst="rect">
            <a:avLst/>
          </a:prstGeom>
          <a:noFill/>
        </p:spPr>
        <p:txBody>
          <a:bodyPr wrap="square" lIns="0" tIns="0" rIns="0" bIns="0" rtlCol="0" anchor="b" anchorCtr="0">
            <a:noAutofit/>
          </a:bodyPr>
          <a:lstStyle/>
          <a:p>
            <a:pPr algn="l">
              <a:spcBef>
                <a:spcPct val="0"/>
              </a:spcBef>
              <a:spcAft>
                <a:spcPct val="0"/>
              </a:spcAft>
            </a:pPr>
            <a:r>
              <a:rPr lang="en-US" altLang="zh-CN" sz="2000" b="1" dirty="0">
                <a:solidFill>
                  <a:srgbClr val="FFC000"/>
                </a:solidFill>
                <a:latin typeface="+mn-ea"/>
                <a:cs typeface="+mn-ea"/>
                <a:sym typeface="+mn-ea"/>
              </a:rPr>
              <a:t>3. </a:t>
            </a:r>
            <a:r>
              <a:rPr lang="zh-CN" altLang="en-US" sz="2000" b="1" dirty="0">
                <a:solidFill>
                  <a:srgbClr val="FFC000"/>
                </a:solidFill>
                <a:latin typeface="+mn-ea"/>
                <a:cs typeface="+mn-ea"/>
                <a:sym typeface="+mn-ea"/>
              </a:rPr>
              <a:t>公益劳动成果宣传与推广方式</a:t>
            </a:r>
            <a:endParaRPr lang="zh-CN" altLang="en-US" sz="2000" b="1" dirty="0">
              <a:solidFill>
                <a:srgbClr val="FFC000"/>
              </a:solidFill>
              <a:latin typeface="+mn-ea"/>
              <a:cs typeface="+mn-ea"/>
              <a:sym typeface="+mn-ea"/>
            </a:endParaRPr>
          </a:p>
        </p:txBody>
      </p:sp>
      <p:sp>
        <p:nvSpPr>
          <p:cNvPr id="18" name="矩形 17"/>
          <p:cNvSpPr/>
          <p:nvPr>
            <p:custDataLst>
              <p:tags r:id="rId13"/>
            </p:custDataLst>
          </p:nvPr>
        </p:nvSpPr>
        <p:spPr>
          <a:xfrm>
            <a:off x="765175" y="2889885"/>
            <a:ext cx="3357880" cy="706120"/>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宣传推广旨在扩大公益劳动影响力，吸引更多社会参与。可采用传统媒体渠道，如通过报纸、电视台报道活动成效；运用新媒体平台，借助微信公众号、短视频平台发布活动纪实、受益者故事，增强传播感染力；开展成果展览，以图片、数据展示服务成果，提升公众认知。</a:t>
            </a:r>
            <a:endParaRPr lang="zh-CN" altLang="en-US" sz="1600" dirty="0">
              <a:ln>
                <a:noFill/>
                <a:prstDash val="sysDot"/>
              </a:ln>
              <a:solidFill>
                <a:srgbClr val="000000">
                  <a:lumMod val="85000"/>
                  <a:lumOff val="15000"/>
                </a:srgbClr>
              </a:solidFill>
              <a:latin typeface="+mn-ea"/>
              <a:cs typeface="+mn-ea"/>
              <a:sym typeface="+mn-ea"/>
            </a:endParaRPr>
          </a:p>
        </p:txBody>
      </p:sp>
      <p:pic>
        <p:nvPicPr>
          <p:cNvPr id="19" name="图片 15" descr="343439383331313b343532303033313bd3a6d3c3c9ccb3c7"/>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961891" y="3958273"/>
            <a:ext cx="288000" cy="288000"/>
          </a:xfrm>
          <a:prstGeom prst="rect">
            <a:avLst/>
          </a:prstGeom>
        </p:spPr>
      </p:pic>
      <p:pic>
        <p:nvPicPr>
          <p:cNvPr id="21" name="图片 23" descr="343439383331313b343532303034303bcffacadb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691506" y="2721293"/>
            <a:ext cx="288000" cy="288000"/>
          </a:xfrm>
          <a:prstGeom prst="rect">
            <a:avLst/>
          </a:prstGeom>
        </p:spPr>
      </p:pic>
      <p:pic>
        <p:nvPicPr>
          <p:cNvPr id="20" name="图片 16" descr="343439383331313b343532303033323bd3a6d3c3b9dcc0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372861" y="3960178"/>
            <a:ext cx="288000" cy="288000"/>
          </a:xfrm>
          <a:prstGeom prst="rect">
            <a:avLst/>
          </a:prstGeom>
        </p:spPr>
      </p:pic>
    </p:spTree>
    <p:custDataLst>
      <p:tags r:id="rId2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52245" y="483235"/>
            <a:ext cx="991743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（三）躬行实践</a:t>
            </a:r>
            <a:endParaRPr lang="zh-CN" altLang="en-US" sz="2800">
              <a:solidFill>
                <a:schemeClr val="accent6">
                  <a:lumMod val="75000"/>
                </a:schemeClr>
              </a:solidFill>
            </a:endParaRPr>
          </a:p>
        </p:txBody>
      </p:sp>
      <p:sp>
        <p:nvSpPr>
          <p:cNvPr id="43" name="任意多边形: 形状 11"/>
          <p:cNvSpPr/>
          <p:nvPr>
            <p:custDataLst>
              <p:tags r:id="rId2"/>
            </p:custDataLst>
          </p:nvPr>
        </p:nvSpPr>
        <p:spPr>
          <a:xfrm flipH="1">
            <a:off x="690799" y="1739214"/>
            <a:ext cx="2802272" cy="467892"/>
          </a:xfrm>
          <a:custGeom>
            <a:avLst/>
            <a:gdLst>
              <a:gd name="connsiteX0" fmla="*/ 612 w 1884867"/>
              <a:gd name="connsiteY0" fmla="*/ 262185 h 458511"/>
              <a:gd name="connsiteX1" fmla="*/ 15661 w 1884867"/>
              <a:gd name="connsiteY1" fmla="*/ 267233 h 458511"/>
              <a:gd name="connsiteX2" fmla="*/ 612 w 1884867"/>
              <a:gd name="connsiteY2" fmla="*/ 262185 h 458511"/>
              <a:gd name="connsiteX3" fmla="*/ 18138 w 1884867"/>
              <a:gd name="connsiteY3" fmla="*/ 242087 h 458511"/>
              <a:gd name="connsiteX4" fmla="*/ 25663 w 1884867"/>
              <a:gd name="connsiteY4" fmla="*/ 239611 h 458511"/>
              <a:gd name="connsiteX5" fmla="*/ 18138 w 1884867"/>
              <a:gd name="connsiteY5" fmla="*/ 242087 h 458511"/>
              <a:gd name="connsiteX6" fmla="*/ 28234 w 1884867"/>
              <a:gd name="connsiteY6" fmla="*/ 274758 h 458511"/>
              <a:gd name="connsiteX7" fmla="*/ 43284 w 1884867"/>
              <a:gd name="connsiteY7" fmla="*/ 272282 h 458511"/>
              <a:gd name="connsiteX8" fmla="*/ 28234 w 1884867"/>
              <a:gd name="connsiteY8" fmla="*/ 274758 h 458511"/>
              <a:gd name="connsiteX9" fmla="*/ 55857 w 1884867"/>
              <a:gd name="connsiteY9" fmla="*/ 264757 h 458511"/>
              <a:gd name="connsiteX10" fmla="*/ 60810 w 1884867"/>
              <a:gd name="connsiteY10" fmla="*/ 264757 h 458511"/>
              <a:gd name="connsiteX11" fmla="*/ 55857 w 1884867"/>
              <a:gd name="connsiteY11" fmla="*/ 264757 h 458511"/>
              <a:gd name="connsiteX12" fmla="*/ 60810 w 1884867"/>
              <a:gd name="connsiteY12" fmla="*/ 237134 h 458511"/>
              <a:gd name="connsiteX13" fmla="*/ 58334 w 1884867"/>
              <a:gd name="connsiteY13" fmla="*/ 237134 h 458511"/>
              <a:gd name="connsiteX14" fmla="*/ 83479 w 1884867"/>
              <a:gd name="connsiteY14" fmla="*/ 232086 h 458511"/>
              <a:gd name="connsiteX15" fmla="*/ 93481 w 1884867"/>
              <a:gd name="connsiteY15" fmla="*/ 237134 h 458511"/>
              <a:gd name="connsiteX16" fmla="*/ 98529 w 1884867"/>
              <a:gd name="connsiteY16" fmla="*/ 234563 h 458511"/>
              <a:gd name="connsiteX17" fmla="*/ 103482 w 1884867"/>
              <a:gd name="connsiteY17" fmla="*/ 237134 h 458511"/>
              <a:gd name="connsiteX18" fmla="*/ 60810 w 1884867"/>
              <a:gd name="connsiteY18" fmla="*/ 237134 h 458511"/>
              <a:gd name="connsiteX19" fmla="*/ 63382 w 1884867"/>
              <a:gd name="connsiteY19" fmla="*/ 304857 h 458511"/>
              <a:gd name="connsiteX20" fmla="*/ 75859 w 1884867"/>
              <a:gd name="connsiteY20" fmla="*/ 299904 h 458511"/>
              <a:gd name="connsiteX21" fmla="*/ 63382 w 1884867"/>
              <a:gd name="connsiteY21" fmla="*/ 304857 h 458511"/>
              <a:gd name="connsiteX22" fmla="*/ 73383 w 1884867"/>
              <a:gd name="connsiteY22" fmla="*/ 282283 h 458511"/>
              <a:gd name="connsiteX23" fmla="*/ 83479 w 1884867"/>
              <a:gd name="connsiteY23" fmla="*/ 279807 h 458511"/>
              <a:gd name="connsiteX24" fmla="*/ 98529 w 1884867"/>
              <a:gd name="connsiteY24" fmla="*/ 277235 h 458511"/>
              <a:gd name="connsiteX25" fmla="*/ 106054 w 1884867"/>
              <a:gd name="connsiteY25" fmla="*/ 284855 h 458511"/>
              <a:gd name="connsiteX26" fmla="*/ 88433 w 1884867"/>
              <a:gd name="connsiteY26" fmla="*/ 282283 h 458511"/>
              <a:gd name="connsiteX27" fmla="*/ 73383 w 1884867"/>
              <a:gd name="connsiteY27" fmla="*/ 282283 h 458511"/>
              <a:gd name="connsiteX28" fmla="*/ 75859 w 1884867"/>
              <a:gd name="connsiteY28" fmla="*/ 272758 h 458511"/>
              <a:gd name="connsiteX29" fmla="*/ 73383 w 1884867"/>
              <a:gd name="connsiteY29" fmla="*/ 267710 h 458511"/>
              <a:gd name="connsiteX30" fmla="*/ 75859 w 1884867"/>
              <a:gd name="connsiteY30" fmla="*/ 272758 h 458511"/>
              <a:gd name="connsiteX31" fmla="*/ 101006 w 1884867"/>
              <a:gd name="connsiteY31" fmla="*/ 265233 h 458511"/>
              <a:gd name="connsiteX32" fmla="*/ 98529 w 1884867"/>
              <a:gd name="connsiteY32" fmla="*/ 265233 h 458511"/>
              <a:gd name="connsiteX33" fmla="*/ 106054 w 1884867"/>
              <a:gd name="connsiteY33" fmla="*/ 262661 h 458511"/>
              <a:gd name="connsiteX34" fmla="*/ 101006 w 1884867"/>
              <a:gd name="connsiteY34" fmla="*/ 265233 h 458511"/>
              <a:gd name="connsiteX35" fmla="*/ 111102 w 1884867"/>
              <a:gd name="connsiteY35" fmla="*/ 81877 h 458511"/>
              <a:gd name="connsiteX36" fmla="*/ 111102 w 1884867"/>
              <a:gd name="connsiteY36" fmla="*/ 76924 h 458511"/>
              <a:gd name="connsiteX37" fmla="*/ 111102 w 1884867"/>
              <a:gd name="connsiteY37" fmla="*/ 81877 h 458511"/>
              <a:gd name="connsiteX38" fmla="*/ 118627 w 1884867"/>
              <a:gd name="connsiteY38" fmla="*/ 265233 h 458511"/>
              <a:gd name="connsiteX39" fmla="*/ 121103 w 1884867"/>
              <a:gd name="connsiteY39" fmla="*/ 262661 h 458511"/>
              <a:gd name="connsiteX40" fmla="*/ 118627 w 1884867"/>
              <a:gd name="connsiteY40" fmla="*/ 265233 h 458511"/>
              <a:gd name="connsiteX41" fmla="*/ 128628 w 1884867"/>
              <a:gd name="connsiteY41" fmla="*/ 335528 h 458511"/>
              <a:gd name="connsiteX42" fmla="*/ 131104 w 1884867"/>
              <a:gd name="connsiteY42" fmla="*/ 332956 h 458511"/>
              <a:gd name="connsiteX43" fmla="*/ 128628 w 1884867"/>
              <a:gd name="connsiteY43" fmla="*/ 335528 h 458511"/>
              <a:gd name="connsiteX44" fmla="*/ 520296 w 1884867"/>
              <a:gd name="connsiteY44" fmla="*/ 446018 h 458511"/>
              <a:gd name="connsiteX45" fmla="*/ 530393 w 1884867"/>
              <a:gd name="connsiteY45" fmla="*/ 440969 h 458511"/>
              <a:gd name="connsiteX46" fmla="*/ 526668 w 1884867"/>
              <a:gd name="connsiteY46" fmla="*/ 448142 h 458511"/>
              <a:gd name="connsiteX47" fmla="*/ 520296 w 1884867"/>
              <a:gd name="connsiteY47" fmla="*/ 446018 h 458511"/>
              <a:gd name="connsiteX48" fmla="*/ 583066 w 1884867"/>
              <a:gd name="connsiteY48" fmla="*/ 453542 h 458511"/>
              <a:gd name="connsiteX49" fmla="*/ 598115 w 1884867"/>
              <a:gd name="connsiteY49" fmla="*/ 443446 h 458511"/>
              <a:gd name="connsiteX50" fmla="*/ 583066 w 1884867"/>
              <a:gd name="connsiteY50" fmla="*/ 453542 h 458511"/>
              <a:gd name="connsiteX51" fmla="*/ 613165 w 1884867"/>
              <a:gd name="connsiteY51" fmla="*/ 448494 h 458511"/>
              <a:gd name="connsiteX52" fmla="*/ 618213 w 1884867"/>
              <a:gd name="connsiteY52" fmla="*/ 446018 h 458511"/>
              <a:gd name="connsiteX53" fmla="*/ 613165 w 1884867"/>
              <a:gd name="connsiteY53" fmla="*/ 448494 h 458511"/>
              <a:gd name="connsiteX54" fmla="*/ 1276010 w 1884867"/>
              <a:gd name="connsiteY54" fmla="*/ 387725 h 458511"/>
              <a:gd name="connsiteX55" fmla="*/ 1278581 w 1884867"/>
              <a:gd name="connsiteY55" fmla="*/ 385248 h 458511"/>
              <a:gd name="connsiteX56" fmla="*/ 1276010 w 1884867"/>
              <a:gd name="connsiteY56" fmla="*/ 387725 h 458511"/>
              <a:gd name="connsiteX57" fmla="*/ 1449269 w 1884867"/>
              <a:gd name="connsiteY57" fmla="*/ 442970 h 458511"/>
              <a:gd name="connsiteX58" fmla="*/ 1446793 w 1884867"/>
              <a:gd name="connsiteY58" fmla="*/ 442970 h 458511"/>
              <a:gd name="connsiteX59" fmla="*/ 1471844 w 1884867"/>
              <a:gd name="connsiteY59" fmla="*/ 440493 h 458511"/>
              <a:gd name="connsiteX60" fmla="*/ 1489465 w 1884867"/>
              <a:gd name="connsiteY60" fmla="*/ 440493 h 458511"/>
              <a:gd name="connsiteX61" fmla="*/ 1461842 w 1884867"/>
              <a:gd name="connsiteY61" fmla="*/ 442970 h 458511"/>
              <a:gd name="connsiteX62" fmla="*/ 1449269 w 1884867"/>
              <a:gd name="connsiteY62" fmla="*/ 442970 h 458511"/>
              <a:gd name="connsiteX63" fmla="*/ 1491941 w 1884867"/>
              <a:gd name="connsiteY63" fmla="*/ 422872 h 458511"/>
              <a:gd name="connsiteX64" fmla="*/ 1496990 w 1884867"/>
              <a:gd name="connsiteY64" fmla="*/ 417919 h 458511"/>
              <a:gd name="connsiteX65" fmla="*/ 1491941 w 1884867"/>
              <a:gd name="connsiteY65" fmla="*/ 422872 h 458511"/>
              <a:gd name="connsiteX66" fmla="*/ 1494513 w 1884867"/>
              <a:gd name="connsiteY66" fmla="*/ 445542 h 458511"/>
              <a:gd name="connsiteX67" fmla="*/ 1506991 w 1884867"/>
              <a:gd name="connsiteY67" fmla="*/ 440493 h 458511"/>
              <a:gd name="connsiteX68" fmla="*/ 1494513 w 1884867"/>
              <a:gd name="connsiteY68" fmla="*/ 445542 h 458511"/>
              <a:gd name="connsiteX69" fmla="*/ 1660153 w 1884867"/>
              <a:gd name="connsiteY69" fmla="*/ 74066 h 458511"/>
              <a:gd name="connsiteX70" fmla="*/ 1667678 w 1884867"/>
              <a:gd name="connsiteY70" fmla="*/ 71590 h 458511"/>
              <a:gd name="connsiteX71" fmla="*/ 1660153 w 1884867"/>
              <a:gd name="connsiteY71" fmla="*/ 74066 h 458511"/>
              <a:gd name="connsiteX72" fmla="*/ 1677774 w 1884867"/>
              <a:gd name="connsiteY72" fmla="*/ 101689 h 458511"/>
              <a:gd name="connsiteX73" fmla="*/ 1672726 w 1884867"/>
              <a:gd name="connsiteY73" fmla="*/ 91688 h 458511"/>
              <a:gd name="connsiteX74" fmla="*/ 1690347 w 1884867"/>
              <a:gd name="connsiteY74" fmla="*/ 99212 h 458511"/>
              <a:gd name="connsiteX75" fmla="*/ 1677774 w 1884867"/>
              <a:gd name="connsiteY75" fmla="*/ 101689 h 458511"/>
              <a:gd name="connsiteX76" fmla="*/ 1690347 w 1884867"/>
              <a:gd name="connsiteY76" fmla="*/ 76638 h 458511"/>
              <a:gd name="connsiteX77" fmla="*/ 1692824 w 1884867"/>
              <a:gd name="connsiteY77" fmla="*/ 74066 h 458511"/>
              <a:gd name="connsiteX78" fmla="*/ 1690347 w 1884867"/>
              <a:gd name="connsiteY78" fmla="*/ 76638 h 458511"/>
              <a:gd name="connsiteX79" fmla="*/ 1702825 w 1884867"/>
              <a:gd name="connsiteY79" fmla="*/ 104261 h 458511"/>
              <a:gd name="connsiteX80" fmla="*/ 1710350 w 1884867"/>
              <a:gd name="connsiteY80" fmla="*/ 99212 h 458511"/>
              <a:gd name="connsiteX81" fmla="*/ 1702825 w 1884867"/>
              <a:gd name="connsiteY81" fmla="*/ 104261 h 458511"/>
              <a:gd name="connsiteX82" fmla="*/ 1710350 w 1884867"/>
              <a:gd name="connsiteY82" fmla="*/ 267424 h 458511"/>
              <a:gd name="connsiteX83" fmla="*/ 1722923 w 1884867"/>
              <a:gd name="connsiteY83" fmla="*/ 272472 h 458511"/>
              <a:gd name="connsiteX84" fmla="*/ 1710350 w 1884867"/>
              <a:gd name="connsiteY84" fmla="*/ 267424 h 458511"/>
              <a:gd name="connsiteX85" fmla="*/ 1733210 w 1884867"/>
              <a:gd name="connsiteY85" fmla="*/ 104070 h 458511"/>
              <a:gd name="connsiteX86" fmla="*/ 1730638 w 1884867"/>
              <a:gd name="connsiteY86" fmla="*/ 104070 h 458511"/>
              <a:gd name="connsiteX87" fmla="*/ 1738162 w 1884867"/>
              <a:gd name="connsiteY87" fmla="*/ 101499 h 458511"/>
              <a:gd name="connsiteX88" fmla="*/ 1755784 w 1884867"/>
              <a:gd name="connsiteY88" fmla="*/ 104070 h 458511"/>
              <a:gd name="connsiteX89" fmla="*/ 1742525 w 1884867"/>
              <a:gd name="connsiteY89" fmla="*/ 116719 h 458511"/>
              <a:gd name="connsiteX90" fmla="*/ 1740734 w 1884867"/>
              <a:gd name="connsiteY90" fmla="*/ 116548 h 458511"/>
              <a:gd name="connsiteX91" fmla="*/ 1740734 w 1884867"/>
              <a:gd name="connsiteY91" fmla="*/ 109023 h 458511"/>
              <a:gd name="connsiteX92" fmla="*/ 1733210 w 1884867"/>
              <a:gd name="connsiteY92" fmla="*/ 104070 h 458511"/>
              <a:gd name="connsiteX93" fmla="*/ 1738162 w 1884867"/>
              <a:gd name="connsiteY93" fmla="*/ 211989 h 458511"/>
              <a:gd name="connsiteX94" fmla="*/ 1738162 w 1884867"/>
              <a:gd name="connsiteY94" fmla="*/ 206940 h 458511"/>
              <a:gd name="connsiteX95" fmla="*/ 1738162 w 1884867"/>
              <a:gd name="connsiteY95" fmla="*/ 211989 h 458511"/>
              <a:gd name="connsiteX96" fmla="*/ 1748259 w 1884867"/>
              <a:gd name="connsiteY96" fmla="*/ 224561 h 458511"/>
              <a:gd name="connsiteX97" fmla="*/ 1745687 w 1884867"/>
              <a:gd name="connsiteY97" fmla="*/ 224561 h 458511"/>
              <a:gd name="connsiteX98" fmla="*/ 1753307 w 1884867"/>
              <a:gd name="connsiteY98" fmla="*/ 227038 h 458511"/>
              <a:gd name="connsiteX99" fmla="*/ 1748259 w 1884867"/>
              <a:gd name="connsiteY99" fmla="*/ 224561 h 458511"/>
              <a:gd name="connsiteX100" fmla="*/ 1750736 w 1884867"/>
              <a:gd name="connsiteY100" fmla="*/ 134169 h 458511"/>
              <a:gd name="connsiteX101" fmla="*/ 1760832 w 1884867"/>
              <a:gd name="connsiteY101" fmla="*/ 131693 h 458511"/>
              <a:gd name="connsiteX102" fmla="*/ 1750736 w 1884867"/>
              <a:gd name="connsiteY102" fmla="*/ 134169 h 458511"/>
              <a:gd name="connsiteX103" fmla="*/ 1760832 w 1884867"/>
              <a:gd name="connsiteY103" fmla="*/ 395250 h 458511"/>
              <a:gd name="connsiteX104" fmla="*/ 1768357 w 1884867"/>
              <a:gd name="connsiteY104" fmla="*/ 390296 h 458511"/>
              <a:gd name="connsiteX105" fmla="*/ 1760832 w 1884867"/>
              <a:gd name="connsiteY105" fmla="*/ 395250 h 458511"/>
              <a:gd name="connsiteX106" fmla="*/ 1783406 w 1884867"/>
              <a:gd name="connsiteY106" fmla="*/ 309525 h 458511"/>
              <a:gd name="connsiteX107" fmla="*/ 1780930 w 1884867"/>
              <a:gd name="connsiteY107" fmla="*/ 302000 h 458511"/>
              <a:gd name="connsiteX108" fmla="*/ 1783406 w 1884867"/>
              <a:gd name="connsiteY108" fmla="*/ 309525 h 458511"/>
              <a:gd name="connsiteX109" fmla="*/ 1798456 w 1884867"/>
              <a:gd name="connsiteY109" fmla="*/ 302000 h 458511"/>
              <a:gd name="connsiteX110" fmla="*/ 1795979 w 1884867"/>
              <a:gd name="connsiteY110" fmla="*/ 302000 h 458511"/>
              <a:gd name="connsiteX111" fmla="*/ 1803504 w 1884867"/>
              <a:gd name="connsiteY111" fmla="*/ 302000 h 458511"/>
              <a:gd name="connsiteX112" fmla="*/ 1803894 w 1884867"/>
              <a:gd name="connsiteY112" fmla="*/ 308458 h 458511"/>
              <a:gd name="connsiteX113" fmla="*/ 1798456 w 1884867"/>
              <a:gd name="connsiteY113" fmla="*/ 309525 h 458511"/>
              <a:gd name="connsiteX114" fmla="*/ 1798456 w 1884867"/>
              <a:gd name="connsiteY114" fmla="*/ 302000 h 458511"/>
              <a:gd name="connsiteX115" fmla="*/ 1808457 w 1884867"/>
              <a:gd name="connsiteY115" fmla="*/ 118739 h 458511"/>
              <a:gd name="connsiteX116" fmla="*/ 1821030 w 1884867"/>
              <a:gd name="connsiteY116" fmla="*/ 121215 h 458511"/>
              <a:gd name="connsiteX117" fmla="*/ 1808457 w 1884867"/>
              <a:gd name="connsiteY117" fmla="*/ 118739 h 458511"/>
              <a:gd name="connsiteX118" fmla="*/ 1811029 w 1884867"/>
              <a:gd name="connsiteY118" fmla="*/ 307048 h 458511"/>
              <a:gd name="connsiteX119" fmla="*/ 1811029 w 1884867"/>
              <a:gd name="connsiteY119" fmla="*/ 302000 h 458511"/>
              <a:gd name="connsiteX120" fmla="*/ 1811029 w 1884867"/>
              <a:gd name="connsiteY120" fmla="*/ 307048 h 458511"/>
              <a:gd name="connsiteX121" fmla="*/ 1876085 w 1884867"/>
              <a:gd name="connsiteY121" fmla="*/ 191891 h 458511"/>
              <a:gd name="connsiteX122" fmla="*/ 1883609 w 1884867"/>
              <a:gd name="connsiteY122" fmla="*/ 194462 h 458511"/>
              <a:gd name="connsiteX123" fmla="*/ 1876085 w 1884867"/>
              <a:gd name="connsiteY123" fmla="*/ 191891 h 458511"/>
              <a:gd name="connsiteX124" fmla="*/ 1680251 w 1884867"/>
              <a:gd name="connsiteY124" fmla="*/ 307429 h 458511"/>
              <a:gd name="connsiteX125" fmla="*/ 1677774 w 1884867"/>
              <a:gd name="connsiteY125" fmla="*/ 309906 h 458511"/>
              <a:gd name="connsiteX126" fmla="*/ 1680251 w 1884867"/>
              <a:gd name="connsiteY126" fmla="*/ 307429 h 458511"/>
              <a:gd name="connsiteX127" fmla="*/ 1680251 w 1884867"/>
              <a:gd name="connsiteY127" fmla="*/ 174079 h 458511"/>
              <a:gd name="connsiteX128" fmla="*/ 1667678 w 1884867"/>
              <a:gd name="connsiteY128" fmla="*/ 176556 h 458511"/>
              <a:gd name="connsiteX129" fmla="*/ 1680251 w 1884867"/>
              <a:gd name="connsiteY129" fmla="*/ 174079 h 458511"/>
              <a:gd name="connsiteX130" fmla="*/ 1672726 w 1884867"/>
              <a:gd name="connsiteY130" fmla="*/ 199130 h 458511"/>
              <a:gd name="connsiteX131" fmla="*/ 1667678 w 1884867"/>
              <a:gd name="connsiteY131" fmla="*/ 204178 h 458511"/>
              <a:gd name="connsiteX132" fmla="*/ 1672726 w 1884867"/>
              <a:gd name="connsiteY132" fmla="*/ 199130 h 458511"/>
              <a:gd name="connsiteX133" fmla="*/ 1655200 w 1884867"/>
              <a:gd name="connsiteY133" fmla="*/ 226752 h 458511"/>
              <a:gd name="connsiteX134" fmla="*/ 1650152 w 1884867"/>
              <a:gd name="connsiteY134" fmla="*/ 231800 h 458511"/>
              <a:gd name="connsiteX135" fmla="*/ 1655200 w 1884867"/>
              <a:gd name="connsiteY135" fmla="*/ 226752 h 458511"/>
              <a:gd name="connsiteX136" fmla="*/ 1655200 w 1884867"/>
              <a:gd name="connsiteY136" fmla="*/ 171507 h 458511"/>
              <a:gd name="connsiteX137" fmla="*/ 1642627 w 1884867"/>
              <a:gd name="connsiteY137" fmla="*/ 174079 h 458511"/>
              <a:gd name="connsiteX138" fmla="*/ 1655200 w 1884867"/>
              <a:gd name="connsiteY138" fmla="*/ 171507 h 458511"/>
              <a:gd name="connsiteX139" fmla="*/ 1645103 w 1884867"/>
              <a:gd name="connsiteY139" fmla="*/ 229324 h 458511"/>
              <a:gd name="connsiteX140" fmla="*/ 1627577 w 1884867"/>
              <a:gd name="connsiteY140" fmla="*/ 231800 h 458511"/>
              <a:gd name="connsiteX141" fmla="*/ 1630054 w 1884867"/>
              <a:gd name="connsiteY141" fmla="*/ 231800 h 458511"/>
              <a:gd name="connsiteX142" fmla="*/ 1645103 w 1884867"/>
              <a:gd name="connsiteY142" fmla="*/ 229324 h 458511"/>
              <a:gd name="connsiteX143" fmla="*/ 1615004 w 1884867"/>
              <a:gd name="connsiteY143" fmla="*/ 71114 h 458511"/>
              <a:gd name="connsiteX144" fmla="*/ 1607479 w 1884867"/>
              <a:gd name="connsiteY144" fmla="*/ 68637 h 458511"/>
              <a:gd name="connsiteX145" fmla="*/ 1615004 w 1884867"/>
              <a:gd name="connsiteY145" fmla="*/ 71114 h 458511"/>
              <a:gd name="connsiteX146" fmla="*/ 1604908 w 1884867"/>
              <a:gd name="connsiteY146" fmla="*/ 83687 h 458511"/>
              <a:gd name="connsiteX147" fmla="*/ 1602431 w 1884867"/>
              <a:gd name="connsiteY147" fmla="*/ 91211 h 458511"/>
              <a:gd name="connsiteX148" fmla="*/ 1604908 w 1884867"/>
              <a:gd name="connsiteY148" fmla="*/ 83687 h 458511"/>
              <a:gd name="connsiteX149" fmla="*/ 1564808 w 1884867"/>
              <a:gd name="connsiteY149" fmla="*/ 379914 h 458511"/>
              <a:gd name="connsiteX150" fmla="*/ 1577285 w 1884867"/>
              <a:gd name="connsiteY150" fmla="*/ 379914 h 458511"/>
              <a:gd name="connsiteX151" fmla="*/ 1559759 w 1884867"/>
              <a:gd name="connsiteY151" fmla="*/ 377438 h 458511"/>
              <a:gd name="connsiteX152" fmla="*/ 1564808 w 1884867"/>
              <a:gd name="connsiteY152" fmla="*/ 379914 h 458511"/>
              <a:gd name="connsiteX153" fmla="*/ 1572332 w 1884867"/>
              <a:gd name="connsiteY153" fmla="*/ 86163 h 458511"/>
              <a:gd name="connsiteX154" fmla="*/ 1589858 w 1884867"/>
              <a:gd name="connsiteY154" fmla="*/ 88640 h 458511"/>
              <a:gd name="connsiteX155" fmla="*/ 1579857 w 1884867"/>
              <a:gd name="connsiteY155" fmla="*/ 78639 h 458511"/>
              <a:gd name="connsiteX156" fmla="*/ 1562236 w 1884867"/>
              <a:gd name="connsiteY156" fmla="*/ 83687 h 458511"/>
              <a:gd name="connsiteX157" fmla="*/ 1557283 w 1884867"/>
              <a:gd name="connsiteY157" fmla="*/ 78639 h 458511"/>
              <a:gd name="connsiteX158" fmla="*/ 1552235 w 1884867"/>
              <a:gd name="connsiteY158" fmla="*/ 81115 h 458511"/>
              <a:gd name="connsiteX159" fmla="*/ 1572332 w 1884867"/>
              <a:gd name="connsiteY159" fmla="*/ 86163 h 458511"/>
              <a:gd name="connsiteX160" fmla="*/ 1519564 w 1884867"/>
              <a:gd name="connsiteY160" fmla="*/ 372390 h 458511"/>
              <a:gd name="connsiteX161" fmla="*/ 1517087 w 1884867"/>
              <a:gd name="connsiteY161" fmla="*/ 377438 h 458511"/>
              <a:gd name="connsiteX162" fmla="*/ 1519564 w 1884867"/>
              <a:gd name="connsiteY162" fmla="*/ 372390 h 458511"/>
              <a:gd name="connsiteX163" fmla="*/ 1514135 w 1884867"/>
              <a:gd name="connsiteY163" fmla="*/ 78924 h 458511"/>
              <a:gd name="connsiteX164" fmla="*/ 1516706 w 1884867"/>
              <a:gd name="connsiteY164" fmla="*/ 71400 h 458511"/>
              <a:gd name="connsiteX165" fmla="*/ 1509182 w 1884867"/>
              <a:gd name="connsiteY165" fmla="*/ 66351 h 458511"/>
              <a:gd name="connsiteX166" fmla="*/ 1499085 w 1884867"/>
              <a:gd name="connsiteY166" fmla="*/ 68923 h 458511"/>
              <a:gd name="connsiteX167" fmla="*/ 1514135 w 1884867"/>
              <a:gd name="connsiteY167" fmla="*/ 78924 h 458511"/>
              <a:gd name="connsiteX168" fmla="*/ 1496609 w 1884867"/>
              <a:gd name="connsiteY168" fmla="*/ 382772 h 458511"/>
              <a:gd name="connsiteX169" fmla="*/ 1509182 w 1884867"/>
              <a:gd name="connsiteY169" fmla="*/ 380200 h 458511"/>
              <a:gd name="connsiteX170" fmla="*/ 1499085 w 1884867"/>
              <a:gd name="connsiteY170" fmla="*/ 375152 h 458511"/>
              <a:gd name="connsiteX171" fmla="*/ 1489560 w 1884867"/>
              <a:gd name="connsiteY171" fmla="*/ 377724 h 458511"/>
              <a:gd name="connsiteX172" fmla="*/ 1497085 w 1884867"/>
              <a:gd name="connsiteY172" fmla="*/ 382772 h 458511"/>
              <a:gd name="connsiteX173" fmla="*/ 1501657 w 1884867"/>
              <a:gd name="connsiteY173" fmla="*/ 51302 h 458511"/>
              <a:gd name="connsiteX174" fmla="*/ 1514135 w 1884867"/>
              <a:gd name="connsiteY174" fmla="*/ 46253 h 458511"/>
              <a:gd name="connsiteX175" fmla="*/ 1486512 w 1884867"/>
              <a:gd name="connsiteY175" fmla="*/ 43777 h 458511"/>
              <a:gd name="connsiteX176" fmla="*/ 1486512 w 1884867"/>
              <a:gd name="connsiteY176" fmla="*/ 43777 h 458511"/>
              <a:gd name="connsiteX177" fmla="*/ 1501657 w 1884867"/>
              <a:gd name="connsiteY177" fmla="*/ 51302 h 458511"/>
              <a:gd name="connsiteX178" fmla="*/ 1484036 w 1884867"/>
              <a:gd name="connsiteY178" fmla="*/ 63875 h 458511"/>
              <a:gd name="connsiteX179" fmla="*/ 1466510 w 1884867"/>
              <a:gd name="connsiteY179" fmla="*/ 63875 h 458511"/>
              <a:gd name="connsiteX180" fmla="*/ 1484036 w 1884867"/>
              <a:gd name="connsiteY180" fmla="*/ 63875 h 458511"/>
              <a:gd name="connsiteX181" fmla="*/ 1443840 w 1884867"/>
              <a:gd name="connsiteY181" fmla="*/ 63875 h 458511"/>
              <a:gd name="connsiteX182" fmla="*/ 1451365 w 1884867"/>
              <a:gd name="connsiteY182" fmla="*/ 66351 h 458511"/>
              <a:gd name="connsiteX183" fmla="*/ 1461461 w 1884867"/>
              <a:gd name="connsiteY183" fmla="*/ 61398 h 458511"/>
              <a:gd name="connsiteX184" fmla="*/ 1446412 w 1884867"/>
              <a:gd name="connsiteY184" fmla="*/ 58826 h 458511"/>
              <a:gd name="connsiteX185" fmla="*/ 1438887 w 1884867"/>
              <a:gd name="connsiteY185" fmla="*/ 58826 h 458511"/>
              <a:gd name="connsiteX186" fmla="*/ 1441363 w 1884867"/>
              <a:gd name="connsiteY186" fmla="*/ 58826 h 458511"/>
              <a:gd name="connsiteX187" fmla="*/ 1443840 w 1884867"/>
              <a:gd name="connsiteY187" fmla="*/ 63875 h 458511"/>
              <a:gd name="connsiteX188" fmla="*/ 1391167 w 1884867"/>
              <a:gd name="connsiteY188" fmla="*/ 382772 h 458511"/>
              <a:gd name="connsiteX189" fmla="*/ 1393643 w 1884867"/>
              <a:gd name="connsiteY189" fmla="*/ 382772 h 458511"/>
              <a:gd name="connsiteX190" fmla="*/ 1391167 w 1884867"/>
              <a:gd name="connsiteY190" fmla="*/ 382772 h 458511"/>
              <a:gd name="connsiteX191" fmla="*/ 1398692 w 1884867"/>
              <a:gd name="connsiteY191" fmla="*/ 58922 h 458511"/>
              <a:gd name="connsiteX192" fmla="*/ 1403740 w 1884867"/>
              <a:gd name="connsiteY192" fmla="*/ 63970 h 458511"/>
              <a:gd name="connsiteX193" fmla="*/ 1411265 w 1884867"/>
              <a:gd name="connsiteY193" fmla="*/ 58922 h 458511"/>
              <a:gd name="connsiteX194" fmla="*/ 1413741 w 1884867"/>
              <a:gd name="connsiteY194" fmla="*/ 63970 h 458511"/>
              <a:gd name="connsiteX195" fmla="*/ 1436315 w 1884867"/>
              <a:gd name="connsiteY195" fmla="*/ 56445 h 458511"/>
              <a:gd name="connsiteX196" fmla="*/ 1376117 w 1884867"/>
              <a:gd name="connsiteY196" fmla="*/ 58922 h 458511"/>
              <a:gd name="connsiteX197" fmla="*/ 1378594 w 1884867"/>
              <a:gd name="connsiteY197" fmla="*/ 58922 h 458511"/>
              <a:gd name="connsiteX198" fmla="*/ 1398692 w 1884867"/>
              <a:gd name="connsiteY198" fmla="*/ 58922 h 458511"/>
              <a:gd name="connsiteX199" fmla="*/ 1386119 w 1884867"/>
              <a:gd name="connsiteY199" fmla="*/ 407918 h 458511"/>
              <a:gd name="connsiteX200" fmla="*/ 1393643 w 1884867"/>
              <a:gd name="connsiteY200" fmla="*/ 415442 h 458511"/>
              <a:gd name="connsiteX201" fmla="*/ 1466510 w 1884867"/>
              <a:gd name="connsiteY201" fmla="*/ 418014 h 458511"/>
              <a:gd name="connsiteX202" fmla="*/ 1476035 w 1884867"/>
              <a:gd name="connsiteY202" fmla="*/ 405441 h 458511"/>
              <a:gd name="connsiteX203" fmla="*/ 1493656 w 1884867"/>
              <a:gd name="connsiteY203" fmla="*/ 407918 h 458511"/>
              <a:gd name="connsiteX204" fmla="*/ 1501181 w 1884867"/>
              <a:gd name="connsiteY204" fmla="*/ 402869 h 458511"/>
              <a:gd name="connsiteX205" fmla="*/ 1516230 w 1884867"/>
              <a:gd name="connsiteY205" fmla="*/ 402869 h 458511"/>
              <a:gd name="connsiteX206" fmla="*/ 1513658 w 1884867"/>
              <a:gd name="connsiteY206" fmla="*/ 400393 h 458511"/>
              <a:gd name="connsiteX207" fmla="*/ 1486036 w 1884867"/>
              <a:gd name="connsiteY207" fmla="*/ 397917 h 458511"/>
              <a:gd name="connsiteX208" fmla="*/ 1470986 w 1884867"/>
              <a:gd name="connsiteY208" fmla="*/ 402869 h 458511"/>
              <a:gd name="connsiteX209" fmla="*/ 1455937 w 1884867"/>
              <a:gd name="connsiteY209" fmla="*/ 395345 h 458511"/>
              <a:gd name="connsiteX210" fmla="*/ 1443364 w 1884867"/>
              <a:gd name="connsiteY210" fmla="*/ 400393 h 458511"/>
              <a:gd name="connsiteX211" fmla="*/ 1403263 w 1884867"/>
              <a:gd name="connsiteY211" fmla="*/ 397917 h 458511"/>
              <a:gd name="connsiteX212" fmla="*/ 1395739 w 1884867"/>
              <a:gd name="connsiteY212" fmla="*/ 402869 h 458511"/>
              <a:gd name="connsiteX213" fmla="*/ 1383166 w 1884867"/>
              <a:gd name="connsiteY213" fmla="*/ 405441 h 458511"/>
              <a:gd name="connsiteX214" fmla="*/ 1365544 w 1884867"/>
              <a:gd name="connsiteY214" fmla="*/ 402869 h 458511"/>
              <a:gd name="connsiteX215" fmla="*/ 1385642 w 1884867"/>
              <a:gd name="connsiteY215" fmla="*/ 407918 h 458511"/>
              <a:gd name="connsiteX216" fmla="*/ 1371260 w 1884867"/>
              <a:gd name="connsiteY216" fmla="*/ 234563 h 458511"/>
              <a:gd name="connsiteX217" fmla="*/ 1383833 w 1884867"/>
              <a:gd name="connsiteY217" fmla="*/ 237134 h 458511"/>
              <a:gd name="connsiteX218" fmla="*/ 1376308 w 1884867"/>
              <a:gd name="connsiteY218" fmla="*/ 232086 h 458511"/>
              <a:gd name="connsiteX219" fmla="*/ 1353638 w 1884867"/>
              <a:gd name="connsiteY219" fmla="*/ 234563 h 458511"/>
              <a:gd name="connsiteX220" fmla="*/ 1371260 w 1884867"/>
              <a:gd name="connsiteY220" fmla="*/ 234563 h 458511"/>
              <a:gd name="connsiteX221" fmla="*/ 1346113 w 1884867"/>
              <a:gd name="connsiteY221" fmla="*/ 289808 h 458511"/>
              <a:gd name="connsiteX222" fmla="*/ 1361258 w 1884867"/>
              <a:gd name="connsiteY222" fmla="*/ 292379 h 458511"/>
              <a:gd name="connsiteX223" fmla="*/ 1396406 w 1884867"/>
              <a:gd name="connsiteY223" fmla="*/ 289808 h 458511"/>
              <a:gd name="connsiteX224" fmla="*/ 1411455 w 1884867"/>
              <a:gd name="connsiteY224" fmla="*/ 292379 h 458511"/>
              <a:gd name="connsiteX225" fmla="*/ 1431553 w 1884867"/>
              <a:gd name="connsiteY225" fmla="*/ 287331 h 458511"/>
              <a:gd name="connsiteX226" fmla="*/ 1456603 w 1884867"/>
              <a:gd name="connsiteY226" fmla="*/ 289808 h 458511"/>
              <a:gd name="connsiteX227" fmla="*/ 1474225 w 1884867"/>
              <a:gd name="connsiteY227" fmla="*/ 287331 h 458511"/>
              <a:gd name="connsiteX228" fmla="*/ 1494323 w 1884867"/>
              <a:gd name="connsiteY228" fmla="*/ 284855 h 458511"/>
              <a:gd name="connsiteX229" fmla="*/ 1428981 w 1884867"/>
              <a:gd name="connsiteY229" fmla="*/ 284855 h 458511"/>
              <a:gd name="connsiteX230" fmla="*/ 1393834 w 1884867"/>
              <a:gd name="connsiteY230" fmla="*/ 282283 h 458511"/>
              <a:gd name="connsiteX231" fmla="*/ 1378784 w 1884867"/>
              <a:gd name="connsiteY231" fmla="*/ 287331 h 458511"/>
              <a:gd name="connsiteX232" fmla="*/ 1358686 w 1884867"/>
              <a:gd name="connsiteY232" fmla="*/ 282283 h 458511"/>
              <a:gd name="connsiteX233" fmla="*/ 1348685 w 1884867"/>
              <a:gd name="connsiteY233" fmla="*/ 272758 h 458511"/>
              <a:gd name="connsiteX234" fmla="*/ 1326016 w 1884867"/>
              <a:gd name="connsiteY234" fmla="*/ 280283 h 458511"/>
              <a:gd name="connsiteX235" fmla="*/ 1295917 w 1884867"/>
              <a:gd name="connsiteY235" fmla="*/ 285331 h 458511"/>
              <a:gd name="connsiteX236" fmla="*/ 1346113 w 1884867"/>
              <a:gd name="connsiteY236" fmla="*/ 290284 h 458511"/>
              <a:gd name="connsiteX237" fmla="*/ 1286106 w 1884867"/>
              <a:gd name="connsiteY237" fmla="*/ 279711 h 458511"/>
              <a:gd name="connsiteX238" fmla="*/ 1278581 w 1884867"/>
              <a:gd name="connsiteY238" fmla="*/ 282188 h 458511"/>
              <a:gd name="connsiteX239" fmla="*/ 1286106 w 1884867"/>
              <a:gd name="connsiteY239" fmla="*/ 279711 h 458511"/>
              <a:gd name="connsiteX240" fmla="*/ 1260960 w 1884867"/>
              <a:gd name="connsiteY240" fmla="*/ 232086 h 458511"/>
              <a:gd name="connsiteX241" fmla="*/ 1306204 w 1884867"/>
              <a:gd name="connsiteY241" fmla="*/ 229610 h 458511"/>
              <a:gd name="connsiteX242" fmla="*/ 1296107 w 1884867"/>
              <a:gd name="connsiteY242" fmla="*/ 229610 h 458511"/>
              <a:gd name="connsiteX243" fmla="*/ 1271057 w 1884867"/>
              <a:gd name="connsiteY243" fmla="*/ 229610 h 458511"/>
              <a:gd name="connsiteX244" fmla="*/ 1258484 w 1884867"/>
              <a:gd name="connsiteY244" fmla="*/ 232086 h 458511"/>
              <a:gd name="connsiteX245" fmla="*/ 1260960 w 1884867"/>
              <a:gd name="connsiteY245" fmla="*/ 232086 h 458511"/>
              <a:gd name="connsiteX246" fmla="*/ 1260960 w 1884867"/>
              <a:gd name="connsiteY246" fmla="*/ 66351 h 458511"/>
              <a:gd name="connsiteX247" fmla="*/ 1356210 w 1884867"/>
              <a:gd name="connsiteY247" fmla="*/ 71400 h 458511"/>
              <a:gd name="connsiteX248" fmla="*/ 1361258 w 1884867"/>
              <a:gd name="connsiteY248" fmla="*/ 66351 h 458511"/>
              <a:gd name="connsiteX249" fmla="*/ 1278391 w 1884867"/>
              <a:gd name="connsiteY249" fmla="*/ 63875 h 458511"/>
              <a:gd name="connsiteX250" fmla="*/ 1245720 w 1884867"/>
              <a:gd name="connsiteY250" fmla="*/ 66351 h 458511"/>
              <a:gd name="connsiteX251" fmla="*/ 1260769 w 1884867"/>
              <a:gd name="connsiteY251" fmla="*/ 66351 h 458511"/>
              <a:gd name="connsiteX252" fmla="*/ 1220765 w 1884867"/>
              <a:gd name="connsiteY252" fmla="*/ 63875 h 458511"/>
              <a:gd name="connsiteX253" fmla="*/ 1215811 w 1884867"/>
              <a:gd name="connsiteY253" fmla="*/ 63875 h 458511"/>
              <a:gd name="connsiteX254" fmla="*/ 1220765 w 1884867"/>
              <a:gd name="connsiteY254" fmla="*/ 63875 h 458511"/>
              <a:gd name="connsiteX255" fmla="*/ 1230861 w 1884867"/>
              <a:gd name="connsiteY255" fmla="*/ 36252 h 458511"/>
              <a:gd name="connsiteX256" fmla="*/ 1208287 w 1884867"/>
              <a:gd name="connsiteY256" fmla="*/ 41300 h 458511"/>
              <a:gd name="connsiteX257" fmla="*/ 1230861 w 1884867"/>
              <a:gd name="connsiteY257" fmla="*/ 36252 h 458511"/>
              <a:gd name="connsiteX258" fmla="*/ 1208287 w 1884867"/>
              <a:gd name="connsiteY258" fmla="*/ 277235 h 458511"/>
              <a:gd name="connsiteX259" fmla="*/ 1203238 w 1884867"/>
              <a:gd name="connsiteY259" fmla="*/ 279807 h 458511"/>
              <a:gd name="connsiteX260" fmla="*/ 1208287 w 1884867"/>
              <a:gd name="connsiteY260" fmla="*/ 277235 h 458511"/>
              <a:gd name="connsiteX261" fmla="*/ 1233337 w 1884867"/>
              <a:gd name="connsiteY261" fmla="*/ 28727 h 458511"/>
              <a:gd name="connsiteX262" fmla="*/ 1250959 w 1884867"/>
              <a:gd name="connsiteY262" fmla="*/ 21203 h 458511"/>
              <a:gd name="connsiteX263" fmla="*/ 1240862 w 1884867"/>
              <a:gd name="connsiteY263" fmla="*/ 21203 h 458511"/>
              <a:gd name="connsiteX264" fmla="*/ 1215811 w 1884867"/>
              <a:gd name="connsiteY264" fmla="*/ 16154 h 458511"/>
              <a:gd name="connsiteX265" fmla="*/ 1203238 w 1884867"/>
              <a:gd name="connsiteY265" fmla="*/ 18631 h 458511"/>
              <a:gd name="connsiteX266" fmla="*/ 1193142 w 1884867"/>
              <a:gd name="connsiteY266" fmla="*/ 21203 h 458511"/>
              <a:gd name="connsiteX267" fmla="*/ 1233337 w 1884867"/>
              <a:gd name="connsiteY267" fmla="*/ 28727 h 458511"/>
              <a:gd name="connsiteX268" fmla="*/ 1178093 w 1884867"/>
              <a:gd name="connsiteY268" fmla="*/ 279711 h 458511"/>
              <a:gd name="connsiteX269" fmla="*/ 1170568 w 1884867"/>
              <a:gd name="connsiteY269" fmla="*/ 282188 h 458511"/>
              <a:gd name="connsiteX270" fmla="*/ 1178093 w 1884867"/>
              <a:gd name="connsiteY270" fmla="*/ 279711 h 458511"/>
              <a:gd name="connsiteX271" fmla="*/ 1157995 w 1884867"/>
              <a:gd name="connsiteY271" fmla="*/ 58731 h 458511"/>
              <a:gd name="connsiteX272" fmla="*/ 1150470 w 1884867"/>
              <a:gd name="connsiteY272" fmla="*/ 63779 h 458511"/>
              <a:gd name="connsiteX273" fmla="*/ 1157995 w 1884867"/>
              <a:gd name="connsiteY273" fmla="*/ 58731 h 458511"/>
              <a:gd name="connsiteX274" fmla="*/ 1168091 w 1884867"/>
              <a:gd name="connsiteY274" fmla="*/ 21108 h 458511"/>
              <a:gd name="connsiteX275" fmla="*/ 1142945 w 1884867"/>
              <a:gd name="connsiteY275" fmla="*/ 21108 h 458511"/>
              <a:gd name="connsiteX276" fmla="*/ 1168091 w 1884867"/>
              <a:gd name="connsiteY276" fmla="*/ 21108 h 458511"/>
              <a:gd name="connsiteX277" fmla="*/ 1215716 w 1884867"/>
              <a:gd name="connsiteY277" fmla="*/ 81306 h 458511"/>
              <a:gd name="connsiteX278" fmla="*/ 1393929 w 1884867"/>
              <a:gd name="connsiteY278" fmla="*/ 96450 h 458511"/>
              <a:gd name="connsiteX279" fmla="*/ 1429076 w 1884867"/>
              <a:gd name="connsiteY279" fmla="*/ 101403 h 458511"/>
              <a:gd name="connsiteX280" fmla="*/ 1444126 w 1884867"/>
              <a:gd name="connsiteY280" fmla="*/ 98927 h 458511"/>
              <a:gd name="connsiteX281" fmla="*/ 1461747 w 1884867"/>
              <a:gd name="connsiteY281" fmla="*/ 101403 h 458511"/>
              <a:gd name="connsiteX282" fmla="*/ 1481845 w 1884867"/>
              <a:gd name="connsiteY282" fmla="*/ 103975 h 458511"/>
              <a:gd name="connsiteX283" fmla="*/ 1494418 w 1884867"/>
              <a:gd name="connsiteY283" fmla="*/ 101403 h 458511"/>
              <a:gd name="connsiteX284" fmla="*/ 1532042 w 1884867"/>
              <a:gd name="connsiteY284" fmla="*/ 108928 h 458511"/>
              <a:gd name="connsiteX285" fmla="*/ 1564712 w 1884867"/>
              <a:gd name="connsiteY285" fmla="*/ 108928 h 458511"/>
              <a:gd name="connsiteX286" fmla="*/ 1569665 w 1884867"/>
              <a:gd name="connsiteY286" fmla="*/ 103975 h 458511"/>
              <a:gd name="connsiteX287" fmla="*/ 1542043 w 1884867"/>
              <a:gd name="connsiteY287" fmla="*/ 101403 h 458511"/>
              <a:gd name="connsiteX288" fmla="*/ 1511944 w 1884867"/>
              <a:gd name="connsiteY288" fmla="*/ 93878 h 458511"/>
              <a:gd name="connsiteX289" fmla="*/ 1486798 w 1884867"/>
              <a:gd name="connsiteY289" fmla="*/ 96450 h 458511"/>
              <a:gd name="connsiteX290" fmla="*/ 1404026 w 1884867"/>
              <a:gd name="connsiteY290" fmla="*/ 86354 h 458511"/>
              <a:gd name="connsiteX291" fmla="*/ 1358782 w 1884867"/>
              <a:gd name="connsiteY291" fmla="*/ 86354 h 458511"/>
              <a:gd name="connsiteX292" fmla="*/ 1225432 w 1884867"/>
              <a:gd name="connsiteY292" fmla="*/ 78829 h 458511"/>
              <a:gd name="connsiteX293" fmla="*/ 1142564 w 1884867"/>
              <a:gd name="connsiteY293" fmla="*/ 76352 h 458511"/>
              <a:gd name="connsiteX294" fmla="*/ 1140088 w 1884867"/>
              <a:gd name="connsiteY294" fmla="*/ 78829 h 458511"/>
              <a:gd name="connsiteX295" fmla="*/ 1215431 w 1884867"/>
              <a:gd name="connsiteY295" fmla="*/ 81306 h 458511"/>
              <a:gd name="connsiteX296" fmla="*/ 1137992 w 1884867"/>
              <a:gd name="connsiteY296" fmla="*/ 279711 h 458511"/>
              <a:gd name="connsiteX297" fmla="*/ 1127896 w 1884867"/>
              <a:gd name="connsiteY297" fmla="*/ 279711 h 458511"/>
              <a:gd name="connsiteX298" fmla="*/ 1137992 w 1884867"/>
              <a:gd name="connsiteY298" fmla="*/ 279711 h 458511"/>
              <a:gd name="connsiteX299" fmla="*/ 1122848 w 1884867"/>
              <a:gd name="connsiteY299" fmla="*/ 365436 h 458511"/>
              <a:gd name="connsiteX300" fmla="*/ 1122848 w 1884867"/>
              <a:gd name="connsiteY300" fmla="*/ 370484 h 458511"/>
              <a:gd name="connsiteX301" fmla="*/ 1140469 w 1884867"/>
              <a:gd name="connsiteY301" fmla="*/ 372961 h 458511"/>
              <a:gd name="connsiteX302" fmla="*/ 1142945 w 1884867"/>
              <a:gd name="connsiteY302" fmla="*/ 365436 h 458511"/>
              <a:gd name="connsiteX303" fmla="*/ 1185617 w 1884867"/>
              <a:gd name="connsiteY303" fmla="*/ 370484 h 458511"/>
              <a:gd name="connsiteX304" fmla="*/ 1175616 w 1884867"/>
              <a:gd name="connsiteY304" fmla="*/ 378009 h 458511"/>
              <a:gd name="connsiteX305" fmla="*/ 1198190 w 1884867"/>
              <a:gd name="connsiteY305" fmla="*/ 375437 h 458511"/>
              <a:gd name="connsiteX306" fmla="*/ 1193142 w 1884867"/>
              <a:gd name="connsiteY306" fmla="*/ 367913 h 458511"/>
              <a:gd name="connsiteX307" fmla="*/ 1203238 w 1884867"/>
              <a:gd name="connsiteY307" fmla="*/ 365436 h 458511"/>
              <a:gd name="connsiteX308" fmla="*/ 1230861 w 1884867"/>
              <a:gd name="connsiteY308" fmla="*/ 367913 h 458511"/>
              <a:gd name="connsiteX309" fmla="*/ 1235909 w 1884867"/>
              <a:gd name="connsiteY309" fmla="*/ 372961 h 458511"/>
              <a:gd name="connsiteX310" fmla="*/ 1255912 w 1884867"/>
              <a:gd name="connsiteY310" fmla="*/ 383058 h 458511"/>
              <a:gd name="connsiteX311" fmla="*/ 1253435 w 1884867"/>
              <a:gd name="connsiteY311" fmla="*/ 393059 h 458511"/>
              <a:gd name="connsiteX312" fmla="*/ 1268485 w 1884867"/>
              <a:gd name="connsiteY312" fmla="*/ 400583 h 458511"/>
              <a:gd name="connsiteX313" fmla="*/ 1281058 w 1884867"/>
              <a:gd name="connsiteY313" fmla="*/ 408108 h 458511"/>
              <a:gd name="connsiteX314" fmla="*/ 1313728 w 1884867"/>
              <a:gd name="connsiteY314" fmla="*/ 408108 h 458511"/>
              <a:gd name="connsiteX315" fmla="*/ 1313728 w 1884867"/>
              <a:gd name="connsiteY315" fmla="*/ 405632 h 458511"/>
              <a:gd name="connsiteX316" fmla="*/ 1333826 w 1884867"/>
              <a:gd name="connsiteY316" fmla="*/ 405632 h 458511"/>
              <a:gd name="connsiteX317" fmla="*/ 1288583 w 1884867"/>
              <a:gd name="connsiteY317" fmla="*/ 390582 h 458511"/>
              <a:gd name="connsiteX318" fmla="*/ 1308680 w 1884867"/>
              <a:gd name="connsiteY318" fmla="*/ 385534 h 458511"/>
              <a:gd name="connsiteX319" fmla="*/ 1333826 w 1884867"/>
              <a:gd name="connsiteY319" fmla="*/ 375437 h 458511"/>
              <a:gd name="connsiteX320" fmla="*/ 1338779 w 1884867"/>
              <a:gd name="connsiteY320" fmla="*/ 380486 h 458511"/>
              <a:gd name="connsiteX321" fmla="*/ 1346304 w 1884867"/>
              <a:gd name="connsiteY321" fmla="*/ 378009 h 458511"/>
              <a:gd name="connsiteX322" fmla="*/ 1376498 w 1884867"/>
              <a:gd name="connsiteY322" fmla="*/ 378009 h 458511"/>
              <a:gd name="connsiteX323" fmla="*/ 1386500 w 1884867"/>
              <a:gd name="connsiteY323" fmla="*/ 380486 h 458511"/>
              <a:gd name="connsiteX324" fmla="*/ 1391548 w 1884867"/>
              <a:gd name="connsiteY324" fmla="*/ 372961 h 458511"/>
              <a:gd name="connsiteX325" fmla="*/ 1401549 w 1884867"/>
              <a:gd name="connsiteY325" fmla="*/ 370484 h 458511"/>
              <a:gd name="connsiteX326" fmla="*/ 1406597 w 1884867"/>
              <a:gd name="connsiteY326" fmla="*/ 380486 h 458511"/>
              <a:gd name="connsiteX327" fmla="*/ 1441744 w 1884867"/>
              <a:gd name="connsiteY327" fmla="*/ 383058 h 458511"/>
              <a:gd name="connsiteX328" fmla="*/ 1461842 w 1884867"/>
              <a:gd name="connsiteY328" fmla="*/ 370484 h 458511"/>
              <a:gd name="connsiteX329" fmla="*/ 1469367 w 1884867"/>
              <a:gd name="connsiteY329" fmla="*/ 375437 h 458511"/>
              <a:gd name="connsiteX330" fmla="*/ 1471844 w 1884867"/>
              <a:gd name="connsiteY330" fmla="*/ 370484 h 458511"/>
              <a:gd name="connsiteX331" fmla="*/ 1474415 w 1884867"/>
              <a:gd name="connsiteY331" fmla="*/ 365436 h 458511"/>
              <a:gd name="connsiteX332" fmla="*/ 1444221 w 1884867"/>
              <a:gd name="connsiteY332" fmla="*/ 365436 h 458511"/>
              <a:gd name="connsiteX333" fmla="*/ 1351352 w 1884867"/>
              <a:gd name="connsiteY333" fmla="*/ 357911 h 458511"/>
              <a:gd name="connsiteX334" fmla="*/ 1351352 w 1884867"/>
              <a:gd name="connsiteY334" fmla="*/ 360388 h 458511"/>
              <a:gd name="connsiteX335" fmla="*/ 1306204 w 1884867"/>
              <a:gd name="connsiteY335" fmla="*/ 360388 h 458511"/>
              <a:gd name="connsiteX336" fmla="*/ 1313728 w 1884867"/>
              <a:gd name="connsiteY336" fmla="*/ 355435 h 458511"/>
              <a:gd name="connsiteX337" fmla="*/ 1243434 w 1884867"/>
              <a:gd name="connsiteY337" fmla="*/ 355435 h 458511"/>
              <a:gd name="connsiteX338" fmla="*/ 1238386 w 1884867"/>
              <a:gd name="connsiteY338" fmla="*/ 360388 h 458511"/>
              <a:gd name="connsiteX339" fmla="*/ 1228289 w 1884867"/>
              <a:gd name="connsiteY339" fmla="*/ 357911 h 458511"/>
              <a:gd name="connsiteX340" fmla="*/ 1183141 w 1884867"/>
              <a:gd name="connsiteY340" fmla="*/ 362960 h 458511"/>
              <a:gd name="connsiteX341" fmla="*/ 1170568 w 1884867"/>
              <a:gd name="connsiteY341" fmla="*/ 357911 h 458511"/>
              <a:gd name="connsiteX342" fmla="*/ 1157995 w 1884867"/>
              <a:gd name="connsiteY342" fmla="*/ 360388 h 458511"/>
              <a:gd name="connsiteX343" fmla="*/ 1147994 w 1884867"/>
              <a:gd name="connsiteY343" fmla="*/ 357911 h 458511"/>
              <a:gd name="connsiteX344" fmla="*/ 1110370 w 1884867"/>
              <a:gd name="connsiteY344" fmla="*/ 360388 h 458511"/>
              <a:gd name="connsiteX345" fmla="*/ 1097797 w 1884867"/>
              <a:gd name="connsiteY345" fmla="*/ 360388 h 458511"/>
              <a:gd name="connsiteX346" fmla="*/ 1122848 w 1884867"/>
              <a:gd name="connsiteY346" fmla="*/ 365436 h 458511"/>
              <a:gd name="connsiteX347" fmla="*/ 1070174 w 1884867"/>
              <a:gd name="connsiteY347" fmla="*/ 76733 h 458511"/>
              <a:gd name="connsiteX348" fmla="*/ 1072651 w 1884867"/>
              <a:gd name="connsiteY348" fmla="*/ 66637 h 458511"/>
              <a:gd name="connsiteX349" fmla="*/ 1063126 w 1884867"/>
              <a:gd name="connsiteY349" fmla="*/ 64160 h 458511"/>
              <a:gd name="connsiteX350" fmla="*/ 1050553 w 1884867"/>
              <a:gd name="connsiteY350" fmla="*/ 74162 h 458511"/>
              <a:gd name="connsiteX351" fmla="*/ 1070651 w 1884867"/>
              <a:gd name="connsiteY351" fmla="*/ 76733 h 458511"/>
              <a:gd name="connsiteX352" fmla="*/ 1037885 w 1884867"/>
              <a:gd name="connsiteY352" fmla="*/ 365436 h 458511"/>
              <a:gd name="connsiteX353" fmla="*/ 1052934 w 1884867"/>
              <a:gd name="connsiteY353" fmla="*/ 362960 h 458511"/>
              <a:gd name="connsiteX354" fmla="*/ 1063031 w 1884867"/>
              <a:gd name="connsiteY354" fmla="*/ 375437 h 458511"/>
              <a:gd name="connsiteX355" fmla="*/ 1065507 w 1884867"/>
              <a:gd name="connsiteY355" fmla="*/ 365912 h 458511"/>
              <a:gd name="connsiteX356" fmla="*/ 1075603 w 1884867"/>
              <a:gd name="connsiteY356" fmla="*/ 358388 h 458511"/>
              <a:gd name="connsiteX357" fmla="*/ 1027978 w 1884867"/>
              <a:gd name="connsiteY357" fmla="*/ 363436 h 458511"/>
              <a:gd name="connsiteX358" fmla="*/ 1030455 w 1884867"/>
              <a:gd name="connsiteY358" fmla="*/ 363436 h 458511"/>
              <a:gd name="connsiteX359" fmla="*/ 1037980 w 1884867"/>
              <a:gd name="connsiteY359" fmla="*/ 365912 h 458511"/>
              <a:gd name="connsiteX360" fmla="*/ 399710 w 1884867"/>
              <a:gd name="connsiteY360" fmla="*/ 136836 h 458511"/>
              <a:gd name="connsiteX361" fmla="*/ 394661 w 1884867"/>
              <a:gd name="connsiteY361" fmla="*/ 136836 h 458511"/>
              <a:gd name="connsiteX362" fmla="*/ 399710 w 1884867"/>
              <a:gd name="connsiteY362" fmla="*/ 136836 h 458511"/>
              <a:gd name="connsiteX363" fmla="*/ 354466 w 1884867"/>
              <a:gd name="connsiteY363" fmla="*/ 96736 h 458511"/>
              <a:gd name="connsiteX364" fmla="*/ 432380 w 1884867"/>
              <a:gd name="connsiteY364" fmla="*/ 96736 h 458511"/>
              <a:gd name="connsiteX365" fmla="*/ 512676 w 1884867"/>
              <a:gd name="connsiteY365" fmla="*/ 91688 h 458511"/>
              <a:gd name="connsiteX366" fmla="*/ 545347 w 1884867"/>
              <a:gd name="connsiteY366" fmla="*/ 91688 h 458511"/>
              <a:gd name="connsiteX367" fmla="*/ 575446 w 1884867"/>
              <a:gd name="connsiteY367" fmla="*/ 86640 h 458511"/>
              <a:gd name="connsiteX368" fmla="*/ 492578 w 1884867"/>
              <a:gd name="connsiteY368" fmla="*/ 86640 h 458511"/>
              <a:gd name="connsiteX369" fmla="*/ 475052 w 1884867"/>
              <a:gd name="connsiteY369" fmla="*/ 79115 h 458511"/>
              <a:gd name="connsiteX370" fmla="*/ 454954 w 1884867"/>
              <a:gd name="connsiteY370" fmla="*/ 81591 h 458511"/>
              <a:gd name="connsiteX371" fmla="*/ 387136 w 1884867"/>
              <a:gd name="connsiteY371" fmla="*/ 89116 h 458511"/>
              <a:gd name="connsiteX372" fmla="*/ 374563 w 1884867"/>
              <a:gd name="connsiteY372" fmla="*/ 86640 h 458511"/>
              <a:gd name="connsiteX373" fmla="*/ 359514 w 1884867"/>
              <a:gd name="connsiteY373" fmla="*/ 89116 h 458511"/>
              <a:gd name="connsiteX374" fmla="*/ 354466 w 1884867"/>
              <a:gd name="connsiteY374" fmla="*/ 86640 h 458511"/>
              <a:gd name="connsiteX375" fmla="*/ 349513 w 1884867"/>
              <a:gd name="connsiteY375" fmla="*/ 89116 h 458511"/>
              <a:gd name="connsiteX376" fmla="*/ 334463 w 1884867"/>
              <a:gd name="connsiteY376" fmla="*/ 99212 h 458511"/>
              <a:gd name="connsiteX377" fmla="*/ 354466 w 1884867"/>
              <a:gd name="connsiteY377" fmla="*/ 96736 h 458511"/>
              <a:gd name="connsiteX378" fmla="*/ 294363 w 1884867"/>
              <a:gd name="connsiteY378" fmla="*/ 136836 h 458511"/>
              <a:gd name="connsiteX379" fmla="*/ 276742 w 1884867"/>
              <a:gd name="connsiteY379" fmla="*/ 141884 h 458511"/>
              <a:gd name="connsiteX380" fmla="*/ 294363 w 1884867"/>
              <a:gd name="connsiteY380" fmla="*/ 136836 h 458511"/>
              <a:gd name="connsiteX381" fmla="*/ 236642 w 1884867"/>
              <a:gd name="connsiteY381" fmla="*/ 257423 h 458511"/>
              <a:gd name="connsiteX382" fmla="*/ 229021 w 1884867"/>
              <a:gd name="connsiteY382" fmla="*/ 259899 h 458511"/>
              <a:gd name="connsiteX383" fmla="*/ 236642 w 1884867"/>
              <a:gd name="connsiteY383" fmla="*/ 257423 h 458511"/>
              <a:gd name="connsiteX384" fmla="*/ 234070 w 1884867"/>
              <a:gd name="connsiteY384" fmla="*/ 272472 h 458511"/>
              <a:gd name="connsiteX385" fmla="*/ 226545 w 1884867"/>
              <a:gd name="connsiteY385" fmla="*/ 269900 h 458511"/>
              <a:gd name="connsiteX386" fmla="*/ 234070 w 1884867"/>
              <a:gd name="connsiteY386" fmla="*/ 272472 h 458511"/>
              <a:gd name="connsiteX387" fmla="*/ 186445 w 1884867"/>
              <a:gd name="connsiteY387" fmla="*/ 342767 h 458511"/>
              <a:gd name="connsiteX388" fmla="*/ 193969 w 1884867"/>
              <a:gd name="connsiteY388" fmla="*/ 345243 h 458511"/>
              <a:gd name="connsiteX389" fmla="*/ 229117 w 1884867"/>
              <a:gd name="connsiteY389" fmla="*/ 350292 h 458511"/>
              <a:gd name="connsiteX390" fmla="*/ 231688 w 1884867"/>
              <a:gd name="connsiteY390" fmla="*/ 337718 h 458511"/>
              <a:gd name="connsiteX391" fmla="*/ 204066 w 1884867"/>
              <a:gd name="connsiteY391" fmla="*/ 332670 h 458511"/>
              <a:gd name="connsiteX392" fmla="*/ 176443 w 1884867"/>
              <a:gd name="connsiteY392" fmla="*/ 335242 h 458511"/>
              <a:gd name="connsiteX393" fmla="*/ 178920 w 1884867"/>
              <a:gd name="connsiteY393" fmla="*/ 340195 h 458511"/>
              <a:gd name="connsiteX394" fmla="*/ 178920 w 1884867"/>
              <a:gd name="connsiteY394" fmla="*/ 342767 h 458511"/>
              <a:gd name="connsiteX395" fmla="*/ 186445 w 1884867"/>
              <a:gd name="connsiteY395" fmla="*/ 342767 h 458511"/>
              <a:gd name="connsiteX396" fmla="*/ 163870 w 1884867"/>
              <a:gd name="connsiteY396" fmla="*/ 297523 h 458511"/>
              <a:gd name="connsiteX397" fmla="*/ 211495 w 1884867"/>
              <a:gd name="connsiteY397" fmla="*/ 305048 h 458511"/>
              <a:gd name="connsiteX398" fmla="*/ 231593 w 1884867"/>
              <a:gd name="connsiteY398" fmla="*/ 307619 h 458511"/>
              <a:gd name="connsiteX399" fmla="*/ 216544 w 1884867"/>
              <a:gd name="connsiteY399" fmla="*/ 297523 h 458511"/>
              <a:gd name="connsiteX400" fmla="*/ 196446 w 1884867"/>
              <a:gd name="connsiteY400" fmla="*/ 292570 h 458511"/>
              <a:gd name="connsiteX401" fmla="*/ 153774 w 1884867"/>
              <a:gd name="connsiteY401" fmla="*/ 297523 h 458511"/>
              <a:gd name="connsiteX402" fmla="*/ 163775 w 1884867"/>
              <a:gd name="connsiteY402" fmla="*/ 297523 h 458511"/>
              <a:gd name="connsiteX403" fmla="*/ 1678345 w 1884867"/>
              <a:gd name="connsiteY403" fmla="*/ 101689 h 458511"/>
              <a:gd name="connsiteX404" fmla="*/ 1678345 w 1884867"/>
              <a:gd name="connsiteY404" fmla="*/ 104261 h 458511"/>
              <a:gd name="connsiteX405" fmla="*/ 1705968 w 1884867"/>
              <a:gd name="connsiteY405" fmla="*/ 109214 h 458511"/>
              <a:gd name="connsiteX406" fmla="*/ 1658343 w 1884867"/>
              <a:gd name="connsiteY406" fmla="*/ 111785 h 458511"/>
              <a:gd name="connsiteX407" fmla="*/ 1635769 w 1884867"/>
              <a:gd name="connsiteY407" fmla="*/ 111785 h 458511"/>
              <a:gd name="connsiteX408" fmla="*/ 1673393 w 1884867"/>
              <a:gd name="connsiteY408" fmla="*/ 119310 h 458511"/>
              <a:gd name="connsiteX409" fmla="*/ 1728637 w 1884867"/>
              <a:gd name="connsiteY409" fmla="*/ 129311 h 458511"/>
              <a:gd name="connsiteX410" fmla="*/ 1736162 w 1884867"/>
              <a:gd name="connsiteY410" fmla="*/ 129311 h 458511"/>
              <a:gd name="connsiteX411" fmla="*/ 1698538 w 1884867"/>
              <a:gd name="connsiteY411" fmla="*/ 131883 h 458511"/>
              <a:gd name="connsiteX412" fmla="*/ 1688442 w 1884867"/>
              <a:gd name="connsiteY412" fmla="*/ 134360 h 458511"/>
              <a:gd name="connsiteX413" fmla="*/ 1673393 w 1884867"/>
              <a:gd name="connsiteY413" fmla="*/ 131883 h 458511"/>
              <a:gd name="connsiteX414" fmla="*/ 1668344 w 1884867"/>
              <a:gd name="connsiteY414" fmla="*/ 141884 h 458511"/>
              <a:gd name="connsiteX415" fmla="*/ 1675869 w 1884867"/>
              <a:gd name="connsiteY415" fmla="*/ 144361 h 458511"/>
              <a:gd name="connsiteX416" fmla="*/ 1680917 w 1884867"/>
              <a:gd name="connsiteY416" fmla="*/ 141884 h 458511"/>
              <a:gd name="connsiteX417" fmla="*/ 1698538 w 1884867"/>
              <a:gd name="connsiteY417" fmla="*/ 151886 h 458511"/>
              <a:gd name="connsiteX418" fmla="*/ 1748735 w 1884867"/>
              <a:gd name="connsiteY418" fmla="*/ 156934 h 458511"/>
              <a:gd name="connsiteX419" fmla="*/ 1731114 w 1884867"/>
              <a:gd name="connsiteY419" fmla="*/ 164459 h 458511"/>
              <a:gd name="connsiteX420" fmla="*/ 1778739 w 1884867"/>
              <a:gd name="connsiteY420" fmla="*/ 169507 h 458511"/>
              <a:gd name="connsiteX421" fmla="*/ 1766166 w 1884867"/>
              <a:gd name="connsiteY421" fmla="*/ 177032 h 458511"/>
              <a:gd name="connsiteX422" fmla="*/ 1733591 w 1884867"/>
              <a:gd name="connsiteY422" fmla="*/ 171983 h 458511"/>
              <a:gd name="connsiteX423" fmla="*/ 1723494 w 1884867"/>
              <a:gd name="connsiteY423" fmla="*/ 174555 h 458511"/>
              <a:gd name="connsiteX424" fmla="*/ 1688347 w 1884867"/>
              <a:gd name="connsiteY424" fmla="*/ 174555 h 458511"/>
              <a:gd name="connsiteX425" fmla="*/ 1683299 w 1884867"/>
              <a:gd name="connsiteY425" fmla="*/ 182080 h 458511"/>
              <a:gd name="connsiteX426" fmla="*/ 1690919 w 1884867"/>
              <a:gd name="connsiteY426" fmla="*/ 187033 h 458511"/>
              <a:gd name="connsiteX427" fmla="*/ 1705968 w 1884867"/>
              <a:gd name="connsiteY427" fmla="*/ 179508 h 458511"/>
              <a:gd name="connsiteX428" fmla="*/ 1695871 w 1884867"/>
              <a:gd name="connsiteY428" fmla="*/ 187033 h 458511"/>
              <a:gd name="connsiteX429" fmla="*/ 1705968 w 1884867"/>
              <a:gd name="connsiteY429" fmla="*/ 199606 h 458511"/>
              <a:gd name="connsiteX430" fmla="*/ 1708444 w 1884867"/>
              <a:gd name="connsiteY430" fmla="*/ 202178 h 458511"/>
              <a:gd name="connsiteX431" fmla="*/ 1710921 w 1884867"/>
              <a:gd name="connsiteY431" fmla="*/ 187033 h 458511"/>
              <a:gd name="connsiteX432" fmla="*/ 1718541 w 1884867"/>
              <a:gd name="connsiteY432" fmla="*/ 182080 h 458511"/>
              <a:gd name="connsiteX433" fmla="*/ 1723494 w 1884867"/>
              <a:gd name="connsiteY433" fmla="*/ 187033 h 458511"/>
              <a:gd name="connsiteX434" fmla="*/ 1736067 w 1884867"/>
              <a:gd name="connsiteY434" fmla="*/ 182080 h 458511"/>
              <a:gd name="connsiteX435" fmla="*/ 1741115 w 1884867"/>
              <a:gd name="connsiteY435" fmla="*/ 187033 h 458511"/>
              <a:gd name="connsiteX436" fmla="*/ 1753688 w 1884867"/>
              <a:gd name="connsiteY436" fmla="*/ 184557 h 458511"/>
              <a:gd name="connsiteX437" fmla="*/ 1778739 w 1884867"/>
              <a:gd name="connsiteY437" fmla="*/ 192081 h 458511"/>
              <a:gd name="connsiteX438" fmla="*/ 1816839 w 1884867"/>
              <a:gd name="connsiteY438" fmla="*/ 192081 h 458511"/>
              <a:gd name="connsiteX439" fmla="*/ 1789217 w 1884867"/>
              <a:gd name="connsiteY439" fmla="*/ 197129 h 458511"/>
              <a:gd name="connsiteX440" fmla="*/ 1733971 w 1884867"/>
              <a:gd name="connsiteY440" fmla="*/ 197129 h 458511"/>
              <a:gd name="connsiteX441" fmla="*/ 1723875 w 1884867"/>
              <a:gd name="connsiteY441" fmla="*/ 199606 h 458511"/>
              <a:gd name="connsiteX442" fmla="*/ 1721399 w 1884867"/>
              <a:gd name="connsiteY442" fmla="*/ 212179 h 458511"/>
              <a:gd name="connsiteX443" fmla="*/ 1691300 w 1884867"/>
              <a:gd name="connsiteY443" fmla="*/ 207131 h 458511"/>
              <a:gd name="connsiteX444" fmla="*/ 1703777 w 1884867"/>
              <a:gd name="connsiteY444" fmla="*/ 219704 h 458511"/>
              <a:gd name="connsiteX445" fmla="*/ 1661105 w 1884867"/>
              <a:gd name="connsiteY445" fmla="*/ 227228 h 458511"/>
              <a:gd name="connsiteX446" fmla="*/ 1666153 w 1884867"/>
              <a:gd name="connsiteY446" fmla="*/ 242278 h 458511"/>
              <a:gd name="connsiteX447" fmla="*/ 1661105 w 1884867"/>
              <a:gd name="connsiteY447" fmla="*/ 244850 h 458511"/>
              <a:gd name="connsiteX448" fmla="*/ 1658629 w 1884867"/>
              <a:gd name="connsiteY448" fmla="*/ 249803 h 458511"/>
              <a:gd name="connsiteX449" fmla="*/ 1643579 w 1884867"/>
              <a:gd name="connsiteY449" fmla="*/ 249803 h 458511"/>
              <a:gd name="connsiteX450" fmla="*/ 1638531 w 1884867"/>
              <a:gd name="connsiteY450" fmla="*/ 257423 h 458511"/>
              <a:gd name="connsiteX451" fmla="*/ 1673678 w 1884867"/>
              <a:gd name="connsiteY451" fmla="*/ 262376 h 458511"/>
              <a:gd name="connsiteX452" fmla="*/ 1706349 w 1884867"/>
              <a:gd name="connsiteY452" fmla="*/ 264948 h 458511"/>
              <a:gd name="connsiteX453" fmla="*/ 1698824 w 1884867"/>
              <a:gd name="connsiteY453" fmla="*/ 272472 h 458511"/>
              <a:gd name="connsiteX454" fmla="*/ 1683679 w 1884867"/>
              <a:gd name="connsiteY454" fmla="*/ 277425 h 458511"/>
              <a:gd name="connsiteX455" fmla="*/ 1676155 w 1884867"/>
              <a:gd name="connsiteY455" fmla="*/ 272472 h 458511"/>
              <a:gd name="connsiteX456" fmla="*/ 1666153 w 1884867"/>
              <a:gd name="connsiteY456" fmla="*/ 274949 h 458511"/>
              <a:gd name="connsiteX457" fmla="*/ 1651104 w 1884867"/>
              <a:gd name="connsiteY457" fmla="*/ 274949 h 458511"/>
              <a:gd name="connsiteX458" fmla="*/ 1651104 w 1884867"/>
              <a:gd name="connsiteY458" fmla="*/ 282474 h 458511"/>
              <a:gd name="connsiteX459" fmla="*/ 1643579 w 1884867"/>
              <a:gd name="connsiteY459" fmla="*/ 285045 h 458511"/>
              <a:gd name="connsiteX460" fmla="*/ 1641008 w 1884867"/>
              <a:gd name="connsiteY460" fmla="*/ 279997 h 458511"/>
              <a:gd name="connsiteX461" fmla="*/ 1615957 w 1884867"/>
              <a:gd name="connsiteY461" fmla="*/ 285045 h 458511"/>
              <a:gd name="connsiteX462" fmla="*/ 1608432 w 1884867"/>
              <a:gd name="connsiteY462" fmla="*/ 279997 h 458511"/>
              <a:gd name="connsiteX463" fmla="*/ 1600907 w 1884867"/>
              <a:gd name="connsiteY463" fmla="*/ 285045 h 458511"/>
              <a:gd name="connsiteX464" fmla="*/ 1615957 w 1884867"/>
              <a:gd name="connsiteY464" fmla="*/ 287522 h 458511"/>
              <a:gd name="connsiteX465" fmla="*/ 1623482 w 1884867"/>
              <a:gd name="connsiteY465" fmla="*/ 295046 h 458511"/>
              <a:gd name="connsiteX466" fmla="*/ 1633483 w 1884867"/>
              <a:gd name="connsiteY466" fmla="*/ 292570 h 458511"/>
              <a:gd name="connsiteX467" fmla="*/ 1643579 w 1884867"/>
              <a:gd name="connsiteY467" fmla="*/ 295046 h 458511"/>
              <a:gd name="connsiteX468" fmla="*/ 1658629 w 1884867"/>
              <a:gd name="connsiteY468" fmla="*/ 292570 h 458511"/>
              <a:gd name="connsiteX469" fmla="*/ 1658629 w 1884867"/>
              <a:gd name="connsiteY469" fmla="*/ 297523 h 458511"/>
              <a:gd name="connsiteX470" fmla="*/ 1708826 w 1884867"/>
              <a:gd name="connsiteY470" fmla="*/ 300095 h 458511"/>
              <a:gd name="connsiteX471" fmla="*/ 1696253 w 1884867"/>
              <a:gd name="connsiteY471" fmla="*/ 310096 h 458511"/>
              <a:gd name="connsiteX472" fmla="*/ 1711302 w 1884867"/>
              <a:gd name="connsiteY472" fmla="*/ 307619 h 458511"/>
              <a:gd name="connsiteX473" fmla="*/ 1713874 w 1884867"/>
              <a:gd name="connsiteY473" fmla="*/ 312573 h 458511"/>
              <a:gd name="connsiteX474" fmla="*/ 1728923 w 1884867"/>
              <a:gd name="connsiteY474" fmla="*/ 315144 h 458511"/>
              <a:gd name="connsiteX475" fmla="*/ 1663677 w 1884867"/>
              <a:gd name="connsiteY475" fmla="*/ 320192 h 458511"/>
              <a:gd name="connsiteX476" fmla="*/ 1656152 w 1884867"/>
              <a:gd name="connsiteY476" fmla="*/ 325145 h 458511"/>
              <a:gd name="connsiteX477" fmla="*/ 1605860 w 1884867"/>
              <a:gd name="connsiteY477" fmla="*/ 330194 h 458511"/>
              <a:gd name="connsiteX478" fmla="*/ 1570713 w 1884867"/>
              <a:gd name="connsiteY478" fmla="*/ 332670 h 458511"/>
              <a:gd name="connsiteX479" fmla="*/ 1550615 w 1884867"/>
              <a:gd name="connsiteY479" fmla="*/ 337718 h 458511"/>
              <a:gd name="connsiteX480" fmla="*/ 1565760 w 1884867"/>
              <a:gd name="connsiteY480" fmla="*/ 337718 h 458511"/>
              <a:gd name="connsiteX481" fmla="*/ 1605860 w 1884867"/>
              <a:gd name="connsiteY481" fmla="*/ 335242 h 458511"/>
              <a:gd name="connsiteX482" fmla="*/ 1618433 w 1884867"/>
              <a:gd name="connsiteY482" fmla="*/ 337718 h 458511"/>
              <a:gd name="connsiteX483" fmla="*/ 1648532 w 1884867"/>
              <a:gd name="connsiteY483" fmla="*/ 337718 h 458511"/>
              <a:gd name="connsiteX484" fmla="*/ 1698824 w 1884867"/>
              <a:gd name="connsiteY484" fmla="*/ 340195 h 458511"/>
              <a:gd name="connsiteX485" fmla="*/ 1708349 w 1884867"/>
              <a:gd name="connsiteY485" fmla="*/ 340195 h 458511"/>
              <a:gd name="connsiteX486" fmla="*/ 1720922 w 1884867"/>
              <a:gd name="connsiteY486" fmla="*/ 345243 h 458511"/>
              <a:gd name="connsiteX487" fmla="*/ 1733495 w 1884867"/>
              <a:gd name="connsiteY487" fmla="*/ 342767 h 458511"/>
              <a:gd name="connsiteX488" fmla="*/ 1741020 w 1884867"/>
              <a:gd name="connsiteY488" fmla="*/ 347815 h 458511"/>
              <a:gd name="connsiteX489" fmla="*/ 1748545 w 1884867"/>
              <a:gd name="connsiteY489" fmla="*/ 347815 h 458511"/>
              <a:gd name="connsiteX490" fmla="*/ 1710445 w 1884867"/>
              <a:gd name="connsiteY490" fmla="*/ 357816 h 458511"/>
              <a:gd name="connsiteX491" fmla="*/ 1728066 w 1884867"/>
              <a:gd name="connsiteY491" fmla="*/ 365341 h 458511"/>
              <a:gd name="connsiteX492" fmla="*/ 1718065 w 1884867"/>
              <a:gd name="connsiteY492" fmla="*/ 367817 h 458511"/>
              <a:gd name="connsiteX493" fmla="*/ 1657771 w 1884867"/>
              <a:gd name="connsiteY493" fmla="*/ 370389 h 458511"/>
              <a:gd name="connsiteX494" fmla="*/ 1650247 w 1884867"/>
              <a:gd name="connsiteY494" fmla="*/ 372866 h 458511"/>
              <a:gd name="connsiteX495" fmla="*/ 1670344 w 1884867"/>
              <a:gd name="connsiteY495" fmla="*/ 377914 h 458511"/>
              <a:gd name="connsiteX496" fmla="*/ 1655295 w 1884867"/>
              <a:gd name="connsiteY496" fmla="*/ 382962 h 458511"/>
              <a:gd name="connsiteX497" fmla="*/ 1640150 w 1884867"/>
              <a:gd name="connsiteY497" fmla="*/ 377914 h 458511"/>
              <a:gd name="connsiteX498" fmla="*/ 1625101 w 1884867"/>
              <a:gd name="connsiteY498" fmla="*/ 375342 h 458511"/>
              <a:gd name="connsiteX499" fmla="*/ 1610051 w 1884867"/>
              <a:gd name="connsiteY499" fmla="*/ 377914 h 458511"/>
              <a:gd name="connsiteX500" fmla="*/ 1615100 w 1884867"/>
              <a:gd name="connsiteY500" fmla="*/ 387439 h 458511"/>
              <a:gd name="connsiteX501" fmla="*/ 1610051 w 1884867"/>
              <a:gd name="connsiteY501" fmla="*/ 397535 h 458511"/>
              <a:gd name="connsiteX502" fmla="*/ 1620053 w 1884867"/>
              <a:gd name="connsiteY502" fmla="*/ 405060 h 458511"/>
              <a:gd name="connsiteX503" fmla="*/ 1605003 w 1884867"/>
              <a:gd name="connsiteY503" fmla="*/ 407537 h 458511"/>
              <a:gd name="connsiteX504" fmla="*/ 1595478 w 1884867"/>
              <a:gd name="connsiteY504" fmla="*/ 402489 h 458511"/>
              <a:gd name="connsiteX505" fmla="*/ 1582905 w 1884867"/>
              <a:gd name="connsiteY505" fmla="*/ 407537 h 458511"/>
              <a:gd name="connsiteX506" fmla="*/ 1552806 w 1884867"/>
              <a:gd name="connsiteY506" fmla="*/ 407537 h 458511"/>
              <a:gd name="connsiteX507" fmla="*/ 1535185 w 1884867"/>
              <a:gd name="connsiteY507" fmla="*/ 412585 h 458511"/>
              <a:gd name="connsiteX508" fmla="*/ 1517659 w 1884867"/>
              <a:gd name="connsiteY508" fmla="*/ 412585 h 458511"/>
              <a:gd name="connsiteX509" fmla="*/ 1502609 w 1884867"/>
              <a:gd name="connsiteY509" fmla="*/ 417633 h 458511"/>
              <a:gd name="connsiteX510" fmla="*/ 1495085 w 1884867"/>
              <a:gd name="connsiteY510" fmla="*/ 412585 h 458511"/>
              <a:gd name="connsiteX511" fmla="*/ 1482511 w 1884867"/>
              <a:gd name="connsiteY511" fmla="*/ 415061 h 458511"/>
              <a:gd name="connsiteX512" fmla="*/ 1482511 w 1884867"/>
              <a:gd name="connsiteY512" fmla="*/ 425158 h 458511"/>
              <a:gd name="connsiteX513" fmla="*/ 1442316 w 1884867"/>
              <a:gd name="connsiteY513" fmla="*/ 432683 h 458511"/>
              <a:gd name="connsiteX514" fmla="*/ 1417170 w 1884867"/>
              <a:gd name="connsiteY514" fmla="*/ 430111 h 458511"/>
              <a:gd name="connsiteX515" fmla="*/ 1414694 w 1884867"/>
              <a:gd name="connsiteY515" fmla="*/ 435159 h 458511"/>
              <a:gd name="connsiteX516" fmla="*/ 1399644 w 1884867"/>
              <a:gd name="connsiteY516" fmla="*/ 435159 h 458511"/>
              <a:gd name="connsiteX517" fmla="*/ 1387071 w 1884867"/>
              <a:gd name="connsiteY517" fmla="*/ 430111 h 458511"/>
              <a:gd name="connsiteX518" fmla="*/ 1372021 w 1884867"/>
              <a:gd name="connsiteY518" fmla="*/ 437636 h 458511"/>
              <a:gd name="connsiteX519" fmla="*/ 1346876 w 1884867"/>
              <a:gd name="connsiteY519" fmla="*/ 437636 h 458511"/>
              <a:gd name="connsiteX520" fmla="*/ 1359449 w 1884867"/>
              <a:gd name="connsiteY520" fmla="*/ 445256 h 458511"/>
              <a:gd name="connsiteX521" fmla="*/ 1331826 w 1884867"/>
              <a:gd name="connsiteY521" fmla="*/ 450209 h 458511"/>
              <a:gd name="connsiteX522" fmla="*/ 1294202 w 1884867"/>
              <a:gd name="connsiteY522" fmla="*/ 447732 h 458511"/>
              <a:gd name="connsiteX523" fmla="*/ 1264008 w 1884867"/>
              <a:gd name="connsiteY523" fmla="*/ 450209 h 458511"/>
              <a:gd name="connsiteX524" fmla="*/ 1223908 w 1884867"/>
              <a:gd name="connsiteY524" fmla="*/ 450209 h 458511"/>
              <a:gd name="connsiteX525" fmla="*/ 1191237 w 1884867"/>
              <a:gd name="connsiteY525" fmla="*/ 445256 h 458511"/>
              <a:gd name="connsiteX526" fmla="*/ 1120943 w 1884867"/>
              <a:gd name="connsiteY526" fmla="*/ 450209 h 458511"/>
              <a:gd name="connsiteX527" fmla="*/ 1110941 w 1884867"/>
              <a:gd name="connsiteY527" fmla="*/ 447732 h 458511"/>
              <a:gd name="connsiteX528" fmla="*/ 1095796 w 1884867"/>
              <a:gd name="connsiteY528" fmla="*/ 450209 h 458511"/>
              <a:gd name="connsiteX529" fmla="*/ 1068174 w 1884867"/>
              <a:gd name="connsiteY529" fmla="*/ 450209 h 458511"/>
              <a:gd name="connsiteX530" fmla="*/ 1063221 w 1884867"/>
              <a:gd name="connsiteY530" fmla="*/ 452781 h 458511"/>
              <a:gd name="connsiteX531" fmla="*/ 942635 w 1884867"/>
              <a:gd name="connsiteY531" fmla="*/ 452781 h 458511"/>
              <a:gd name="connsiteX532" fmla="*/ 842241 w 1884867"/>
              <a:gd name="connsiteY532" fmla="*/ 452781 h 458511"/>
              <a:gd name="connsiteX533" fmla="*/ 781948 w 1884867"/>
              <a:gd name="connsiteY533" fmla="*/ 455257 h 458511"/>
              <a:gd name="connsiteX534" fmla="*/ 749372 w 1884867"/>
              <a:gd name="connsiteY534" fmla="*/ 452781 h 458511"/>
              <a:gd name="connsiteX535" fmla="*/ 686602 w 1884867"/>
              <a:gd name="connsiteY535" fmla="*/ 450209 h 458511"/>
              <a:gd name="connsiteX536" fmla="*/ 696604 w 1884867"/>
              <a:gd name="connsiteY536" fmla="*/ 440208 h 458511"/>
              <a:gd name="connsiteX537" fmla="*/ 633834 w 1884867"/>
              <a:gd name="connsiteY537" fmla="*/ 437636 h 458511"/>
              <a:gd name="connsiteX538" fmla="*/ 624309 w 1884867"/>
              <a:gd name="connsiteY538" fmla="*/ 432683 h 458511"/>
              <a:gd name="connsiteX539" fmla="*/ 594210 w 1884867"/>
              <a:gd name="connsiteY539" fmla="*/ 435159 h 458511"/>
              <a:gd name="connsiteX540" fmla="*/ 579065 w 1884867"/>
              <a:gd name="connsiteY540" fmla="*/ 437636 h 458511"/>
              <a:gd name="connsiteX541" fmla="*/ 566587 w 1884867"/>
              <a:gd name="connsiteY541" fmla="*/ 430111 h 458511"/>
              <a:gd name="connsiteX542" fmla="*/ 541442 w 1884867"/>
              <a:gd name="connsiteY542" fmla="*/ 427634 h 458511"/>
              <a:gd name="connsiteX543" fmla="*/ 513819 w 1884867"/>
              <a:gd name="connsiteY543" fmla="*/ 430111 h 458511"/>
              <a:gd name="connsiteX544" fmla="*/ 503818 w 1884867"/>
              <a:gd name="connsiteY544" fmla="*/ 425158 h 458511"/>
              <a:gd name="connsiteX545" fmla="*/ 498769 w 1884867"/>
              <a:gd name="connsiteY545" fmla="*/ 432683 h 458511"/>
              <a:gd name="connsiteX546" fmla="*/ 483720 w 1884867"/>
              <a:gd name="connsiteY546" fmla="*/ 432683 h 458511"/>
              <a:gd name="connsiteX547" fmla="*/ 476195 w 1884867"/>
              <a:gd name="connsiteY547" fmla="*/ 442684 h 458511"/>
              <a:gd name="connsiteX548" fmla="*/ 468670 w 1884867"/>
              <a:gd name="connsiteY548" fmla="*/ 432683 h 458511"/>
              <a:gd name="connsiteX549" fmla="*/ 456098 w 1884867"/>
              <a:gd name="connsiteY549" fmla="*/ 420110 h 458511"/>
              <a:gd name="connsiteX550" fmla="*/ 448573 w 1884867"/>
              <a:gd name="connsiteY550" fmla="*/ 432683 h 458511"/>
              <a:gd name="connsiteX551" fmla="*/ 433523 w 1884867"/>
              <a:gd name="connsiteY551" fmla="*/ 427634 h 458511"/>
              <a:gd name="connsiteX552" fmla="*/ 410854 w 1884867"/>
              <a:gd name="connsiteY552" fmla="*/ 435159 h 458511"/>
              <a:gd name="connsiteX553" fmla="*/ 393328 w 1884867"/>
              <a:gd name="connsiteY553" fmla="*/ 425158 h 458511"/>
              <a:gd name="connsiteX554" fmla="*/ 378278 w 1884867"/>
              <a:gd name="connsiteY554" fmla="*/ 427634 h 458511"/>
              <a:gd name="connsiteX555" fmla="*/ 368182 w 1884867"/>
              <a:gd name="connsiteY555" fmla="*/ 417633 h 458511"/>
              <a:gd name="connsiteX556" fmla="*/ 350656 w 1884867"/>
              <a:gd name="connsiteY556" fmla="*/ 417633 h 458511"/>
              <a:gd name="connsiteX557" fmla="*/ 340559 w 1884867"/>
              <a:gd name="connsiteY557" fmla="*/ 412585 h 458511"/>
              <a:gd name="connsiteX558" fmla="*/ 325510 w 1884867"/>
              <a:gd name="connsiteY558" fmla="*/ 412585 h 458511"/>
              <a:gd name="connsiteX559" fmla="*/ 317985 w 1884867"/>
              <a:gd name="connsiteY559" fmla="*/ 405060 h 458511"/>
              <a:gd name="connsiteX560" fmla="*/ 307984 w 1884867"/>
              <a:gd name="connsiteY560" fmla="*/ 402489 h 458511"/>
              <a:gd name="connsiteX561" fmla="*/ 307984 w 1884867"/>
              <a:gd name="connsiteY561" fmla="*/ 390011 h 458511"/>
              <a:gd name="connsiteX562" fmla="*/ 282838 w 1884867"/>
              <a:gd name="connsiteY562" fmla="*/ 390011 h 458511"/>
              <a:gd name="connsiteX563" fmla="*/ 270265 w 1884867"/>
              <a:gd name="connsiteY563" fmla="*/ 384962 h 458511"/>
              <a:gd name="connsiteX564" fmla="*/ 247691 w 1884867"/>
              <a:gd name="connsiteY564" fmla="*/ 384962 h 458511"/>
              <a:gd name="connsiteX565" fmla="*/ 237689 w 1884867"/>
              <a:gd name="connsiteY565" fmla="*/ 379914 h 458511"/>
              <a:gd name="connsiteX566" fmla="*/ 220068 w 1884867"/>
              <a:gd name="connsiteY566" fmla="*/ 379914 h 458511"/>
              <a:gd name="connsiteX567" fmla="*/ 225116 w 1884867"/>
              <a:gd name="connsiteY567" fmla="*/ 369913 h 458511"/>
              <a:gd name="connsiteX568" fmla="*/ 189969 w 1884867"/>
              <a:gd name="connsiteY568" fmla="*/ 364865 h 458511"/>
              <a:gd name="connsiteX569" fmla="*/ 157298 w 1884867"/>
              <a:gd name="connsiteY569" fmla="*/ 349815 h 458511"/>
              <a:gd name="connsiteX570" fmla="*/ 162346 w 1884867"/>
              <a:gd name="connsiteY570" fmla="*/ 342291 h 458511"/>
              <a:gd name="connsiteX571" fmla="*/ 171871 w 1884867"/>
              <a:gd name="connsiteY571" fmla="*/ 342291 h 458511"/>
              <a:gd name="connsiteX572" fmla="*/ 149297 w 1884867"/>
              <a:gd name="connsiteY572" fmla="*/ 337242 h 458511"/>
              <a:gd name="connsiteX573" fmla="*/ 141773 w 1884867"/>
              <a:gd name="connsiteY573" fmla="*/ 327241 h 458511"/>
              <a:gd name="connsiteX574" fmla="*/ 114150 w 1884867"/>
              <a:gd name="connsiteY574" fmla="*/ 327241 h 458511"/>
              <a:gd name="connsiteX575" fmla="*/ 96529 w 1884867"/>
              <a:gd name="connsiteY575" fmla="*/ 322193 h 458511"/>
              <a:gd name="connsiteX576" fmla="*/ 63953 w 1884867"/>
              <a:gd name="connsiteY576" fmla="*/ 314668 h 458511"/>
              <a:gd name="connsiteX577" fmla="*/ 66430 w 1884867"/>
              <a:gd name="connsiteY577" fmla="*/ 312096 h 458511"/>
              <a:gd name="connsiteX578" fmla="*/ 76431 w 1884867"/>
              <a:gd name="connsiteY578" fmla="*/ 312096 h 458511"/>
              <a:gd name="connsiteX579" fmla="*/ 91576 w 1884867"/>
              <a:gd name="connsiteY579" fmla="*/ 299618 h 458511"/>
              <a:gd name="connsiteX580" fmla="*/ 114150 w 1884867"/>
              <a:gd name="connsiteY580" fmla="*/ 297047 h 458511"/>
              <a:gd name="connsiteX581" fmla="*/ 126723 w 1884867"/>
              <a:gd name="connsiteY581" fmla="*/ 281997 h 458511"/>
              <a:gd name="connsiteX582" fmla="*/ 134248 w 1884867"/>
              <a:gd name="connsiteY582" fmla="*/ 284569 h 458511"/>
              <a:gd name="connsiteX583" fmla="*/ 139201 w 1884867"/>
              <a:gd name="connsiteY583" fmla="*/ 276949 h 458511"/>
              <a:gd name="connsiteX584" fmla="*/ 149297 w 1884867"/>
              <a:gd name="connsiteY584" fmla="*/ 274473 h 458511"/>
              <a:gd name="connsiteX585" fmla="*/ 171110 w 1884867"/>
              <a:gd name="connsiteY585" fmla="*/ 270186 h 458511"/>
              <a:gd name="connsiteX586" fmla="*/ 176158 w 1884867"/>
              <a:gd name="connsiteY586" fmla="*/ 272758 h 458511"/>
              <a:gd name="connsiteX587" fmla="*/ 193684 w 1884867"/>
              <a:gd name="connsiteY587" fmla="*/ 272758 h 458511"/>
              <a:gd name="connsiteX588" fmla="*/ 211305 w 1884867"/>
              <a:gd name="connsiteY588" fmla="*/ 275234 h 458511"/>
              <a:gd name="connsiteX589" fmla="*/ 218830 w 1884867"/>
              <a:gd name="connsiteY589" fmla="*/ 262661 h 458511"/>
              <a:gd name="connsiteX590" fmla="*/ 188731 w 1884867"/>
              <a:gd name="connsiteY590" fmla="*/ 262661 h 458511"/>
              <a:gd name="connsiteX591" fmla="*/ 173681 w 1884867"/>
              <a:gd name="connsiteY591" fmla="*/ 257708 h 458511"/>
              <a:gd name="connsiteX592" fmla="*/ 133486 w 1884867"/>
              <a:gd name="connsiteY592" fmla="*/ 255137 h 458511"/>
              <a:gd name="connsiteX593" fmla="*/ 120913 w 1884867"/>
              <a:gd name="connsiteY593" fmla="*/ 250089 h 458511"/>
              <a:gd name="connsiteX594" fmla="*/ 105863 w 1884867"/>
              <a:gd name="connsiteY594" fmla="*/ 242564 h 458511"/>
              <a:gd name="connsiteX595" fmla="*/ 118436 w 1884867"/>
              <a:gd name="connsiteY595" fmla="*/ 237611 h 458511"/>
              <a:gd name="connsiteX596" fmla="*/ 113388 w 1884867"/>
              <a:gd name="connsiteY596" fmla="*/ 230086 h 458511"/>
              <a:gd name="connsiteX597" fmla="*/ 100815 w 1884867"/>
              <a:gd name="connsiteY597" fmla="*/ 227514 h 458511"/>
              <a:gd name="connsiteX598" fmla="*/ 141010 w 1884867"/>
              <a:gd name="connsiteY598" fmla="*/ 222561 h 458511"/>
              <a:gd name="connsiteX599" fmla="*/ 163585 w 1884867"/>
              <a:gd name="connsiteY599" fmla="*/ 225038 h 458511"/>
              <a:gd name="connsiteX600" fmla="*/ 156060 w 1884867"/>
              <a:gd name="connsiteY600" fmla="*/ 219990 h 458511"/>
              <a:gd name="connsiteX601" fmla="*/ 161108 w 1884867"/>
              <a:gd name="connsiteY601" fmla="*/ 212465 h 458511"/>
              <a:gd name="connsiteX602" fmla="*/ 118436 w 1884867"/>
              <a:gd name="connsiteY602" fmla="*/ 204940 h 458511"/>
              <a:gd name="connsiteX603" fmla="*/ 70811 w 1884867"/>
              <a:gd name="connsiteY603" fmla="*/ 212465 h 458511"/>
              <a:gd name="connsiteX604" fmla="*/ 35664 w 1884867"/>
              <a:gd name="connsiteY604" fmla="*/ 202464 h 458511"/>
              <a:gd name="connsiteX605" fmla="*/ 43189 w 1884867"/>
              <a:gd name="connsiteY605" fmla="*/ 194939 h 458511"/>
              <a:gd name="connsiteX606" fmla="*/ 53190 w 1884867"/>
              <a:gd name="connsiteY606" fmla="*/ 197415 h 458511"/>
              <a:gd name="connsiteX607" fmla="*/ 73288 w 1884867"/>
              <a:gd name="connsiteY607" fmla="*/ 192367 h 458511"/>
              <a:gd name="connsiteX608" fmla="*/ 73288 w 1884867"/>
              <a:gd name="connsiteY608" fmla="*/ 202464 h 458511"/>
              <a:gd name="connsiteX609" fmla="*/ 93385 w 1884867"/>
              <a:gd name="connsiteY609" fmla="*/ 202464 h 458511"/>
              <a:gd name="connsiteX610" fmla="*/ 98434 w 1884867"/>
              <a:gd name="connsiteY610" fmla="*/ 189891 h 458511"/>
              <a:gd name="connsiteX611" fmla="*/ 58238 w 1884867"/>
              <a:gd name="connsiteY611" fmla="*/ 179794 h 458511"/>
              <a:gd name="connsiteX612" fmla="*/ 50713 w 1884867"/>
              <a:gd name="connsiteY612" fmla="*/ 172269 h 458511"/>
              <a:gd name="connsiteX613" fmla="*/ 38141 w 1884867"/>
              <a:gd name="connsiteY613" fmla="*/ 164744 h 458511"/>
              <a:gd name="connsiteX614" fmla="*/ 33092 w 1884867"/>
              <a:gd name="connsiteY614" fmla="*/ 162268 h 458511"/>
              <a:gd name="connsiteX615" fmla="*/ 50713 w 1884867"/>
              <a:gd name="connsiteY615" fmla="*/ 147218 h 458511"/>
              <a:gd name="connsiteX616" fmla="*/ 63286 w 1884867"/>
              <a:gd name="connsiteY616" fmla="*/ 142170 h 458511"/>
              <a:gd name="connsiteX617" fmla="*/ 50713 w 1884867"/>
              <a:gd name="connsiteY617" fmla="*/ 139694 h 458511"/>
              <a:gd name="connsiteX618" fmla="*/ 65763 w 1884867"/>
              <a:gd name="connsiteY618" fmla="*/ 139694 h 458511"/>
              <a:gd name="connsiteX619" fmla="*/ 73288 w 1884867"/>
              <a:gd name="connsiteY619" fmla="*/ 137122 h 458511"/>
              <a:gd name="connsiteX620" fmla="*/ 80812 w 1884867"/>
              <a:gd name="connsiteY620" fmla="*/ 132169 h 458511"/>
              <a:gd name="connsiteX621" fmla="*/ 90909 w 1884867"/>
              <a:gd name="connsiteY621" fmla="*/ 127121 h 458511"/>
              <a:gd name="connsiteX622" fmla="*/ 98434 w 1884867"/>
              <a:gd name="connsiteY622" fmla="*/ 122073 h 458511"/>
              <a:gd name="connsiteX623" fmla="*/ 83384 w 1884867"/>
              <a:gd name="connsiteY623" fmla="*/ 119596 h 458511"/>
              <a:gd name="connsiteX624" fmla="*/ 95862 w 1884867"/>
              <a:gd name="connsiteY624" fmla="*/ 114548 h 458511"/>
              <a:gd name="connsiteX625" fmla="*/ 108435 w 1884867"/>
              <a:gd name="connsiteY625" fmla="*/ 119596 h 458511"/>
              <a:gd name="connsiteX626" fmla="*/ 138534 w 1884867"/>
              <a:gd name="connsiteY626" fmla="*/ 119596 h 458511"/>
              <a:gd name="connsiteX627" fmla="*/ 115960 w 1884867"/>
              <a:gd name="connsiteY627" fmla="*/ 117024 h 458511"/>
              <a:gd name="connsiteX628" fmla="*/ 98434 w 1884867"/>
              <a:gd name="connsiteY628" fmla="*/ 107023 h 458511"/>
              <a:gd name="connsiteX629" fmla="*/ 80812 w 1884867"/>
              <a:gd name="connsiteY629" fmla="*/ 112071 h 458511"/>
              <a:gd name="connsiteX630" fmla="*/ 53190 w 1884867"/>
              <a:gd name="connsiteY630" fmla="*/ 109500 h 458511"/>
              <a:gd name="connsiteX631" fmla="*/ 80812 w 1884867"/>
              <a:gd name="connsiteY631" fmla="*/ 97022 h 458511"/>
              <a:gd name="connsiteX632" fmla="*/ 95862 w 1884867"/>
              <a:gd name="connsiteY632" fmla="*/ 99498 h 458511"/>
              <a:gd name="connsiteX633" fmla="*/ 128533 w 1884867"/>
              <a:gd name="connsiteY633" fmla="*/ 94450 h 458511"/>
              <a:gd name="connsiteX634" fmla="*/ 151107 w 1884867"/>
              <a:gd name="connsiteY634" fmla="*/ 99498 h 458511"/>
              <a:gd name="connsiteX635" fmla="*/ 196351 w 1884867"/>
              <a:gd name="connsiteY635" fmla="*/ 99498 h 458511"/>
              <a:gd name="connsiteX636" fmla="*/ 243976 w 1884867"/>
              <a:gd name="connsiteY636" fmla="*/ 101975 h 458511"/>
              <a:gd name="connsiteX637" fmla="*/ 248929 w 1884867"/>
              <a:gd name="connsiteY637" fmla="*/ 99498 h 458511"/>
              <a:gd name="connsiteX638" fmla="*/ 253977 w 1884867"/>
              <a:gd name="connsiteY638" fmla="*/ 101975 h 458511"/>
              <a:gd name="connsiteX639" fmla="*/ 228831 w 1884867"/>
              <a:gd name="connsiteY639" fmla="*/ 86925 h 458511"/>
              <a:gd name="connsiteX640" fmla="*/ 198732 w 1884867"/>
              <a:gd name="connsiteY640" fmla="*/ 79400 h 458511"/>
              <a:gd name="connsiteX641" fmla="*/ 186159 w 1884867"/>
              <a:gd name="connsiteY641" fmla="*/ 81877 h 458511"/>
              <a:gd name="connsiteX642" fmla="*/ 176158 w 1884867"/>
              <a:gd name="connsiteY642" fmla="*/ 76924 h 458511"/>
              <a:gd name="connsiteX643" fmla="*/ 166061 w 1884867"/>
              <a:gd name="connsiteY643" fmla="*/ 81877 h 458511"/>
              <a:gd name="connsiteX644" fmla="*/ 161108 w 1884867"/>
              <a:gd name="connsiteY644" fmla="*/ 79400 h 458511"/>
              <a:gd name="connsiteX645" fmla="*/ 156060 w 1884867"/>
              <a:gd name="connsiteY645" fmla="*/ 81877 h 458511"/>
              <a:gd name="connsiteX646" fmla="*/ 161108 w 1884867"/>
              <a:gd name="connsiteY646" fmla="*/ 74352 h 458511"/>
              <a:gd name="connsiteX647" fmla="*/ 166061 w 1884867"/>
              <a:gd name="connsiteY647" fmla="*/ 66827 h 458511"/>
              <a:gd name="connsiteX648" fmla="*/ 186159 w 1884867"/>
              <a:gd name="connsiteY648" fmla="*/ 69399 h 458511"/>
              <a:gd name="connsiteX649" fmla="*/ 173681 w 1884867"/>
              <a:gd name="connsiteY649" fmla="*/ 59303 h 458511"/>
              <a:gd name="connsiteX650" fmla="*/ 206257 w 1884867"/>
              <a:gd name="connsiteY650" fmla="*/ 51778 h 458511"/>
              <a:gd name="connsiteX651" fmla="*/ 218830 w 1884867"/>
              <a:gd name="connsiteY651" fmla="*/ 46730 h 458511"/>
              <a:gd name="connsiteX652" fmla="*/ 236451 w 1884867"/>
              <a:gd name="connsiteY652" fmla="*/ 46730 h 458511"/>
              <a:gd name="connsiteX653" fmla="*/ 236451 w 1884867"/>
              <a:gd name="connsiteY653" fmla="*/ 34252 h 458511"/>
              <a:gd name="connsiteX654" fmla="*/ 248929 w 1884867"/>
              <a:gd name="connsiteY654" fmla="*/ 36728 h 458511"/>
              <a:gd name="connsiteX655" fmla="*/ 251501 w 1884867"/>
              <a:gd name="connsiteY655" fmla="*/ 44253 h 458511"/>
              <a:gd name="connsiteX656" fmla="*/ 289601 w 1884867"/>
              <a:gd name="connsiteY656" fmla="*/ 31680 h 458511"/>
              <a:gd name="connsiteX657" fmla="*/ 319700 w 1884867"/>
              <a:gd name="connsiteY657" fmla="*/ 34252 h 458511"/>
              <a:gd name="connsiteX658" fmla="*/ 324748 w 1884867"/>
              <a:gd name="connsiteY658" fmla="*/ 26727 h 458511"/>
              <a:gd name="connsiteX659" fmla="*/ 347322 w 1884867"/>
              <a:gd name="connsiteY659" fmla="*/ 26727 h 458511"/>
              <a:gd name="connsiteX660" fmla="*/ 362371 w 1884867"/>
              <a:gd name="connsiteY660" fmla="*/ 31680 h 458511"/>
              <a:gd name="connsiteX661" fmla="*/ 377516 w 1884867"/>
              <a:gd name="connsiteY661" fmla="*/ 29204 h 458511"/>
              <a:gd name="connsiteX662" fmla="*/ 415140 w 1884867"/>
              <a:gd name="connsiteY662" fmla="*/ 26727 h 458511"/>
              <a:gd name="connsiteX663" fmla="*/ 434952 w 1884867"/>
              <a:gd name="connsiteY663" fmla="*/ 11106 h 458511"/>
              <a:gd name="connsiteX664" fmla="*/ 535345 w 1884867"/>
              <a:gd name="connsiteY664" fmla="*/ 13678 h 458511"/>
              <a:gd name="connsiteX665" fmla="*/ 547919 w 1884867"/>
              <a:gd name="connsiteY665" fmla="*/ 11106 h 458511"/>
              <a:gd name="connsiteX666" fmla="*/ 560492 w 1884867"/>
              <a:gd name="connsiteY666" fmla="*/ 13678 h 458511"/>
              <a:gd name="connsiteX667" fmla="*/ 660885 w 1884867"/>
              <a:gd name="connsiteY667" fmla="*/ 6153 h 458511"/>
              <a:gd name="connsiteX668" fmla="*/ 743752 w 1884867"/>
              <a:gd name="connsiteY668" fmla="*/ 6153 h 458511"/>
              <a:gd name="connsiteX669" fmla="*/ 824144 w 1884867"/>
              <a:gd name="connsiteY669" fmla="*/ 6153 h 458511"/>
              <a:gd name="connsiteX670" fmla="*/ 844146 w 1884867"/>
              <a:gd name="connsiteY670" fmla="*/ 13678 h 458511"/>
              <a:gd name="connsiteX671" fmla="*/ 884342 w 1884867"/>
              <a:gd name="connsiteY671" fmla="*/ 13678 h 458511"/>
              <a:gd name="connsiteX672" fmla="*/ 886913 w 1884867"/>
              <a:gd name="connsiteY672" fmla="*/ 3582 h 458511"/>
              <a:gd name="connsiteX673" fmla="*/ 901963 w 1884867"/>
              <a:gd name="connsiteY673" fmla="*/ 1105 h 458511"/>
              <a:gd name="connsiteX674" fmla="*/ 999880 w 1884867"/>
              <a:gd name="connsiteY674" fmla="*/ 1105 h 458511"/>
              <a:gd name="connsiteX675" fmla="*/ 1095130 w 1884867"/>
              <a:gd name="connsiteY675" fmla="*/ 1105 h 458511"/>
              <a:gd name="connsiteX676" fmla="*/ 1112751 w 1884867"/>
              <a:gd name="connsiteY676" fmla="*/ 3582 h 458511"/>
              <a:gd name="connsiteX677" fmla="*/ 1110275 w 1884867"/>
              <a:gd name="connsiteY677" fmla="*/ 11106 h 458511"/>
              <a:gd name="connsiteX678" fmla="*/ 1122752 w 1884867"/>
              <a:gd name="connsiteY678" fmla="*/ 11106 h 458511"/>
              <a:gd name="connsiteX679" fmla="*/ 1130277 w 1884867"/>
              <a:gd name="connsiteY679" fmla="*/ 3582 h 458511"/>
              <a:gd name="connsiteX680" fmla="*/ 1228385 w 1884867"/>
              <a:gd name="connsiteY680" fmla="*/ 3486 h 458511"/>
              <a:gd name="connsiteX681" fmla="*/ 1296203 w 1884867"/>
              <a:gd name="connsiteY681" fmla="*/ 8534 h 458511"/>
              <a:gd name="connsiteX682" fmla="*/ 1318777 w 1884867"/>
              <a:gd name="connsiteY682" fmla="*/ 16059 h 458511"/>
              <a:gd name="connsiteX683" fmla="*/ 1333921 w 1884867"/>
              <a:gd name="connsiteY683" fmla="*/ 11011 h 458511"/>
              <a:gd name="connsiteX684" fmla="*/ 1371545 w 1884867"/>
              <a:gd name="connsiteY684" fmla="*/ 13583 h 458511"/>
              <a:gd name="connsiteX685" fmla="*/ 1384118 w 1884867"/>
              <a:gd name="connsiteY685" fmla="*/ 21108 h 458511"/>
              <a:gd name="connsiteX686" fmla="*/ 1399168 w 1884867"/>
              <a:gd name="connsiteY686" fmla="*/ 28632 h 458511"/>
              <a:gd name="connsiteX687" fmla="*/ 1391643 w 1884867"/>
              <a:gd name="connsiteY687" fmla="*/ 28632 h 458511"/>
              <a:gd name="connsiteX688" fmla="*/ 1416694 w 1884867"/>
              <a:gd name="connsiteY688" fmla="*/ 33681 h 458511"/>
              <a:gd name="connsiteX689" fmla="*/ 1444316 w 1884867"/>
              <a:gd name="connsiteY689" fmla="*/ 38633 h 458511"/>
              <a:gd name="connsiteX690" fmla="*/ 1421742 w 1884867"/>
              <a:gd name="connsiteY690" fmla="*/ 28632 h 458511"/>
              <a:gd name="connsiteX691" fmla="*/ 1419266 w 1884867"/>
              <a:gd name="connsiteY691" fmla="*/ 23584 h 458511"/>
              <a:gd name="connsiteX692" fmla="*/ 1426790 w 1884867"/>
              <a:gd name="connsiteY692" fmla="*/ 18536 h 458511"/>
              <a:gd name="connsiteX693" fmla="*/ 1461937 w 1884867"/>
              <a:gd name="connsiteY693" fmla="*/ 16059 h 458511"/>
              <a:gd name="connsiteX694" fmla="*/ 1469462 w 1884867"/>
              <a:gd name="connsiteY694" fmla="*/ 13583 h 458511"/>
              <a:gd name="connsiteX695" fmla="*/ 1479463 w 1884867"/>
              <a:gd name="connsiteY695" fmla="*/ 26156 h 458511"/>
              <a:gd name="connsiteX696" fmla="*/ 1522136 w 1884867"/>
              <a:gd name="connsiteY696" fmla="*/ 36157 h 458511"/>
              <a:gd name="connsiteX697" fmla="*/ 1562331 w 1884867"/>
              <a:gd name="connsiteY697" fmla="*/ 46158 h 458511"/>
              <a:gd name="connsiteX698" fmla="*/ 1587477 w 1884867"/>
              <a:gd name="connsiteY698" fmla="*/ 51207 h 458511"/>
              <a:gd name="connsiteX699" fmla="*/ 1595002 w 1884867"/>
              <a:gd name="connsiteY699" fmla="*/ 53683 h 458511"/>
              <a:gd name="connsiteX700" fmla="*/ 1607575 w 1884867"/>
              <a:gd name="connsiteY700" fmla="*/ 61303 h 458511"/>
              <a:gd name="connsiteX701" fmla="*/ 1640150 w 1884867"/>
              <a:gd name="connsiteY701" fmla="*/ 66256 h 458511"/>
              <a:gd name="connsiteX702" fmla="*/ 1642722 w 1884867"/>
              <a:gd name="connsiteY702" fmla="*/ 71304 h 458511"/>
              <a:gd name="connsiteX703" fmla="*/ 1630149 w 1884867"/>
              <a:gd name="connsiteY703" fmla="*/ 71304 h 458511"/>
              <a:gd name="connsiteX704" fmla="*/ 1632626 w 1884867"/>
              <a:gd name="connsiteY704" fmla="*/ 78829 h 458511"/>
              <a:gd name="connsiteX705" fmla="*/ 1627673 w 1884867"/>
              <a:gd name="connsiteY705" fmla="*/ 86354 h 458511"/>
              <a:gd name="connsiteX706" fmla="*/ 1645199 w 1884867"/>
              <a:gd name="connsiteY706" fmla="*/ 86354 h 458511"/>
              <a:gd name="connsiteX707" fmla="*/ 1647675 w 1884867"/>
              <a:gd name="connsiteY707" fmla="*/ 98927 h 458511"/>
              <a:gd name="connsiteX708" fmla="*/ 1677869 w 1884867"/>
              <a:gd name="connsiteY708" fmla="*/ 101403 h 45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Lst>
            <a:rect l="l" t="t" r="r" b="b"/>
            <a:pathLst>
              <a:path w="2968" h="722">
                <a:moveTo>
                  <a:pt x="2034" y="707"/>
                </a:moveTo>
                <a:cubicBezTo>
                  <a:pt x="2034" y="707"/>
                  <a:pt x="2035" y="707"/>
                  <a:pt x="2036" y="707"/>
                </a:cubicBezTo>
                <a:cubicBezTo>
                  <a:pt x="2038" y="708"/>
                  <a:pt x="2035" y="711"/>
                  <a:pt x="2032" y="710"/>
                </a:cubicBezTo>
                <a:cubicBezTo>
                  <a:pt x="2030" y="709"/>
                  <a:pt x="2032" y="707"/>
                  <a:pt x="2034" y="707"/>
                </a:cubicBezTo>
                <a:close/>
                <a:moveTo>
                  <a:pt x="971" y="702"/>
                </a:moveTo>
                <a:cubicBezTo>
                  <a:pt x="972" y="702"/>
                  <a:pt x="973" y="702"/>
                  <a:pt x="974" y="702"/>
                </a:cubicBezTo>
                <a:cubicBezTo>
                  <a:pt x="979" y="704"/>
                  <a:pt x="971" y="707"/>
                  <a:pt x="966" y="706"/>
                </a:cubicBezTo>
                <a:cubicBezTo>
                  <a:pt x="959" y="705"/>
                  <a:pt x="966" y="702"/>
                  <a:pt x="971" y="702"/>
                </a:cubicBezTo>
                <a:close/>
                <a:moveTo>
                  <a:pt x="2617" y="698"/>
                </a:moveTo>
                <a:cubicBezTo>
                  <a:pt x="2618" y="698"/>
                  <a:pt x="2620" y="699"/>
                  <a:pt x="2620" y="700"/>
                </a:cubicBezTo>
                <a:cubicBezTo>
                  <a:pt x="2621" y="706"/>
                  <a:pt x="2614" y="711"/>
                  <a:pt x="2612" y="707"/>
                </a:cubicBezTo>
                <a:cubicBezTo>
                  <a:pt x="2609" y="702"/>
                  <a:pt x="2612" y="699"/>
                  <a:pt x="2616" y="698"/>
                </a:cubicBezTo>
                <a:cubicBezTo>
                  <a:pt x="2616" y="698"/>
                  <a:pt x="2617" y="698"/>
                  <a:pt x="2617" y="698"/>
                </a:cubicBezTo>
                <a:close/>
                <a:moveTo>
                  <a:pt x="2605" y="697"/>
                </a:moveTo>
                <a:cubicBezTo>
                  <a:pt x="2606" y="697"/>
                  <a:pt x="2608" y="698"/>
                  <a:pt x="2608" y="700"/>
                </a:cubicBezTo>
                <a:cubicBezTo>
                  <a:pt x="2612" y="716"/>
                  <a:pt x="2594" y="704"/>
                  <a:pt x="2590" y="703"/>
                </a:cubicBezTo>
                <a:cubicBezTo>
                  <a:pt x="2589" y="703"/>
                  <a:pt x="2584" y="712"/>
                  <a:pt x="2582" y="703"/>
                </a:cubicBezTo>
                <a:lnTo>
                  <a:pt x="2580" y="703"/>
                </a:lnTo>
                <a:cubicBezTo>
                  <a:pt x="2581" y="696"/>
                  <a:pt x="2592" y="701"/>
                  <a:pt x="2597" y="700"/>
                </a:cubicBezTo>
                <a:cubicBezTo>
                  <a:pt x="2599" y="700"/>
                  <a:pt x="2602" y="698"/>
                  <a:pt x="2605" y="697"/>
                </a:cubicBezTo>
                <a:close/>
                <a:moveTo>
                  <a:pt x="294" y="694"/>
                </a:moveTo>
                <a:cubicBezTo>
                  <a:pt x="295" y="694"/>
                  <a:pt x="295" y="694"/>
                  <a:pt x="295" y="695"/>
                </a:cubicBezTo>
                <a:cubicBezTo>
                  <a:pt x="296" y="696"/>
                  <a:pt x="294" y="699"/>
                  <a:pt x="293" y="698"/>
                </a:cubicBezTo>
                <a:cubicBezTo>
                  <a:pt x="292" y="697"/>
                  <a:pt x="293" y="694"/>
                  <a:pt x="294" y="694"/>
                </a:cubicBezTo>
                <a:close/>
                <a:moveTo>
                  <a:pt x="931" y="694"/>
                </a:moveTo>
                <a:cubicBezTo>
                  <a:pt x="936" y="694"/>
                  <a:pt x="940" y="695"/>
                  <a:pt x="942" y="698"/>
                </a:cubicBezTo>
                <a:cubicBezTo>
                  <a:pt x="946" y="706"/>
                  <a:pt x="925" y="721"/>
                  <a:pt x="918" y="714"/>
                </a:cubicBezTo>
                <a:cubicBezTo>
                  <a:pt x="907" y="703"/>
                  <a:pt x="920" y="695"/>
                  <a:pt x="931" y="694"/>
                </a:cubicBezTo>
                <a:close/>
                <a:moveTo>
                  <a:pt x="826" y="691"/>
                </a:moveTo>
                <a:cubicBezTo>
                  <a:pt x="830" y="690"/>
                  <a:pt x="834" y="692"/>
                  <a:pt x="835" y="694"/>
                </a:cubicBezTo>
                <a:cubicBezTo>
                  <a:pt x="837" y="699"/>
                  <a:pt x="834" y="704"/>
                  <a:pt x="829" y="706"/>
                </a:cubicBezTo>
                <a:cubicBezTo>
                  <a:pt x="826" y="707"/>
                  <a:pt x="822" y="706"/>
                  <a:pt x="819" y="702"/>
                </a:cubicBezTo>
                <a:cubicBezTo>
                  <a:pt x="812" y="695"/>
                  <a:pt x="819" y="691"/>
                  <a:pt x="826" y="691"/>
                </a:cubicBezTo>
                <a:close/>
                <a:moveTo>
                  <a:pt x="286" y="687"/>
                </a:moveTo>
                <a:cubicBezTo>
                  <a:pt x="287" y="687"/>
                  <a:pt x="288" y="689"/>
                  <a:pt x="288" y="691"/>
                </a:cubicBezTo>
                <a:cubicBezTo>
                  <a:pt x="289" y="697"/>
                  <a:pt x="285" y="711"/>
                  <a:pt x="283" y="705"/>
                </a:cubicBezTo>
                <a:cubicBezTo>
                  <a:pt x="281" y="694"/>
                  <a:pt x="284" y="686"/>
                  <a:pt x="286" y="687"/>
                </a:cubicBezTo>
                <a:close/>
                <a:moveTo>
                  <a:pt x="590" y="684"/>
                </a:moveTo>
                <a:cubicBezTo>
                  <a:pt x="591" y="684"/>
                  <a:pt x="592" y="685"/>
                  <a:pt x="592" y="687"/>
                </a:cubicBezTo>
                <a:cubicBezTo>
                  <a:pt x="593" y="693"/>
                  <a:pt x="589" y="699"/>
                  <a:pt x="588" y="694"/>
                </a:cubicBezTo>
                <a:cubicBezTo>
                  <a:pt x="586" y="689"/>
                  <a:pt x="588" y="685"/>
                  <a:pt x="590" y="684"/>
                </a:cubicBezTo>
                <a:close/>
                <a:moveTo>
                  <a:pt x="264" y="684"/>
                </a:moveTo>
                <a:cubicBezTo>
                  <a:pt x="264" y="684"/>
                  <a:pt x="265" y="685"/>
                  <a:pt x="266" y="688"/>
                </a:cubicBezTo>
                <a:cubicBezTo>
                  <a:pt x="266" y="692"/>
                  <a:pt x="265" y="696"/>
                  <a:pt x="264" y="698"/>
                </a:cubicBezTo>
                <a:cubicBezTo>
                  <a:pt x="264" y="699"/>
                  <a:pt x="263" y="697"/>
                  <a:pt x="262" y="695"/>
                </a:cubicBezTo>
                <a:cubicBezTo>
                  <a:pt x="261" y="688"/>
                  <a:pt x="262" y="684"/>
                  <a:pt x="264" y="684"/>
                </a:cubicBezTo>
                <a:close/>
                <a:moveTo>
                  <a:pt x="584" y="683"/>
                </a:moveTo>
                <a:cubicBezTo>
                  <a:pt x="585" y="683"/>
                  <a:pt x="586" y="684"/>
                  <a:pt x="586" y="687"/>
                </a:cubicBezTo>
                <a:cubicBezTo>
                  <a:pt x="588" y="705"/>
                  <a:pt x="579" y="691"/>
                  <a:pt x="577" y="690"/>
                </a:cubicBezTo>
                <a:cubicBezTo>
                  <a:pt x="576" y="690"/>
                  <a:pt x="574" y="700"/>
                  <a:pt x="573" y="690"/>
                </a:cubicBezTo>
                <a:lnTo>
                  <a:pt x="572" y="690"/>
                </a:lnTo>
                <a:cubicBezTo>
                  <a:pt x="572" y="681"/>
                  <a:pt x="578" y="687"/>
                  <a:pt x="580" y="687"/>
                </a:cubicBezTo>
                <a:cubicBezTo>
                  <a:pt x="581" y="687"/>
                  <a:pt x="583" y="684"/>
                  <a:pt x="584" y="683"/>
                </a:cubicBezTo>
                <a:close/>
                <a:moveTo>
                  <a:pt x="2613" y="673"/>
                </a:moveTo>
                <a:cubicBezTo>
                  <a:pt x="2613" y="673"/>
                  <a:pt x="2613" y="673"/>
                  <a:pt x="2613" y="673"/>
                </a:cubicBezTo>
                <a:cubicBezTo>
                  <a:pt x="2615" y="676"/>
                  <a:pt x="2611" y="679"/>
                  <a:pt x="2610" y="679"/>
                </a:cubicBezTo>
                <a:cubicBezTo>
                  <a:pt x="2606" y="678"/>
                  <a:pt x="2611" y="673"/>
                  <a:pt x="2613" y="673"/>
                </a:cubicBezTo>
                <a:close/>
                <a:moveTo>
                  <a:pt x="574" y="657"/>
                </a:moveTo>
                <a:cubicBezTo>
                  <a:pt x="572" y="657"/>
                  <a:pt x="569" y="657"/>
                  <a:pt x="567" y="657"/>
                </a:cubicBezTo>
                <a:lnTo>
                  <a:pt x="565" y="657"/>
                </a:lnTo>
                <a:lnTo>
                  <a:pt x="566" y="658"/>
                </a:lnTo>
                <a:cubicBezTo>
                  <a:pt x="568" y="658"/>
                  <a:pt x="570" y="658"/>
                  <a:pt x="572" y="658"/>
                </a:cubicBezTo>
                <a:lnTo>
                  <a:pt x="575" y="657"/>
                </a:lnTo>
                <a:lnTo>
                  <a:pt x="574" y="657"/>
                </a:lnTo>
                <a:close/>
                <a:moveTo>
                  <a:pt x="2586" y="646"/>
                </a:moveTo>
                <a:cubicBezTo>
                  <a:pt x="2584" y="649"/>
                  <a:pt x="2581" y="651"/>
                  <a:pt x="2578" y="652"/>
                </a:cubicBezTo>
                <a:cubicBezTo>
                  <a:pt x="2569" y="654"/>
                  <a:pt x="2556" y="648"/>
                  <a:pt x="2552" y="649"/>
                </a:cubicBezTo>
                <a:cubicBezTo>
                  <a:pt x="2551" y="649"/>
                  <a:pt x="2548" y="654"/>
                  <a:pt x="2547" y="655"/>
                </a:cubicBezTo>
                <a:cubicBezTo>
                  <a:pt x="2544" y="657"/>
                  <a:pt x="2541" y="658"/>
                  <a:pt x="2539" y="658"/>
                </a:cubicBezTo>
                <a:cubicBezTo>
                  <a:pt x="2534" y="658"/>
                  <a:pt x="2524" y="645"/>
                  <a:pt x="2527" y="655"/>
                </a:cubicBezTo>
                <a:cubicBezTo>
                  <a:pt x="2529" y="665"/>
                  <a:pt x="2532" y="654"/>
                  <a:pt x="2540" y="661"/>
                </a:cubicBezTo>
                <a:lnTo>
                  <a:pt x="2540" y="661"/>
                </a:lnTo>
                <a:cubicBezTo>
                  <a:pt x="2544" y="664"/>
                  <a:pt x="2541" y="668"/>
                  <a:pt x="2545" y="670"/>
                </a:cubicBezTo>
                <a:cubicBezTo>
                  <a:pt x="2561" y="676"/>
                  <a:pt x="2577" y="677"/>
                  <a:pt x="2593" y="673"/>
                </a:cubicBezTo>
                <a:cubicBezTo>
                  <a:pt x="2598" y="671"/>
                  <a:pt x="2596" y="661"/>
                  <a:pt x="2600" y="658"/>
                </a:cubicBezTo>
                <a:cubicBezTo>
                  <a:pt x="2603" y="655"/>
                  <a:pt x="2608" y="662"/>
                  <a:pt x="2611" y="661"/>
                </a:cubicBezTo>
                <a:cubicBezTo>
                  <a:pt x="2612" y="661"/>
                  <a:pt x="2615" y="656"/>
                  <a:pt x="2616" y="655"/>
                </a:cubicBezTo>
                <a:cubicBezTo>
                  <a:pt x="2622" y="653"/>
                  <a:pt x="2624" y="661"/>
                  <a:pt x="2626" y="655"/>
                </a:cubicBezTo>
                <a:cubicBezTo>
                  <a:pt x="2628" y="649"/>
                  <a:pt x="2623" y="651"/>
                  <a:pt x="2624" y="652"/>
                </a:cubicBezTo>
                <a:cubicBezTo>
                  <a:pt x="2619" y="649"/>
                  <a:pt x="2608" y="646"/>
                  <a:pt x="2606" y="649"/>
                </a:cubicBezTo>
                <a:cubicBezTo>
                  <a:pt x="2603" y="653"/>
                  <a:pt x="2600" y="656"/>
                  <a:pt x="2596" y="655"/>
                </a:cubicBezTo>
                <a:cubicBezTo>
                  <a:pt x="2591" y="655"/>
                  <a:pt x="2590" y="647"/>
                  <a:pt x="2586" y="646"/>
                </a:cubicBezTo>
                <a:close/>
                <a:moveTo>
                  <a:pt x="2458" y="641"/>
                </a:moveTo>
                <a:lnTo>
                  <a:pt x="2454" y="641"/>
                </a:lnTo>
                <a:lnTo>
                  <a:pt x="2453" y="643"/>
                </a:lnTo>
                <a:cubicBezTo>
                  <a:pt x="2447" y="655"/>
                  <a:pt x="2452" y="645"/>
                  <a:pt x="2463" y="652"/>
                </a:cubicBezTo>
                <a:cubicBezTo>
                  <a:pt x="2466" y="654"/>
                  <a:pt x="2468" y="660"/>
                  <a:pt x="2471" y="661"/>
                </a:cubicBezTo>
                <a:cubicBezTo>
                  <a:pt x="2478" y="664"/>
                  <a:pt x="2486" y="664"/>
                  <a:pt x="2493" y="661"/>
                </a:cubicBezTo>
                <a:cubicBezTo>
                  <a:pt x="2492" y="661"/>
                  <a:pt x="2491" y="659"/>
                  <a:pt x="2493" y="658"/>
                </a:cubicBezTo>
                <a:cubicBezTo>
                  <a:pt x="2497" y="657"/>
                  <a:pt x="2502" y="657"/>
                  <a:pt x="2506" y="658"/>
                </a:cubicBezTo>
                <a:cubicBezTo>
                  <a:pt x="2507" y="646"/>
                  <a:pt x="2490" y="644"/>
                  <a:pt x="2481" y="643"/>
                </a:cubicBezTo>
                <a:lnTo>
                  <a:pt x="2481" y="642"/>
                </a:lnTo>
                <a:lnTo>
                  <a:pt x="2471" y="642"/>
                </a:lnTo>
                <a:cubicBezTo>
                  <a:pt x="2467" y="642"/>
                  <a:pt x="2463" y="641"/>
                  <a:pt x="2458" y="641"/>
                </a:cubicBezTo>
                <a:close/>
                <a:moveTo>
                  <a:pt x="2791" y="640"/>
                </a:moveTo>
                <a:cubicBezTo>
                  <a:pt x="2791" y="640"/>
                  <a:pt x="2792" y="640"/>
                  <a:pt x="2792" y="640"/>
                </a:cubicBezTo>
                <a:cubicBezTo>
                  <a:pt x="2794" y="644"/>
                  <a:pt x="2788" y="646"/>
                  <a:pt x="2787" y="646"/>
                </a:cubicBezTo>
                <a:cubicBezTo>
                  <a:pt x="2782" y="645"/>
                  <a:pt x="2789" y="640"/>
                  <a:pt x="2791" y="640"/>
                </a:cubicBezTo>
                <a:close/>
                <a:moveTo>
                  <a:pt x="2544" y="626"/>
                </a:moveTo>
                <a:cubicBezTo>
                  <a:pt x="2543" y="626"/>
                  <a:pt x="2542" y="626"/>
                  <a:pt x="2542" y="628"/>
                </a:cubicBezTo>
                <a:lnTo>
                  <a:pt x="2543" y="629"/>
                </a:lnTo>
                <a:lnTo>
                  <a:pt x="2546" y="630"/>
                </a:lnTo>
                <a:lnTo>
                  <a:pt x="2547" y="631"/>
                </a:lnTo>
                <a:lnTo>
                  <a:pt x="2548" y="630"/>
                </a:lnTo>
                <a:cubicBezTo>
                  <a:pt x="2549" y="629"/>
                  <a:pt x="2546" y="626"/>
                  <a:pt x="2544" y="626"/>
                </a:cubicBezTo>
                <a:close/>
                <a:moveTo>
                  <a:pt x="2612" y="621"/>
                </a:moveTo>
                <a:cubicBezTo>
                  <a:pt x="2606" y="621"/>
                  <a:pt x="2608" y="624"/>
                  <a:pt x="2608" y="625"/>
                </a:cubicBezTo>
                <a:cubicBezTo>
                  <a:pt x="2608" y="624"/>
                  <a:pt x="2611" y="628"/>
                  <a:pt x="2612" y="630"/>
                </a:cubicBezTo>
                <a:lnTo>
                  <a:pt x="2613" y="630"/>
                </a:lnTo>
                <a:lnTo>
                  <a:pt x="2613" y="630"/>
                </a:lnTo>
                <a:cubicBezTo>
                  <a:pt x="2613" y="631"/>
                  <a:pt x="2613" y="631"/>
                  <a:pt x="2613" y="631"/>
                </a:cubicBezTo>
                <a:lnTo>
                  <a:pt x="2613" y="631"/>
                </a:lnTo>
                <a:cubicBezTo>
                  <a:pt x="2613" y="631"/>
                  <a:pt x="2613" y="631"/>
                  <a:pt x="2613" y="630"/>
                </a:cubicBezTo>
                <a:lnTo>
                  <a:pt x="2613" y="630"/>
                </a:lnTo>
                <a:lnTo>
                  <a:pt x="2613" y="629"/>
                </a:lnTo>
                <a:cubicBezTo>
                  <a:pt x="2614" y="626"/>
                  <a:pt x="2619" y="620"/>
                  <a:pt x="2621" y="628"/>
                </a:cubicBezTo>
                <a:cubicBezTo>
                  <a:pt x="2619" y="620"/>
                  <a:pt x="2620" y="622"/>
                  <a:pt x="2615" y="622"/>
                </a:cubicBezTo>
                <a:cubicBezTo>
                  <a:pt x="2614" y="621"/>
                  <a:pt x="2613" y="621"/>
                  <a:pt x="2612" y="621"/>
                </a:cubicBezTo>
                <a:close/>
                <a:moveTo>
                  <a:pt x="2628" y="618"/>
                </a:moveTo>
                <a:cubicBezTo>
                  <a:pt x="2628" y="618"/>
                  <a:pt x="2623" y="625"/>
                  <a:pt x="2627" y="624"/>
                </a:cubicBezTo>
                <a:cubicBezTo>
                  <a:pt x="2629" y="624"/>
                  <a:pt x="2632" y="619"/>
                  <a:pt x="2628" y="618"/>
                </a:cubicBezTo>
                <a:close/>
                <a:moveTo>
                  <a:pt x="2658" y="617"/>
                </a:moveTo>
                <a:cubicBezTo>
                  <a:pt x="2657" y="617"/>
                  <a:pt x="2657" y="617"/>
                  <a:pt x="2656" y="617"/>
                </a:cubicBezTo>
                <a:cubicBezTo>
                  <a:pt x="2655" y="618"/>
                  <a:pt x="2654" y="620"/>
                  <a:pt x="2655" y="624"/>
                </a:cubicBezTo>
                <a:cubicBezTo>
                  <a:pt x="2654" y="623"/>
                  <a:pt x="2658" y="628"/>
                  <a:pt x="2658" y="627"/>
                </a:cubicBezTo>
                <a:cubicBezTo>
                  <a:pt x="2662" y="633"/>
                  <a:pt x="2667" y="634"/>
                  <a:pt x="2666" y="627"/>
                </a:cubicBezTo>
                <a:cubicBezTo>
                  <a:pt x="2665" y="621"/>
                  <a:pt x="2661" y="618"/>
                  <a:pt x="2658" y="617"/>
                </a:cubicBezTo>
                <a:close/>
                <a:moveTo>
                  <a:pt x="2783" y="614"/>
                </a:moveTo>
                <a:cubicBezTo>
                  <a:pt x="2784" y="614"/>
                  <a:pt x="2785" y="614"/>
                  <a:pt x="2785" y="615"/>
                </a:cubicBezTo>
                <a:cubicBezTo>
                  <a:pt x="2791" y="621"/>
                  <a:pt x="2776" y="623"/>
                  <a:pt x="2773" y="623"/>
                </a:cubicBezTo>
                <a:cubicBezTo>
                  <a:pt x="2762" y="621"/>
                  <a:pt x="2778" y="615"/>
                  <a:pt x="2783" y="614"/>
                </a:cubicBezTo>
                <a:close/>
                <a:moveTo>
                  <a:pt x="2533" y="600"/>
                </a:moveTo>
                <a:lnTo>
                  <a:pt x="2534" y="601"/>
                </a:lnTo>
                <a:cubicBezTo>
                  <a:pt x="2536" y="602"/>
                  <a:pt x="2543" y="602"/>
                  <a:pt x="2544" y="610"/>
                </a:cubicBezTo>
                <a:cubicBezTo>
                  <a:pt x="2545" y="626"/>
                  <a:pt x="2537" y="626"/>
                  <a:pt x="2536" y="626"/>
                </a:cubicBezTo>
                <a:lnTo>
                  <a:pt x="2536" y="626"/>
                </a:lnTo>
                <a:lnTo>
                  <a:pt x="2536" y="626"/>
                </a:lnTo>
                <a:lnTo>
                  <a:pt x="2537" y="627"/>
                </a:lnTo>
                <a:cubicBezTo>
                  <a:pt x="2537" y="627"/>
                  <a:pt x="2538" y="627"/>
                  <a:pt x="2539" y="628"/>
                </a:cubicBezTo>
                <a:lnTo>
                  <a:pt x="2541" y="628"/>
                </a:lnTo>
                <a:lnTo>
                  <a:pt x="2541" y="628"/>
                </a:lnTo>
                <a:cubicBezTo>
                  <a:pt x="2542" y="627"/>
                  <a:pt x="2543" y="620"/>
                  <a:pt x="2544" y="619"/>
                </a:cubicBezTo>
                <a:cubicBezTo>
                  <a:pt x="2546" y="616"/>
                  <a:pt x="2548" y="615"/>
                  <a:pt x="2551" y="616"/>
                </a:cubicBezTo>
                <a:cubicBezTo>
                  <a:pt x="2556" y="617"/>
                  <a:pt x="2552" y="626"/>
                  <a:pt x="2554" y="628"/>
                </a:cubicBezTo>
                <a:cubicBezTo>
                  <a:pt x="2562" y="631"/>
                  <a:pt x="2569" y="632"/>
                  <a:pt x="2577" y="631"/>
                </a:cubicBezTo>
                <a:cubicBezTo>
                  <a:pt x="2583" y="628"/>
                  <a:pt x="2584" y="616"/>
                  <a:pt x="2590" y="616"/>
                </a:cubicBezTo>
                <a:cubicBezTo>
                  <a:pt x="2594" y="616"/>
                  <a:pt x="2593" y="620"/>
                  <a:pt x="2595" y="622"/>
                </a:cubicBezTo>
                <a:cubicBezTo>
                  <a:pt x="2603" y="630"/>
                  <a:pt x="2597" y="620"/>
                  <a:pt x="2597" y="616"/>
                </a:cubicBezTo>
                <a:cubicBezTo>
                  <a:pt x="2597" y="617"/>
                  <a:pt x="2600" y="612"/>
                  <a:pt x="2599" y="610"/>
                </a:cubicBezTo>
                <a:cubicBezTo>
                  <a:pt x="2592" y="609"/>
                  <a:pt x="2585" y="609"/>
                  <a:pt x="2579" y="610"/>
                </a:cubicBezTo>
                <a:cubicBezTo>
                  <a:pt x="2572" y="609"/>
                  <a:pt x="2555" y="604"/>
                  <a:pt x="2540" y="601"/>
                </a:cubicBezTo>
                <a:lnTo>
                  <a:pt x="2533" y="600"/>
                </a:lnTo>
                <a:close/>
                <a:moveTo>
                  <a:pt x="2476" y="595"/>
                </a:moveTo>
                <a:cubicBezTo>
                  <a:pt x="2471" y="595"/>
                  <a:pt x="2466" y="595"/>
                  <a:pt x="2461" y="595"/>
                </a:cubicBezTo>
                <a:lnTo>
                  <a:pt x="2460" y="596"/>
                </a:lnTo>
                <a:lnTo>
                  <a:pt x="2461" y="596"/>
                </a:lnTo>
                <a:cubicBezTo>
                  <a:pt x="2463" y="597"/>
                  <a:pt x="2465" y="599"/>
                  <a:pt x="2464" y="598"/>
                </a:cubicBezTo>
                <a:cubicBezTo>
                  <a:pt x="2475" y="605"/>
                  <a:pt x="2487" y="607"/>
                  <a:pt x="2484" y="598"/>
                </a:cubicBezTo>
                <a:cubicBezTo>
                  <a:pt x="2484" y="597"/>
                  <a:pt x="2483" y="597"/>
                  <a:pt x="2483" y="596"/>
                </a:cubicBezTo>
                <a:lnTo>
                  <a:pt x="2482" y="595"/>
                </a:lnTo>
                <a:lnTo>
                  <a:pt x="2476" y="595"/>
                </a:lnTo>
                <a:close/>
                <a:moveTo>
                  <a:pt x="1755" y="570"/>
                </a:moveTo>
                <a:cubicBezTo>
                  <a:pt x="1751" y="570"/>
                  <a:pt x="1747" y="571"/>
                  <a:pt x="1745" y="573"/>
                </a:cubicBezTo>
                <a:cubicBezTo>
                  <a:pt x="1745" y="573"/>
                  <a:pt x="1746" y="573"/>
                  <a:pt x="1746" y="574"/>
                </a:cubicBezTo>
                <a:lnTo>
                  <a:pt x="1747" y="574"/>
                </a:lnTo>
                <a:lnTo>
                  <a:pt x="1749" y="575"/>
                </a:lnTo>
                <a:cubicBezTo>
                  <a:pt x="1757" y="575"/>
                  <a:pt x="1765" y="574"/>
                  <a:pt x="1768" y="576"/>
                </a:cubicBezTo>
                <a:cubicBezTo>
                  <a:pt x="1770" y="576"/>
                  <a:pt x="1767" y="583"/>
                  <a:pt x="1768" y="583"/>
                </a:cubicBezTo>
                <a:cubicBezTo>
                  <a:pt x="1769" y="584"/>
                  <a:pt x="1773" y="584"/>
                  <a:pt x="1778" y="585"/>
                </a:cubicBezTo>
                <a:lnTo>
                  <a:pt x="1781" y="586"/>
                </a:lnTo>
                <a:lnTo>
                  <a:pt x="1781" y="584"/>
                </a:lnTo>
                <a:cubicBezTo>
                  <a:pt x="1781" y="582"/>
                  <a:pt x="1781" y="579"/>
                  <a:pt x="1782" y="576"/>
                </a:cubicBezTo>
                <a:cubicBezTo>
                  <a:pt x="1776" y="574"/>
                  <a:pt x="1770" y="572"/>
                  <a:pt x="1763" y="570"/>
                </a:cubicBezTo>
                <a:cubicBezTo>
                  <a:pt x="1762" y="570"/>
                  <a:pt x="1761" y="570"/>
                  <a:pt x="1759" y="570"/>
                </a:cubicBezTo>
                <a:cubicBezTo>
                  <a:pt x="1758" y="570"/>
                  <a:pt x="1756" y="570"/>
                  <a:pt x="1755" y="570"/>
                </a:cubicBezTo>
                <a:close/>
                <a:moveTo>
                  <a:pt x="1680" y="562"/>
                </a:moveTo>
                <a:cubicBezTo>
                  <a:pt x="1658" y="562"/>
                  <a:pt x="1619" y="572"/>
                  <a:pt x="1619" y="572"/>
                </a:cubicBezTo>
                <a:lnTo>
                  <a:pt x="1623" y="572"/>
                </a:lnTo>
                <a:cubicBezTo>
                  <a:pt x="1625" y="577"/>
                  <a:pt x="1628" y="577"/>
                  <a:pt x="1635" y="576"/>
                </a:cubicBezTo>
                <a:lnTo>
                  <a:pt x="1635" y="576"/>
                </a:lnTo>
                <a:cubicBezTo>
                  <a:pt x="1641" y="570"/>
                  <a:pt x="1650" y="568"/>
                  <a:pt x="1658" y="572"/>
                </a:cubicBezTo>
                <a:cubicBezTo>
                  <a:pt x="1665" y="574"/>
                  <a:pt x="1672" y="592"/>
                  <a:pt x="1674" y="591"/>
                </a:cubicBezTo>
                <a:cubicBezTo>
                  <a:pt x="1677" y="591"/>
                  <a:pt x="1677" y="576"/>
                  <a:pt x="1678" y="576"/>
                </a:cubicBezTo>
                <a:cubicBezTo>
                  <a:pt x="1681" y="573"/>
                  <a:pt x="1702" y="574"/>
                  <a:pt x="1694" y="564"/>
                </a:cubicBezTo>
                <a:cubicBezTo>
                  <a:pt x="1692" y="563"/>
                  <a:pt x="1689" y="562"/>
                  <a:pt x="1684" y="562"/>
                </a:cubicBezTo>
                <a:cubicBezTo>
                  <a:pt x="1683" y="562"/>
                  <a:pt x="1681" y="562"/>
                  <a:pt x="1680" y="562"/>
                </a:cubicBezTo>
                <a:close/>
                <a:moveTo>
                  <a:pt x="2733" y="539"/>
                </a:moveTo>
                <a:cubicBezTo>
                  <a:pt x="2733" y="539"/>
                  <a:pt x="2732" y="539"/>
                  <a:pt x="2732" y="540"/>
                </a:cubicBezTo>
                <a:lnTo>
                  <a:pt x="2732" y="540"/>
                </a:lnTo>
                <a:lnTo>
                  <a:pt x="2733" y="541"/>
                </a:lnTo>
                <a:cubicBezTo>
                  <a:pt x="2733" y="541"/>
                  <a:pt x="2733" y="542"/>
                  <a:pt x="2734" y="542"/>
                </a:cubicBezTo>
                <a:lnTo>
                  <a:pt x="2734" y="544"/>
                </a:lnTo>
                <a:lnTo>
                  <a:pt x="2734" y="544"/>
                </a:lnTo>
                <a:cubicBezTo>
                  <a:pt x="2735" y="543"/>
                  <a:pt x="2735" y="541"/>
                  <a:pt x="2734" y="540"/>
                </a:cubicBezTo>
                <a:cubicBezTo>
                  <a:pt x="2734" y="540"/>
                  <a:pt x="2733" y="539"/>
                  <a:pt x="2733" y="539"/>
                </a:cubicBezTo>
                <a:close/>
                <a:moveTo>
                  <a:pt x="132" y="536"/>
                </a:moveTo>
                <a:cubicBezTo>
                  <a:pt x="133" y="537"/>
                  <a:pt x="132" y="540"/>
                  <a:pt x="131" y="540"/>
                </a:cubicBezTo>
                <a:cubicBezTo>
                  <a:pt x="130" y="539"/>
                  <a:pt x="131" y="536"/>
                  <a:pt x="132" y="536"/>
                </a:cubicBezTo>
                <a:close/>
                <a:moveTo>
                  <a:pt x="154" y="535"/>
                </a:moveTo>
                <a:cubicBezTo>
                  <a:pt x="152" y="535"/>
                  <a:pt x="148" y="535"/>
                  <a:pt x="147" y="539"/>
                </a:cubicBezTo>
                <a:cubicBezTo>
                  <a:pt x="148" y="538"/>
                  <a:pt x="149" y="543"/>
                  <a:pt x="148" y="546"/>
                </a:cubicBezTo>
                <a:cubicBezTo>
                  <a:pt x="147" y="549"/>
                  <a:pt x="147" y="547"/>
                  <a:pt x="148" y="550"/>
                </a:cubicBezTo>
                <a:cubicBezTo>
                  <a:pt x="149" y="553"/>
                  <a:pt x="149" y="553"/>
                  <a:pt x="151" y="550"/>
                </a:cubicBezTo>
                <a:cubicBezTo>
                  <a:pt x="154" y="544"/>
                  <a:pt x="151" y="542"/>
                  <a:pt x="153" y="553"/>
                </a:cubicBezTo>
                <a:cubicBezTo>
                  <a:pt x="154" y="557"/>
                  <a:pt x="165" y="560"/>
                  <a:pt x="165" y="560"/>
                </a:cubicBezTo>
                <a:cubicBezTo>
                  <a:pt x="165" y="555"/>
                  <a:pt x="166" y="549"/>
                  <a:pt x="166" y="543"/>
                </a:cubicBezTo>
                <a:cubicBezTo>
                  <a:pt x="163" y="540"/>
                  <a:pt x="160" y="537"/>
                  <a:pt x="157" y="536"/>
                </a:cubicBezTo>
                <a:cubicBezTo>
                  <a:pt x="156" y="535"/>
                  <a:pt x="155" y="535"/>
                  <a:pt x="154" y="535"/>
                </a:cubicBezTo>
                <a:close/>
                <a:moveTo>
                  <a:pt x="2820" y="533"/>
                </a:moveTo>
                <a:cubicBezTo>
                  <a:pt x="2823" y="533"/>
                  <a:pt x="2824" y="546"/>
                  <a:pt x="2820" y="539"/>
                </a:cubicBezTo>
                <a:cubicBezTo>
                  <a:pt x="2819" y="539"/>
                  <a:pt x="2818" y="534"/>
                  <a:pt x="2820" y="533"/>
                </a:cubicBezTo>
                <a:cubicBezTo>
                  <a:pt x="2820" y="533"/>
                  <a:pt x="2820" y="533"/>
                  <a:pt x="2820" y="533"/>
                </a:cubicBezTo>
                <a:close/>
                <a:moveTo>
                  <a:pt x="2811" y="531"/>
                </a:moveTo>
                <a:cubicBezTo>
                  <a:pt x="2813" y="531"/>
                  <a:pt x="2814" y="532"/>
                  <a:pt x="2815" y="533"/>
                </a:cubicBezTo>
                <a:cubicBezTo>
                  <a:pt x="2816" y="535"/>
                  <a:pt x="2816" y="539"/>
                  <a:pt x="2815" y="541"/>
                </a:cubicBezTo>
                <a:cubicBezTo>
                  <a:pt x="2814" y="543"/>
                  <a:pt x="2813" y="544"/>
                  <a:pt x="2812" y="542"/>
                </a:cubicBezTo>
                <a:cubicBezTo>
                  <a:pt x="2811" y="542"/>
                  <a:pt x="2812" y="535"/>
                  <a:pt x="2812" y="533"/>
                </a:cubicBezTo>
                <a:lnTo>
                  <a:pt x="2810" y="533"/>
                </a:lnTo>
                <a:cubicBezTo>
                  <a:pt x="2810" y="532"/>
                  <a:pt x="2811" y="531"/>
                  <a:pt x="2811" y="531"/>
                </a:cubicBezTo>
                <a:close/>
                <a:moveTo>
                  <a:pt x="2803" y="530"/>
                </a:moveTo>
                <a:cubicBezTo>
                  <a:pt x="2806" y="531"/>
                  <a:pt x="2806" y="542"/>
                  <a:pt x="2802" y="542"/>
                </a:cubicBezTo>
                <a:cubicBezTo>
                  <a:pt x="2800" y="542"/>
                  <a:pt x="2801" y="531"/>
                  <a:pt x="2800" y="533"/>
                </a:cubicBezTo>
                <a:cubicBezTo>
                  <a:pt x="2801" y="531"/>
                  <a:pt x="2803" y="530"/>
                  <a:pt x="2803" y="530"/>
                </a:cubicBezTo>
                <a:close/>
                <a:moveTo>
                  <a:pt x="2709" y="479"/>
                </a:moveTo>
                <a:cubicBezTo>
                  <a:pt x="2708" y="479"/>
                  <a:pt x="2708" y="479"/>
                  <a:pt x="2707" y="479"/>
                </a:cubicBezTo>
                <a:lnTo>
                  <a:pt x="2706" y="480"/>
                </a:lnTo>
                <a:lnTo>
                  <a:pt x="2707" y="480"/>
                </a:lnTo>
                <a:cubicBezTo>
                  <a:pt x="2709" y="482"/>
                  <a:pt x="2720" y="484"/>
                  <a:pt x="2726" y="485"/>
                </a:cubicBezTo>
                <a:lnTo>
                  <a:pt x="2726" y="485"/>
                </a:lnTo>
                <a:lnTo>
                  <a:pt x="2727" y="484"/>
                </a:lnTo>
                <a:cubicBezTo>
                  <a:pt x="2727" y="481"/>
                  <a:pt x="2723" y="482"/>
                  <a:pt x="2724" y="483"/>
                </a:cubicBezTo>
                <a:cubicBezTo>
                  <a:pt x="2720" y="481"/>
                  <a:pt x="2713" y="478"/>
                  <a:pt x="2709" y="479"/>
                </a:cubicBezTo>
                <a:close/>
                <a:moveTo>
                  <a:pt x="2854" y="475"/>
                </a:moveTo>
                <a:cubicBezTo>
                  <a:pt x="2860" y="475"/>
                  <a:pt x="2861" y="493"/>
                  <a:pt x="2852" y="484"/>
                </a:cubicBezTo>
                <a:cubicBezTo>
                  <a:pt x="2851" y="483"/>
                  <a:pt x="2848" y="477"/>
                  <a:pt x="2852" y="476"/>
                </a:cubicBezTo>
                <a:cubicBezTo>
                  <a:pt x="2853" y="475"/>
                  <a:pt x="2853" y="475"/>
                  <a:pt x="2854" y="475"/>
                </a:cubicBezTo>
                <a:close/>
                <a:moveTo>
                  <a:pt x="2805" y="475"/>
                </a:moveTo>
                <a:lnTo>
                  <a:pt x="2805" y="476"/>
                </a:lnTo>
                <a:cubicBezTo>
                  <a:pt x="2805" y="475"/>
                  <a:pt x="2805" y="475"/>
                  <a:pt x="2805" y="475"/>
                </a:cubicBezTo>
                <a:lnTo>
                  <a:pt x="2805" y="475"/>
                </a:lnTo>
                <a:close/>
                <a:moveTo>
                  <a:pt x="2832" y="473"/>
                </a:moveTo>
                <a:cubicBezTo>
                  <a:pt x="2835" y="472"/>
                  <a:pt x="2838" y="474"/>
                  <a:pt x="2840" y="476"/>
                </a:cubicBezTo>
                <a:cubicBezTo>
                  <a:pt x="2843" y="478"/>
                  <a:pt x="2844" y="483"/>
                  <a:pt x="2841" y="486"/>
                </a:cubicBezTo>
                <a:cubicBezTo>
                  <a:pt x="2839" y="488"/>
                  <a:pt x="2835" y="489"/>
                  <a:pt x="2832" y="488"/>
                </a:cubicBezTo>
                <a:cubicBezTo>
                  <a:pt x="2831" y="486"/>
                  <a:pt x="2832" y="478"/>
                  <a:pt x="2832" y="476"/>
                </a:cubicBezTo>
                <a:lnTo>
                  <a:pt x="2828" y="476"/>
                </a:lnTo>
                <a:cubicBezTo>
                  <a:pt x="2829" y="474"/>
                  <a:pt x="2830" y="473"/>
                  <a:pt x="2832" y="473"/>
                </a:cubicBezTo>
                <a:close/>
                <a:moveTo>
                  <a:pt x="2812" y="471"/>
                </a:moveTo>
                <a:cubicBezTo>
                  <a:pt x="2812" y="471"/>
                  <a:pt x="2812" y="471"/>
                  <a:pt x="2813" y="471"/>
                </a:cubicBezTo>
                <a:cubicBezTo>
                  <a:pt x="2819" y="472"/>
                  <a:pt x="2818" y="487"/>
                  <a:pt x="2809" y="488"/>
                </a:cubicBezTo>
                <a:cubicBezTo>
                  <a:pt x="2804" y="488"/>
                  <a:pt x="2806" y="476"/>
                  <a:pt x="2805" y="475"/>
                </a:cubicBezTo>
                <a:lnTo>
                  <a:pt x="2805" y="475"/>
                </a:lnTo>
                <a:lnTo>
                  <a:pt x="2807" y="473"/>
                </a:lnTo>
                <a:cubicBezTo>
                  <a:pt x="2809" y="472"/>
                  <a:pt x="2810" y="471"/>
                  <a:pt x="2812" y="471"/>
                </a:cubicBezTo>
                <a:close/>
                <a:moveTo>
                  <a:pt x="113" y="471"/>
                </a:moveTo>
                <a:cubicBezTo>
                  <a:pt x="116" y="471"/>
                  <a:pt x="118" y="471"/>
                  <a:pt x="120" y="472"/>
                </a:cubicBezTo>
                <a:cubicBezTo>
                  <a:pt x="124" y="477"/>
                  <a:pt x="107" y="483"/>
                  <a:pt x="100" y="480"/>
                </a:cubicBezTo>
                <a:cubicBezTo>
                  <a:pt x="90" y="476"/>
                  <a:pt x="103" y="471"/>
                  <a:pt x="113" y="471"/>
                </a:cubicBezTo>
                <a:close/>
                <a:moveTo>
                  <a:pt x="2891" y="471"/>
                </a:moveTo>
                <a:cubicBezTo>
                  <a:pt x="2891" y="471"/>
                  <a:pt x="2892" y="471"/>
                  <a:pt x="2892" y="471"/>
                </a:cubicBezTo>
                <a:cubicBezTo>
                  <a:pt x="2894" y="475"/>
                  <a:pt x="2888" y="477"/>
                  <a:pt x="2887" y="477"/>
                </a:cubicBezTo>
                <a:cubicBezTo>
                  <a:pt x="2882" y="476"/>
                  <a:pt x="2889" y="471"/>
                  <a:pt x="2891" y="471"/>
                </a:cubicBezTo>
                <a:close/>
                <a:moveTo>
                  <a:pt x="121" y="458"/>
                </a:moveTo>
                <a:cubicBezTo>
                  <a:pt x="121" y="458"/>
                  <a:pt x="121" y="458"/>
                  <a:pt x="121" y="458"/>
                </a:cubicBezTo>
                <a:cubicBezTo>
                  <a:pt x="121" y="458"/>
                  <a:pt x="125" y="464"/>
                  <a:pt x="124" y="469"/>
                </a:cubicBezTo>
                <a:cubicBezTo>
                  <a:pt x="123" y="474"/>
                  <a:pt x="118" y="465"/>
                  <a:pt x="118" y="465"/>
                </a:cubicBezTo>
                <a:cubicBezTo>
                  <a:pt x="115" y="465"/>
                  <a:pt x="116" y="476"/>
                  <a:pt x="113" y="465"/>
                </a:cubicBezTo>
                <a:cubicBezTo>
                  <a:pt x="109" y="452"/>
                  <a:pt x="116" y="462"/>
                  <a:pt x="116" y="462"/>
                </a:cubicBezTo>
                <a:cubicBezTo>
                  <a:pt x="118" y="462"/>
                  <a:pt x="119" y="457"/>
                  <a:pt x="121" y="458"/>
                </a:cubicBezTo>
                <a:close/>
                <a:moveTo>
                  <a:pt x="2728" y="449"/>
                </a:moveTo>
                <a:cubicBezTo>
                  <a:pt x="2728" y="449"/>
                  <a:pt x="2726" y="452"/>
                  <a:pt x="2726" y="454"/>
                </a:cubicBezTo>
                <a:lnTo>
                  <a:pt x="2725" y="455"/>
                </a:lnTo>
                <a:lnTo>
                  <a:pt x="2727" y="455"/>
                </a:lnTo>
                <a:lnTo>
                  <a:pt x="2727" y="455"/>
                </a:lnTo>
                <a:cubicBezTo>
                  <a:pt x="2729" y="454"/>
                  <a:pt x="2731" y="450"/>
                  <a:pt x="2728" y="449"/>
                </a:cubicBezTo>
                <a:close/>
                <a:moveTo>
                  <a:pt x="167" y="449"/>
                </a:moveTo>
                <a:lnTo>
                  <a:pt x="165" y="450"/>
                </a:lnTo>
                <a:lnTo>
                  <a:pt x="165" y="451"/>
                </a:lnTo>
                <a:cubicBezTo>
                  <a:pt x="165" y="452"/>
                  <a:pt x="166" y="453"/>
                  <a:pt x="167" y="451"/>
                </a:cubicBezTo>
                <a:cubicBezTo>
                  <a:pt x="167" y="451"/>
                  <a:pt x="167" y="450"/>
                  <a:pt x="167" y="449"/>
                </a:cubicBezTo>
                <a:lnTo>
                  <a:pt x="167" y="449"/>
                </a:lnTo>
                <a:close/>
                <a:moveTo>
                  <a:pt x="2758" y="448"/>
                </a:moveTo>
                <a:cubicBezTo>
                  <a:pt x="2757" y="448"/>
                  <a:pt x="2757" y="448"/>
                  <a:pt x="2756" y="448"/>
                </a:cubicBezTo>
                <a:cubicBezTo>
                  <a:pt x="2755" y="449"/>
                  <a:pt x="2754" y="451"/>
                  <a:pt x="2755" y="455"/>
                </a:cubicBezTo>
                <a:cubicBezTo>
                  <a:pt x="2754" y="454"/>
                  <a:pt x="2758" y="459"/>
                  <a:pt x="2758" y="458"/>
                </a:cubicBezTo>
                <a:cubicBezTo>
                  <a:pt x="2762" y="464"/>
                  <a:pt x="2767" y="465"/>
                  <a:pt x="2766" y="458"/>
                </a:cubicBezTo>
                <a:cubicBezTo>
                  <a:pt x="2765" y="452"/>
                  <a:pt x="2761" y="449"/>
                  <a:pt x="2758" y="448"/>
                </a:cubicBezTo>
                <a:close/>
                <a:moveTo>
                  <a:pt x="101" y="446"/>
                </a:moveTo>
                <a:cubicBezTo>
                  <a:pt x="102" y="446"/>
                  <a:pt x="103" y="447"/>
                  <a:pt x="103" y="451"/>
                </a:cubicBezTo>
                <a:cubicBezTo>
                  <a:pt x="103" y="464"/>
                  <a:pt x="99" y="459"/>
                  <a:pt x="98" y="454"/>
                </a:cubicBezTo>
                <a:cubicBezTo>
                  <a:pt x="96" y="449"/>
                  <a:pt x="99" y="445"/>
                  <a:pt x="101" y="446"/>
                </a:cubicBezTo>
                <a:close/>
                <a:moveTo>
                  <a:pt x="108" y="434"/>
                </a:moveTo>
                <a:cubicBezTo>
                  <a:pt x="109" y="434"/>
                  <a:pt x="110" y="436"/>
                  <a:pt x="109" y="440"/>
                </a:cubicBezTo>
                <a:cubicBezTo>
                  <a:pt x="108" y="441"/>
                  <a:pt x="108" y="441"/>
                  <a:pt x="107" y="440"/>
                </a:cubicBezTo>
                <a:cubicBezTo>
                  <a:pt x="104" y="438"/>
                  <a:pt x="107" y="434"/>
                  <a:pt x="108" y="434"/>
                </a:cubicBezTo>
                <a:close/>
                <a:moveTo>
                  <a:pt x="158" y="433"/>
                </a:moveTo>
                <a:cubicBezTo>
                  <a:pt x="157" y="434"/>
                  <a:pt x="155" y="435"/>
                  <a:pt x="154" y="436"/>
                </a:cubicBezTo>
                <a:lnTo>
                  <a:pt x="153" y="436"/>
                </a:lnTo>
                <a:lnTo>
                  <a:pt x="155" y="437"/>
                </a:lnTo>
                <a:cubicBezTo>
                  <a:pt x="155" y="437"/>
                  <a:pt x="158" y="438"/>
                  <a:pt x="161" y="439"/>
                </a:cubicBezTo>
                <a:lnTo>
                  <a:pt x="162" y="440"/>
                </a:lnTo>
                <a:lnTo>
                  <a:pt x="161" y="437"/>
                </a:lnTo>
                <a:cubicBezTo>
                  <a:pt x="161" y="434"/>
                  <a:pt x="160" y="433"/>
                  <a:pt x="158" y="433"/>
                </a:cubicBezTo>
                <a:close/>
                <a:moveTo>
                  <a:pt x="90" y="431"/>
                </a:moveTo>
                <a:cubicBezTo>
                  <a:pt x="91" y="432"/>
                  <a:pt x="94" y="437"/>
                  <a:pt x="94" y="444"/>
                </a:cubicBezTo>
                <a:cubicBezTo>
                  <a:pt x="93" y="451"/>
                  <a:pt x="89" y="444"/>
                  <a:pt x="89" y="437"/>
                </a:cubicBezTo>
                <a:cubicBezTo>
                  <a:pt x="88" y="432"/>
                  <a:pt x="89" y="431"/>
                  <a:pt x="90" y="431"/>
                </a:cubicBezTo>
                <a:close/>
                <a:moveTo>
                  <a:pt x="166" y="430"/>
                </a:moveTo>
                <a:cubicBezTo>
                  <a:pt x="165" y="430"/>
                  <a:pt x="163" y="432"/>
                  <a:pt x="165" y="434"/>
                </a:cubicBezTo>
                <a:cubicBezTo>
                  <a:pt x="168" y="437"/>
                  <a:pt x="169" y="432"/>
                  <a:pt x="167" y="430"/>
                </a:cubicBezTo>
                <a:cubicBezTo>
                  <a:pt x="167" y="430"/>
                  <a:pt x="167" y="430"/>
                  <a:pt x="166" y="430"/>
                </a:cubicBezTo>
                <a:close/>
                <a:moveTo>
                  <a:pt x="58" y="423"/>
                </a:moveTo>
                <a:cubicBezTo>
                  <a:pt x="64" y="423"/>
                  <a:pt x="68" y="425"/>
                  <a:pt x="68" y="429"/>
                </a:cubicBezTo>
                <a:cubicBezTo>
                  <a:pt x="67" y="444"/>
                  <a:pt x="51" y="438"/>
                  <a:pt x="45" y="433"/>
                </a:cubicBezTo>
                <a:cubicBezTo>
                  <a:pt x="38" y="427"/>
                  <a:pt x="49" y="423"/>
                  <a:pt x="58" y="423"/>
                </a:cubicBezTo>
                <a:close/>
                <a:moveTo>
                  <a:pt x="121" y="419"/>
                </a:moveTo>
                <a:cubicBezTo>
                  <a:pt x="130" y="420"/>
                  <a:pt x="137" y="434"/>
                  <a:pt x="120" y="430"/>
                </a:cubicBezTo>
                <a:cubicBezTo>
                  <a:pt x="119" y="430"/>
                  <a:pt x="113" y="424"/>
                  <a:pt x="116" y="422"/>
                </a:cubicBezTo>
                <a:cubicBezTo>
                  <a:pt x="117" y="420"/>
                  <a:pt x="119" y="419"/>
                  <a:pt x="121" y="419"/>
                </a:cubicBezTo>
                <a:close/>
                <a:moveTo>
                  <a:pt x="94" y="410"/>
                </a:moveTo>
                <a:cubicBezTo>
                  <a:pt x="98" y="410"/>
                  <a:pt x="101" y="412"/>
                  <a:pt x="96" y="417"/>
                </a:cubicBezTo>
                <a:cubicBezTo>
                  <a:pt x="93" y="417"/>
                  <a:pt x="91" y="417"/>
                  <a:pt x="88" y="417"/>
                </a:cubicBezTo>
                <a:cubicBezTo>
                  <a:pt x="75" y="414"/>
                  <a:pt x="87" y="410"/>
                  <a:pt x="94" y="410"/>
                </a:cubicBezTo>
                <a:close/>
                <a:moveTo>
                  <a:pt x="2753" y="407"/>
                </a:moveTo>
                <a:lnTo>
                  <a:pt x="2751" y="407"/>
                </a:lnTo>
                <a:lnTo>
                  <a:pt x="2749" y="407"/>
                </a:lnTo>
                <a:lnTo>
                  <a:pt x="2749" y="407"/>
                </a:lnTo>
                <a:lnTo>
                  <a:pt x="2750" y="407"/>
                </a:lnTo>
                <a:lnTo>
                  <a:pt x="2753" y="407"/>
                </a:lnTo>
                <a:lnTo>
                  <a:pt x="2753" y="407"/>
                </a:lnTo>
                <a:close/>
                <a:moveTo>
                  <a:pt x="6" y="407"/>
                </a:moveTo>
                <a:cubicBezTo>
                  <a:pt x="14" y="407"/>
                  <a:pt x="27" y="413"/>
                  <a:pt x="25" y="421"/>
                </a:cubicBezTo>
                <a:cubicBezTo>
                  <a:pt x="22" y="429"/>
                  <a:pt x="5" y="421"/>
                  <a:pt x="1" y="413"/>
                </a:cubicBezTo>
                <a:cubicBezTo>
                  <a:pt x="-2" y="408"/>
                  <a:pt x="1" y="406"/>
                  <a:pt x="6" y="407"/>
                </a:cubicBezTo>
                <a:close/>
                <a:moveTo>
                  <a:pt x="2790" y="406"/>
                </a:moveTo>
                <a:lnTo>
                  <a:pt x="2791" y="407"/>
                </a:lnTo>
                <a:cubicBezTo>
                  <a:pt x="2792" y="407"/>
                  <a:pt x="2793" y="408"/>
                  <a:pt x="2793" y="407"/>
                </a:cubicBezTo>
                <a:lnTo>
                  <a:pt x="2797" y="407"/>
                </a:lnTo>
                <a:lnTo>
                  <a:pt x="2793" y="406"/>
                </a:lnTo>
                <a:lnTo>
                  <a:pt x="2790" y="406"/>
                </a:lnTo>
                <a:close/>
                <a:moveTo>
                  <a:pt x="95" y="402"/>
                </a:moveTo>
                <a:cubicBezTo>
                  <a:pt x="96" y="402"/>
                  <a:pt x="97" y="403"/>
                  <a:pt x="97" y="405"/>
                </a:cubicBezTo>
                <a:cubicBezTo>
                  <a:pt x="97" y="408"/>
                  <a:pt x="95" y="410"/>
                  <a:pt x="94" y="409"/>
                </a:cubicBezTo>
                <a:cubicBezTo>
                  <a:pt x="92" y="405"/>
                  <a:pt x="94" y="402"/>
                  <a:pt x="95" y="402"/>
                </a:cubicBezTo>
                <a:close/>
                <a:moveTo>
                  <a:pt x="2863" y="396"/>
                </a:moveTo>
                <a:cubicBezTo>
                  <a:pt x="2865" y="396"/>
                  <a:pt x="2870" y="400"/>
                  <a:pt x="2867" y="404"/>
                </a:cubicBezTo>
                <a:cubicBezTo>
                  <a:pt x="2865" y="407"/>
                  <a:pt x="2863" y="402"/>
                  <a:pt x="2863" y="401"/>
                </a:cubicBezTo>
                <a:cubicBezTo>
                  <a:pt x="2860" y="397"/>
                  <a:pt x="2861" y="396"/>
                  <a:pt x="2863" y="396"/>
                </a:cubicBezTo>
                <a:close/>
                <a:moveTo>
                  <a:pt x="116" y="395"/>
                </a:moveTo>
                <a:cubicBezTo>
                  <a:pt x="117" y="395"/>
                  <a:pt x="119" y="401"/>
                  <a:pt x="120" y="402"/>
                </a:cubicBezTo>
                <a:cubicBezTo>
                  <a:pt x="120" y="402"/>
                  <a:pt x="120" y="398"/>
                  <a:pt x="121" y="398"/>
                </a:cubicBezTo>
                <a:cubicBezTo>
                  <a:pt x="121" y="398"/>
                  <a:pt x="123" y="404"/>
                  <a:pt x="123" y="402"/>
                </a:cubicBezTo>
                <a:cubicBezTo>
                  <a:pt x="122" y="410"/>
                  <a:pt x="110" y="412"/>
                  <a:pt x="109" y="402"/>
                </a:cubicBezTo>
                <a:lnTo>
                  <a:pt x="108" y="402"/>
                </a:lnTo>
                <a:cubicBezTo>
                  <a:pt x="111" y="397"/>
                  <a:pt x="113" y="395"/>
                  <a:pt x="116" y="395"/>
                </a:cubicBezTo>
                <a:close/>
                <a:moveTo>
                  <a:pt x="142" y="381"/>
                </a:moveTo>
                <a:lnTo>
                  <a:pt x="141" y="381"/>
                </a:lnTo>
                <a:lnTo>
                  <a:pt x="135" y="381"/>
                </a:lnTo>
                <a:lnTo>
                  <a:pt x="137" y="383"/>
                </a:lnTo>
                <a:cubicBezTo>
                  <a:pt x="139" y="385"/>
                  <a:pt x="141" y="386"/>
                  <a:pt x="143" y="385"/>
                </a:cubicBezTo>
                <a:cubicBezTo>
                  <a:pt x="143" y="384"/>
                  <a:pt x="143" y="383"/>
                  <a:pt x="142" y="381"/>
                </a:cubicBezTo>
                <a:lnTo>
                  <a:pt x="142" y="381"/>
                </a:lnTo>
                <a:close/>
                <a:moveTo>
                  <a:pt x="33" y="374"/>
                </a:moveTo>
                <a:cubicBezTo>
                  <a:pt x="37" y="374"/>
                  <a:pt x="40" y="375"/>
                  <a:pt x="41" y="377"/>
                </a:cubicBezTo>
                <a:cubicBezTo>
                  <a:pt x="41" y="380"/>
                  <a:pt x="32" y="383"/>
                  <a:pt x="29" y="381"/>
                </a:cubicBezTo>
                <a:cubicBezTo>
                  <a:pt x="19" y="377"/>
                  <a:pt x="26" y="374"/>
                  <a:pt x="33" y="374"/>
                </a:cubicBezTo>
                <a:close/>
                <a:moveTo>
                  <a:pt x="2833" y="370"/>
                </a:moveTo>
                <a:cubicBezTo>
                  <a:pt x="2832" y="370"/>
                  <a:pt x="2831" y="372"/>
                  <a:pt x="2832" y="374"/>
                </a:cubicBezTo>
                <a:cubicBezTo>
                  <a:pt x="2834" y="377"/>
                  <a:pt x="2835" y="374"/>
                  <a:pt x="2834" y="371"/>
                </a:cubicBezTo>
                <a:cubicBezTo>
                  <a:pt x="2834" y="371"/>
                  <a:pt x="2833" y="370"/>
                  <a:pt x="2833" y="370"/>
                </a:cubicBezTo>
                <a:close/>
                <a:moveTo>
                  <a:pt x="2920" y="364"/>
                </a:moveTo>
                <a:cubicBezTo>
                  <a:pt x="2923" y="364"/>
                  <a:pt x="2924" y="377"/>
                  <a:pt x="2920" y="370"/>
                </a:cubicBezTo>
                <a:cubicBezTo>
                  <a:pt x="2919" y="370"/>
                  <a:pt x="2918" y="365"/>
                  <a:pt x="2920" y="364"/>
                </a:cubicBezTo>
                <a:cubicBezTo>
                  <a:pt x="2920" y="364"/>
                  <a:pt x="2920" y="364"/>
                  <a:pt x="2920" y="364"/>
                </a:cubicBezTo>
                <a:close/>
                <a:moveTo>
                  <a:pt x="2911" y="362"/>
                </a:moveTo>
                <a:cubicBezTo>
                  <a:pt x="2913" y="362"/>
                  <a:pt x="2914" y="363"/>
                  <a:pt x="2915" y="364"/>
                </a:cubicBezTo>
                <a:cubicBezTo>
                  <a:pt x="2916" y="366"/>
                  <a:pt x="2916" y="370"/>
                  <a:pt x="2915" y="372"/>
                </a:cubicBezTo>
                <a:cubicBezTo>
                  <a:pt x="2914" y="374"/>
                  <a:pt x="2913" y="375"/>
                  <a:pt x="2912" y="373"/>
                </a:cubicBezTo>
                <a:cubicBezTo>
                  <a:pt x="2911" y="373"/>
                  <a:pt x="2912" y="366"/>
                  <a:pt x="2912" y="364"/>
                </a:cubicBezTo>
                <a:lnTo>
                  <a:pt x="2910" y="364"/>
                </a:lnTo>
                <a:cubicBezTo>
                  <a:pt x="2910" y="363"/>
                  <a:pt x="2911" y="362"/>
                  <a:pt x="2911" y="362"/>
                </a:cubicBezTo>
                <a:close/>
                <a:moveTo>
                  <a:pt x="2903" y="361"/>
                </a:moveTo>
                <a:cubicBezTo>
                  <a:pt x="2906" y="362"/>
                  <a:pt x="2906" y="373"/>
                  <a:pt x="2902" y="373"/>
                </a:cubicBezTo>
                <a:cubicBezTo>
                  <a:pt x="2900" y="373"/>
                  <a:pt x="2901" y="362"/>
                  <a:pt x="2900" y="364"/>
                </a:cubicBezTo>
                <a:cubicBezTo>
                  <a:pt x="2901" y="362"/>
                  <a:pt x="2903" y="361"/>
                  <a:pt x="2903" y="361"/>
                </a:cubicBezTo>
                <a:close/>
                <a:moveTo>
                  <a:pt x="2857" y="317"/>
                </a:moveTo>
                <a:cubicBezTo>
                  <a:pt x="2863" y="318"/>
                  <a:pt x="2874" y="325"/>
                  <a:pt x="2862" y="329"/>
                </a:cubicBezTo>
                <a:cubicBezTo>
                  <a:pt x="2862" y="329"/>
                  <a:pt x="2856" y="328"/>
                  <a:pt x="2854" y="323"/>
                </a:cubicBezTo>
                <a:cubicBezTo>
                  <a:pt x="2852" y="319"/>
                  <a:pt x="2854" y="317"/>
                  <a:pt x="2857" y="317"/>
                </a:cubicBezTo>
                <a:close/>
                <a:moveTo>
                  <a:pt x="2812" y="301"/>
                </a:moveTo>
                <a:cubicBezTo>
                  <a:pt x="2811" y="301"/>
                  <a:pt x="2810" y="301"/>
                  <a:pt x="2810" y="301"/>
                </a:cubicBezTo>
                <a:cubicBezTo>
                  <a:pt x="2810" y="301"/>
                  <a:pt x="2810" y="302"/>
                  <a:pt x="2809" y="302"/>
                </a:cubicBezTo>
                <a:lnTo>
                  <a:pt x="2809" y="302"/>
                </a:lnTo>
                <a:lnTo>
                  <a:pt x="2811" y="302"/>
                </a:lnTo>
                <a:lnTo>
                  <a:pt x="2814" y="301"/>
                </a:lnTo>
                <a:lnTo>
                  <a:pt x="2812" y="301"/>
                </a:lnTo>
                <a:close/>
                <a:moveTo>
                  <a:pt x="2955" y="296"/>
                </a:moveTo>
                <a:cubicBezTo>
                  <a:pt x="2961" y="296"/>
                  <a:pt x="2973" y="302"/>
                  <a:pt x="2966" y="306"/>
                </a:cubicBezTo>
                <a:cubicBezTo>
                  <a:pt x="2961" y="310"/>
                  <a:pt x="2956" y="303"/>
                  <a:pt x="2955" y="302"/>
                </a:cubicBezTo>
                <a:cubicBezTo>
                  <a:pt x="2950" y="297"/>
                  <a:pt x="2952" y="296"/>
                  <a:pt x="2955" y="296"/>
                </a:cubicBezTo>
                <a:close/>
                <a:moveTo>
                  <a:pt x="2799" y="280"/>
                </a:moveTo>
                <a:lnTo>
                  <a:pt x="2799" y="280"/>
                </a:lnTo>
                <a:lnTo>
                  <a:pt x="2799" y="280"/>
                </a:lnTo>
                <a:cubicBezTo>
                  <a:pt x="2799" y="280"/>
                  <a:pt x="2799" y="280"/>
                  <a:pt x="2799" y="280"/>
                </a:cubicBezTo>
                <a:lnTo>
                  <a:pt x="2799" y="280"/>
                </a:lnTo>
                <a:close/>
                <a:moveTo>
                  <a:pt x="2810" y="276"/>
                </a:moveTo>
                <a:lnTo>
                  <a:pt x="2809" y="277"/>
                </a:lnTo>
                <a:cubicBezTo>
                  <a:pt x="2806" y="278"/>
                  <a:pt x="2804" y="279"/>
                  <a:pt x="2800" y="280"/>
                </a:cubicBezTo>
                <a:lnTo>
                  <a:pt x="2799" y="280"/>
                </a:lnTo>
                <a:lnTo>
                  <a:pt x="2801" y="280"/>
                </a:lnTo>
                <a:cubicBezTo>
                  <a:pt x="2802" y="292"/>
                  <a:pt x="2813" y="280"/>
                  <a:pt x="2811" y="277"/>
                </a:cubicBezTo>
                <a:lnTo>
                  <a:pt x="2810" y="276"/>
                </a:lnTo>
                <a:close/>
                <a:moveTo>
                  <a:pt x="2816" y="273"/>
                </a:moveTo>
                <a:cubicBezTo>
                  <a:pt x="2814" y="273"/>
                  <a:pt x="2813" y="278"/>
                  <a:pt x="2814" y="280"/>
                </a:cubicBezTo>
                <a:cubicBezTo>
                  <a:pt x="2817" y="285"/>
                  <a:pt x="2820" y="279"/>
                  <a:pt x="2817" y="274"/>
                </a:cubicBezTo>
                <a:cubicBezTo>
                  <a:pt x="2817" y="273"/>
                  <a:pt x="2816" y="272"/>
                  <a:pt x="2816" y="273"/>
                </a:cubicBezTo>
                <a:close/>
                <a:moveTo>
                  <a:pt x="2878" y="266"/>
                </a:moveTo>
                <a:cubicBezTo>
                  <a:pt x="2878" y="266"/>
                  <a:pt x="2879" y="266"/>
                  <a:pt x="2879" y="266"/>
                </a:cubicBezTo>
                <a:cubicBezTo>
                  <a:pt x="2881" y="267"/>
                  <a:pt x="2883" y="272"/>
                  <a:pt x="2882" y="274"/>
                </a:cubicBezTo>
                <a:cubicBezTo>
                  <a:pt x="2880" y="277"/>
                  <a:pt x="2879" y="271"/>
                  <a:pt x="2879" y="271"/>
                </a:cubicBezTo>
                <a:cubicBezTo>
                  <a:pt x="2878" y="271"/>
                  <a:pt x="2877" y="271"/>
                  <a:pt x="2877" y="271"/>
                </a:cubicBezTo>
                <a:cubicBezTo>
                  <a:pt x="2877" y="268"/>
                  <a:pt x="2877" y="267"/>
                  <a:pt x="2878" y="266"/>
                </a:cubicBezTo>
                <a:close/>
                <a:moveTo>
                  <a:pt x="2873" y="250"/>
                </a:moveTo>
                <a:cubicBezTo>
                  <a:pt x="2874" y="250"/>
                  <a:pt x="2872" y="256"/>
                  <a:pt x="2872" y="256"/>
                </a:cubicBezTo>
                <a:cubicBezTo>
                  <a:pt x="2869" y="256"/>
                  <a:pt x="2871" y="250"/>
                  <a:pt x="2872" y="250"/>
                </a:cubicBezTo>
                <a:cubicBezTo>
                  <a:pt x="2872" y="250"/>
                  <a:pt x="2872" y="250"/>
                  <a:pt x="2873" y="250"/>
                </a:cubicBezTo>
                <a:close/>
                <a:moveTo>
                  <a:pt x="2828" y="240"/>
                </a:moveTo>
                <a:cubicBezTo>
                  <a:pt x="2826" y="240"/>
                  <a:pt x="2821" y="246"/>
                  <a:pt x="2826" y="246"/>
                </a:cubicBezTo>
                <a:cubicBezTo>
                  <a:pt x="2827" y="246"/>
                  <a:pt x="2831" y="244"/>
                  <a:pt x="2829" y="240"/>
                </a:cubicBezTo>
                <a:cubicBezTo>
                  <a:pt x="2829" y="240"/>
                  <a:pt x="2828" y="240"/>
                  <a:pt x="2828" y="240"/>
                </a:cubicBezTo>
                <a:close/>
                <a:moveTo>
                  <a:pt x="2963" y="227"/>
                </a:moveTo>
                <a:cubicBezTo>
                  <a:pt x="2965" y="227"/>
                  <a:pt x="2970" y="231"/>
                  <a:pt x="2967" y="235"/>
                </a:cubicBezTo>
                <a:cubicBezTo>
                  <a:pt x="2965" y="238"/>
                  <a:pt x="2963" y="233"/>
                  <a:pt x="2963" y="232"/>
                </a:cubicBezTo>
                <a:cubicBezTo>
                  <a:pt x="2960" y="228"/>
                  <a:pt x="2961" y="227"/>
                  <a:pt x="2963" y="227"/>
                </a:cubicBezTo>
                <a:close/>
                <a:moveTo>
                  <a:pt x="2829" y="207"/>
                </a:moveTo>
                <a:cubicBezTo>
                  <a:pt x="2826" y="207"/>
                  <a:pt x="2823" y="209"/>
                  <a:pt x="2826" y="213"/>
                </a:cubicBezTo>
                <a:cubicBezTo>
                  <a:pt x="2829" y="219"/>
                  <a:pt x="2835" y="214"/>
                  <a:pt x="2834" y="210"/>
                </a:cubicBezTo>
                <a:cubicBezTo>
                  <a:pt x="2833" y="208"/>
                  <a:pt x="2831" y="208"/>
                  <a:pt x="2829" y="207"/>
                </a:cubicBezTo>
                <a:close/>
                <a:moveTo>
                  <a:pt x="2812" y="206"/>
                </a:moveTo>
                <a:cubicBezTo>
                  <a:pt x="2809" y="206"/>
                  <a:pt x="2808" y="207"/>
                  <a:pt x="2809" y="210"/>
                </a:cubicBezTo>
                <a:cubicBezTo>
                  <a:pt x="2812" y="216"/>
                  <a:pt x="2819" y="210"/>
                  <a:pt x="2817" y="207"/>
                </a:cubicBezTo>
                <a:cubicBezTo>
                  <a:pt x="2817" y="206"/>
                  <a:pt x="2814" y="206"/>
                  <a:pt x="2812" y="206"/>
                </a:cubicBezTo>
                <a:close/>
                <a:moveTo>
                  <a:pt x="155" y="180"/>
                </a:moveTo>
                <a:lnTo>
                  <a:pt x="154" y="181"/>
                </a:lnTo>
                <a:lnTo>
                  <a:pt x="155" y="181"/>
                </a:lnTo>
                <a:lnTo>
                  <a:pt x="156" y="181"/>
                </a:lnTo>
                <a:lnTo>
                  <a:pt x="155" y="180"/>
                </a:lnTo>
                <a:close/>
                <a:moveTo>
                  <a:pt x="142" y="180"/>
                </a:moveTo>
                <a:cubicBezTo>
                  <a:pt x="142" y="180"/>
                  <a:pt x="142" y="181"/>
                  <a:pt x="142" y="181"/>
                </a:cubicBezTo>
                <a:lnTo>
                  <a:pt x="142" y="181"/>
                </a:lnTo>
                <a:lnTo>
                  <a:pt x="142" y="181"/>
                </a:lnTo>
                <a:lnTo>
                  <a:pt x="142" y="181"/>
                </a:lnTo>
                <a:lnTo>
                  <a:pt x="142" y="181"/>
                </a:lnTo>
                <a:cubicBezTo>
                  <a:pt x="142" y="181"/>
                  <a:pt x="142" y="180"/>
                  <a:pt x="142" y="180"/>
                </a:cubicBezTo>
                <a:close/>
                <a:moveTo>
                  <a:pt x="147" y="177"/>
                </a:moveTo>
                <a:cubicBezTo>
                  <a:pt x="146" y="177"/>
                  <a:pt x="146" y="178"/>
                  <a:pt x="145" y="180"/>
                </a:cubicBezTo>
                <a:lnTo>
                  <a:pt x="145" y="180"/>
                </a:lnTo>
                <a:lnTo>
                  <a:pt x="147" y="180"/>
                </a:lnTo>
                <a:lnTo>
                  <a:pt x="149" y="180"/>
                </a:lnTo>
                <a:lnTo>
                  <a:pt x="148" y="180"/>
                </a:lnTo>
                <a:cubicBezTo>
                  <a:pt x="148" y="179"/>
                  <a:pt x="148" y="177"/>
                  <a:pt x="147" y="177"/>
                </a:cubicBezTo>
                <a:close/>
                <a:moveTo>
                  <a:pt x="125" y="177"/>
                </a:moveTo>
                <a:cubicBezTo>
                  <a:pt x="126" y="178"/>
                  <a:pt x="127" y="190"/>
                  <a:pt x="125" y="184"/>
                </a:cubicBezTo>
                <a:cubicBezTo>
                  <a:pt x="125" y="184"/>
                  <a:pt x="125" y="176"/>
                  <a:pt x="125" y="177"/>
                </a:cubicBezTo>
                <a:close/>
                <a:moveTo>
                  <a:pt x="150" y="169"/>
                </a:moveTo>
                <a:lnTo>
                  <a:pt x="150" y="170"/>
                </a:lnTo>
                <a:lnTo>
                  <a:pt x="149" y="170"/>
                </a:lnTo>
                <a:lnTo>
                  <a:pt x="149" y="170"/>
                </a:lnTo>
                <a:cubicBezTo>
                  <a:pt x="149" y="171"/>
                  <a:pt x="150" y="172"/>
                  <a:pt x="150" y="170"/>
                </a:cubicBezTo>
                <a:lnTo>
                  <a:pt x="150" y="169"/>
                </a:lnTo>
                <a:close/>
                <a:moveTo>
                  <a:pt x="2886" y="159"/>
                </a:moveTo>
                <a:cubicBezTo>
                  <a:pt x="2886" y="159"/>
                  <a:pt x="2887" y="159"/>
                  <a:pt x="2887" y="159"/>
                </a:cubicBezTo>
                <a:cubicBezTo>
                  <a:pt x="2888" y="159"/>
                  <a:pt x="2886" y="165"/>
                  <a:pt x="2880" y="162"/>
                </a:cubicBezTo>
                <a:cubicBezTo>
                  <a:pt x="2876" y="160"/>
                  <a:pt x="2884" y="159"/>
                  <a:pt x="2886" y="159"/>
                </a:cubicBezTo>
                <a:close/>
                <a:moveTo>
                  <a:pt x="571" y="151"/>
                </a:moveTo>
                <a:cubicBezTo>
                  <a:pt x="570" y="151"/>
                  <a:pt x="570" y="151"/>
                  <a:pt x="569" y="152"/>
                </a:cubicBezTo>
                <a:cubicBezTo>
                  <a:pt x="569" y="152"/>
                  <a:pt x="570" y="152"/>
                  <a:pt x="570" y="152"/>
                </a:cubicBezTo>
                <a:lnTo>
                  <a:pt x="570" y="152"/>
                </a:lnTo>
                <a:lnTo>
                  <a:pt x="576" y="152"/>
                </a:lnTo>
                <a:lnTo>
                  <a:pt x="576" y="152"/>
                </a:lnTo>
                <a:cubicBezTo>
                  <a:pt x="575" y="150"/>
                  <a:pt x="573" y="152"/>
                  <a:pt x="572" y="152"/>
                </a:cubicBezTo>
                <a:cubicBezTo>
                  <a:pt x="571" y="151"/>
                  <a:pt x="571" y="151"/>
                  <a:pt x="571" y="151"/>
                </a:cubicBezTo>
                <a:close/>
                <a:moveTo>
                  <a:pt x="562" y="144"/>
                </a:moveTo>
                <a:cubicBezTo>
                  <a:pt x="556" y="144"/>
                  <a:pt x="550" y="149"/>
                  <a:pt x="548" y="152"/>
                </a:cubicBezTo>
                <a:lnTo>
                  <a:pt x="549" y="152"/>
                </a:lnTo>
                <a:lnTo>
                  <a:pt x="549" y="153"/>
                </a:lnTo>
                <a:lnTo>
                  <a:pt x="549" y="153"/>
                </a:lnTo>
                <a:cubicBezTo>
                  <a:pt x="551" y="153"/>
                  <a:pt x="553" y="153"/>
                  <a:pt x="554" y="153"/>
                </a:cubicBezTo>
                <a:lnTo>
                  <a:pt x="554" y="153"/>
                </a:lnTo>
                <a:lnTo>
                  <a:pt x="555" y="152"/>
                </a:lnTo>
                <a:cubicBezTo>
                  <a:pt x="555" y="152"/>
                  <a:pt x="556" y="152"/>
                  <a:pt x="556" y="152"/>
                </a:cubicBezTo>
                <a:cubicBezTo>
                  <a:pt x="556" y="152"/>
                  <a:pt x="556" y="152"/>
                  <a:pt x="556" y="152"/>
                </a:cubicBezTo>
                <a:lnTo>
                  <a:pt x="556" y="153"/>
                </a:lnTo>
                <a:lnTo>
                  <a:pt x="558" y="152"/>
                </a:lnTo>
                <a:lnTo>
                  <a:pt x="559" y="152"/>
                </a:lnTo>
                <a:lnTo>
                  <a:pt x="559" y="152"/>
                </a:lnTo>
                <a:cubicBezTo>
                  <a:pt x="559" y="152"/>
                  <a:pt x="560" y="151"/>
                  <a:pt x="560" y="152"/>
                </a:cubicBezTo>
                <a:lnTo>
                  <a:pt x="560" y="152"/>
                </a:lnTo>
                <a:lnTo>
                  <a:pt x="566" y="152"/>
                </a:lnTo>
                <a:lnTo>
                  <a:pt x="566" y="152"/>
                </a:lnTo>
                <a:cubicBezTo>
                  <a:pt x="568" y="150"/>
                  <a:pt x="568" y="148"/>
                  <a:pt x="568" y="148"/>
                </a:cubicBezTo>
                <a:cubicBezTo>
                  <a:pt x="568" y="144"/>
                  <a:pt x="565" y="143"/>
                  <a:pt x="562" y="144"/>
                </a:cubicBezTo>
                <a:close/>
                <a:moveTo>
                  <a:pt x="2921" y="140"/>
                </a:moveTo>
                <a:cubicBezTo>
                  <a:pt x="2928" y="140"/>
                  <a:pt x="2945" y="147"/>
                  <a:pt x="2926" y="146"/>
                </a:cubicBezTo>
                <a:cubicBezTo>
                  <a:pt x="2925" y="146"/>
                  <a:pt x="2920" y="147"/>
                  <a:pt x="2918" y="143"/>
                </a:cubicBezTo>
                <a:cubicBezTo>
                  <a:pt x="2917" y="141"/>
                  <a:pt x="2918" y="140"/>
                  <a:pt x="2921" y="140"/>
                </a:cubicBezTo>
                <a:close/>
                <a:moveTo>
                  <a:pt x="590" y="137"/>
                </a:moveTo>
                <a:lnTo>
                  <a:pt x="587" y="137"/>
                </a:lnTo>
                <a:lnTo>
                  <a:pt x="587" y="138"/>
                </a:lnTo>
                <a:cubicBezTo>
                  <a:pt x="588" y="140"/>
                  <a:pt x="589" y="141"/>
                  <a:pt x="590" y="141"/>
                </a:cubicBezTo>
                <a:cubicBezTo>
                  <a:pt x="590" y="141"/>
                  <a:pt x="593" y="140"/>
                  <a:pt x="594" y="137"/>
                </a:cubicBezTo>
                <a:lnTo>
                  <a:pt x="594" y="137"/>
                </a:lnTo>
                <a:lnTo>
                  <a:pt x="590" y="137"/>
                </a:lnTo>
                <a:close/>
                <a:moveTo>
                  <a:pt x="748" y="125"/>
                </a:moveTo>
                <a:cubicBezTo>
                  <a:pt x="738" y="125"/>
                  <a:pt x="727" y="127"/>
                  <a:pt x="717" y="129"/>
                </a:cubicBezTo>
                <a:cubicBezTo>
                  <a:pt x="684" y="131"/>
                  <a:pt x="650" y="137"/>
                  <a:pt x="621" y="140"/>
                </a:cubicBezTo>
                <a:lnTo>
                  <a:pt x="618" y="140"/>
                </a:lnTo>
                <a:lnTo>
                  <a:pt x="619" y="141"/>
                </a:lnTo>
                <a:cubicBezTo>
                  <a:pt x="619" y="142"/>
                  <a:pt x="621" y="143"/>
                  <a:pt x="621" y="144"/>
                </a:cubicBezTo>
                <a:cubicBezTo>
                  <a:pt x="622" y="146"/>
                  <a:pt x="623" y="148"/>
                  <a:pt x="623" y="150"/>
                </a:cubicBezTo>
                <a:lnTo>
                  <a:pt x="624" y="152"/>
                </a:lnTo>
                <a:lnTo>
                  <a:pt x="639" y="152"/>
                </a:lnTo>
                <a:cubicBezTo>
                  <a:pt x="653" y="152"/>
                  <a:pt x="667" y="152"/>
                  <a:pt x="681" y="152"/>
                </a:cubicBezTo>
                <a:cubicBezTo>
                  <a:pt x="719" y="153"/>
                  <a:pt x="772" y="146"/>
                  <a:pt x="807" y="144"/>
                </a:cubicBezTo>
                <a:cubicBezTo>
                  <a:pt x="817" y="144"/>
                  <a:pt x="837" y="144"/>
                  <a:pt x="859" y="144"/>
                </a:cubicBezTo>
                <a:cubicBezTo>
                  <a:pt x="869" y="144"/>
                  <a:pt x="915" y="144"/>
                  <a:pt x="906" y="137"/>
                </a:cubicBezTo>
                <a:cubicBezTo>
                  <a:pt x="901" y="131"/>
                  <a:pt x="804" y="142"/>
                  <a:pt x="776" y="137"/>
                </a:cubicBezTo>
                <a:cubicBezTo>
                  <a:pt x="756" y="132"/>
                  <a:pt x="776" y="127"/>
                  <a:pt x="748" y="125"/>
                </a:cubicBezTo>
                <a:close/>
                <a:moveTo>
                  <a:pt x="1896" y="123"/>
                </a:moveTo>
                <a:lnTo>
                  <a:pt x="1896" y="123"/>
                </a:lnTo>
                <a:cubicBezTo>
                  <a:pt x="1896" y="123"/>
                  <a:pt x="1896" y="123"/>
                  <a:pt x="1896" y="123"/>
                </a:cubicBezTo>
                <a:lnTo>
                  <a:pt x="1896" y="123"/>
                </a:lnTo>
                <a:lnTo>
                  <a:pt x="1896" y="123"/>
                </a:lnTo>
                <a:close/>
                <a:moveTo>
                  <a:pt x="1865" y="122"/>
                </a:moveTo>
                <a:lnTo>
                  <a:pt x="1866" y="122"/>
                </a:lnTo>
                <a:cubicBezTo>
                  <a:pt x="1874" y="124"/>
                  <a:pt x="1882" y="124"/>
                  <a:pt x="1890" y="123"/>
                </a:cubicBezTo>
                <a:lnTo>
                  <a:pt x="1890" y="123"/>
                </a:lnTo>
                <a:lnTo>
                  <a:pt x="1881" y="122"/>
                </a:lnTo>
                <a:cubicBezTo>
                  <a:pt x="1876" y="122"/>
                  <a:pt x="1871" y="122"/>
                  <a:pt x="1866" y="122"/>
                </a:cubicBezTo>
                <a:lnTo>
                  <a:pt x="1865" y="122"/>
                </a:lnTo>
                <a:close/>
                <a:moveTo>
                  <a:pt x="1831" y="120"/>
                </a:moveTo>
                <a:lnTo>
                  <a:pt x="1832" y="121"/>
                </a:lnTo>
                <a:cubicBezTo>
                  <a:pt x="1833" y="121"/>
                  <a:pt x="1834" y="121"/>
                  <a:pt x="1836" y="121"/>
                </a:cubicBezTo>
                <a:lnTo>
                  <a:pt x="1838" y="121"/>
                </a:lnTo>
                <a:lnTo>
                  <a:pt x="1837" y="121"/>
                </a:lnTo>
                <a:lnTo>
                  <a:pt x="1831" y="120"/>
                </a:lnTo>
                <a:close/>
                <a:moveTo>
                  <a:pt x="2879" y="120"/>
                </a:moveTo>
                <a:cubicBezTo>
                  <a:pt x="2881" y="120"/>
                  <a:pt x="2883" y="121"/>
                  <a:pt x="2883" y="126"/>
                </a:cubicBezTo>
                <a:cubicBezTo>
                  <a:pt x="2883" y="134"/>
                  <a:pt x="2879" y="141"/>
                  <a:pt x="2875" y="141"/>
                </a:cubicBezTo>
                <a:cubicBezTo>
                  <a:pt x="2874" y="141"/>
                  <a:pt x="2874" y="141"/>
                  <a:pt x="2874" y="141"/>
                </a:cubicBezTo>
                <a:cubicBezTo>
                  <a:pt x="2870" y="139"/>
                  <a:pt x="2874" y="134"/>
                  <a:pt x="2874" y="132"/>
                </a:cubicBezTo>
                <a:cubicBezTo>
                  <a:pt x="2873" y="130"/>
                  <a:pt x="2868" y="129"/>
                  <a:pt x="2869" y="126"/>
                </a:cubicBezTo>
                <a:cubicBezTo>
                  <a:pt x="2868" y="126"/>
                  <a:pt x="2867" y="126"/>
                  <a:pt x="2867" y="126"/>
                </a:cubicBezTo>
                <a:cubicBezTo>
                  <a:pt x="2868" y="116"/>
                  <a:pt x="2867" y="124"/>
                  <a:pt x="2872" y="123"/>
                </a:cubicBezTo>
                <a:cubicBezTo>
                  <a:pt x="2874" y="122"/>
                  <a:pt x="2876" y="121"/>
                  <a:pt x="2879" y="120"/>
                </a:cubicBezTo>
                <a:close/>
                <a:moveTo>
                  <a:pt x="2851" y="117"/>
                </a:moveTo>
                <a:cubicBezTo>
                  <a:pt x="2852" y="117"/>
                  <a:pt x="2853" y="118"/>
                  <a:pt x="2854" y="120"/>
                </a:cubicBezTo>
                <a:cubicBezTo>
                  <a:pt x="2854" y="122"/>
                  <a:pt x="2851" y="127"/>
                  <a:pt x="2849" y="126"/>
                </a:cubicBezTo>
                <a:cubicBezTo>
                  <a:pt x="2844" y="122"/>
                  <a:pt x="2848" y="116"/>
                  <a:pt x="2851" y="117"/>
                </a:cubicBezTo>
                <a:close/>
                <a:moveTo>
                  <a:pt x="2664" y="117"/>
                </a:moveTo>
                <a:cubicBezTo>
                  <a:pt x="2665" y="117"/>
                  <a:pt x="2665" y="117"/>
                  <a:pt x="2666" y="117"/>
                </a:cubicBezTo>
                <a:cubicBezTo>
                  <a:pt x="2670" y="117"/>
                  <a:pt x="2666" y="121"/>
                  <a:pt x="2662" y="121"/>
                </a:cubicBezTo>
                <a:cubicBezTo>
                  <a:pt x="2657" y="120"/>
                  <a:pt x="2661" y="117"/>
                  <a:pt x="2664" y="117"/>
                </a:cubicBezTo>
                <a:close/>
                <a:moveTo>
                  <a:pt x="2832" y="108"/>
                </a:moveTo>
                <a:cubicBezTo>
                  <a:pt x="2836" y="108"/>
                  <a:pt x="2842" y="114"/>
                  <a:pt x="2840" y="120"/>
                </a:cubicBezTo>
                <a:cubicBezTo>
                  <a:pt x="2839" y="124"/>
                  <a:pt x="2836" y="125"/>
                  <a:pt x="2833" y="124"/>
                </a:cubicBezTo>
                <a:lnTo>
                  <a:pt x="2833" y="123"/>
                </a:lnTo>
                <a:lnTo>
                  <a:pt x="2833" y="123"/>
                </a:lnTo>
                <a:lnTo>
                  <a:pt x="2832" y="122"/>
                </a:lnTo>
                <a:lnTo>
                  <a:pt x="2832" y="122"/>
                </a:lnTo>
                <a:lnTo>
                  <a:pt x="2831" y="122"/>
                </a:lnTo>
                <a:cubicBezTo>
                  <a:pt x="2830" y="120"/>
                  <a:pt x="2828" y="115"/>
                  <a:pt x="2829" y="111"/>
                </a:cubicBezTo>
                <a:cubicBezTo>
                  <a:pt x="2829" y="109"/>
                  <a:pt x="2830" y="108"/>
                  <a:pt x="2832" y="108"/>
                </a:cubicBezTo>
                <a:close/>
                <a:moveTo>
                  <a:pt x="1976" y="105"/>
                </a:moveTo>
                <a:cubicBezTo>
                  <a:pt x="1974" y="105"/>
                  <a:pt x="1972" y="105"/>
                  <a:pt x="1971" y="106"/>
                </a:cubicBezTo>
                <a:lnTo>
                  <a:pt x="1970" y="106"/>
                </a:lnTo>
                <a:lnTo>
                  <a:pt x="1972" y="106"/>
                </a:lnTo>
                <a:cubicBezTo>
                  <a:pt x="1973" y="106"/>
                  <a:pt x="1974" y="106"/>
                  <a:pt x="1975" y="106"/>
                </a:cubicBezTo>
                <a:lnTo>
                  <a:pt x="1979" y="106"/>
                </a:lnTo>
                <a:lnTo>
                  <a:pt x="1978" y="105"/>
                </a:lnTo>
                <a:cubicBezTo>
                  <a:pt x="1977" y="105"/>
                  <a:pt x="1976" y="105"/>
                  <a:pt x="1976" y="105"/>
                </a:cubicBezTo>
                <a:close/>
                <a:moveTo>
                  <a:pt x="1962" y="105"/>
                </a:moveTo>
                <a:lnTo>
                  <a:pt x="1962" y="105"/>
                </a:lnTo>
                <a:lnTo>
                  <a:pt x="1963" y="105"/>
                </a:lnTo>
                <a:lnTo>
                  <a:pt x="1963" y="105"/>
                </a:lnTo>
                <a:cubicBezTo>
                  <a:pt x="1963" y="105"/>
                  <a:pt x="1963" y="105"/>
                  <a:pt x="1962" y="105"/>
                </a:cubicBezTo>
                <a:close/>
                <a:moveTo>
                  <a:pt x="2784" y="101"/>
                </a:moveTo>
                <a:cubicBezTo>
                  <a:pt x="2785" y="101"/>
                  <a:pt x="2776" y="110"/>
                  <a:pt x="2783" y="110"/>
                </a:cubicBezTo>
                <a:cubicBezTo>
                  <a:pt x="2789" y="110"/>
                  <a:pt x="2785" y="101"/>
                  <a:pt x="2784" y="101"/>
                </a:cubicBezTo>
                <a:close/>
                <a:moveTo>
                  <a:pt x="2017" y="101"/>
                </a:moveTo>
                <a:lnTo>
                  <a:pt x="2017" y="101"/>
                </a:lnTo>
                <a:cubicBezTo>
                  <a:pt x="2013" y="102"/>
                  <a:pt x="2009" y="103"/>
                  <a:pt x="2005" y="104"/>
                </a:cubicBezTo>
                <a:lnTo>
                  <a:pt x="1996" y="106"/>
                </a:lnTo>
                <a:lnTo>
                  <a:pt x="2023" y="108"/>
                </a:lnTo>
                <a:cubicBezTo>
                  <a:pt x="2036" y="110"/>
                  <a:pt x="2048" y="110"/>
                  <a:pt x="2061" y="111"/>
                </a:cubicBezTo>
                <a:lnTo>
                  <a:pt x="2062" y="111"/>
                </a:lnTo>
                <a:lnTo>
                  <a:pt x="2066" y="111"/>
                </a:lnTo>
                <a:cubicBezTo>
                  <a:pt x="2070" y="111"/>
                  <a:pt x="2079" y="111"/>
                  <a:pt x="2088" y="111"/>
                </a:cubicBezTo>
                <a:cubicBezTo>
                  <a:pt x="2092" y="111"/>
                  <a:pt x="2111" y="111"/>
                  <a:pt x="2108" y="105"/>
                </a:cubicBezTo>
                <a:cubicBezTo>
                  <a:pt x="2105" y="100"/>
                  <a:pt x="2065" y="109"/>
                  <a:pt x="2053" y="105"/>
                </a:cubicBezTo>
                <a:cubicBezTo>
                  <a:pt x="2051" y="104"/>
                  <a:pt x="2050" y="103"/>
                  <a:pt x="2049" y="102"/>
                </a:cubicBezTo>
                <a:lnTo>
                  <a:pt x="2049" y="102"/>
                </a:lnTo>
                <a:lnTo>
                  <a:pt x="2040" y="102"/>
                </a:lnTo>
                <a:cubicBezTo>
                  <a:pt x="2033" y="102"/>
                  <a:pt x="2026" y="101"/>
                  <a:pt x="2020" y="101"/>
                </a:cubicBezTo>
                <a:lnTo>
                  <a:pt x="2017" y="101"/>
                </a:lnTo>
                <a:close/>
                <a:moveTo>
                  <a:pt x="1690" y="97"/>
                </a:moveTo>
                <a:cubicBezTo>
                  <a:pt x="1688" y="97"/>
                  <a:pt x="1683" y="99"/>
                  <a:pt x="1674" y="101"/>
                </a:cubicBezTo>
                <a:cubicBezTo>
                  <a:pt x="1659" y="104"/>
                  <a:pt x="1641" y="104"/>
                  <a:pt x="1655" y="117"/>
                </a:cubicBezTo>
                <a:cubicBezTo>
                  <a:pt x="1665" y="121"/>
                  <a:pt x="1675" y="122"/>
                  <a:pt x="1686" y="121"/>
                </a:cubicBezTo>
                <a:lnTo>
                  <a:pt x="1685" y="121"/>
                </a:lnTo>
                <a:cubicBezTo>
                  <a:pt x="1690" y="118"/>
                  <a:pt x="1688" y="111"/>
                  <a:pt x="1689" y="105"/>
                </a:cubicBezTo>
                <a:cubicBezTo>
                  <a:pt x="1691" y="98"/>
                  <a:pt x="1692" y="96"/>
                  <a:pt x="1690" y="97"/>
                </a:cubicBezTo>
                <a:close/>
                <a:moveTo>
                  <a:pt x="2529" y="95"/>
                </a:moveTo>
                <a:lnTo>
                  <a:pt x="2532" y="97"/>
                </a:lnTo>
                <a:cubicBezTo>
                  <a:pt x="2534" y="97"/>
                  <a:pt x="2537" y="98"/>
                  <a:pt x="2539" y="98"/>
                </a:cubicBezTo>
                <a:lnTo>
                  <a:pt x="2543" y="99"/>
                </a:lnTo>
                <a:lnTo>
                  <a:pt x="2543" y="99"/>
                </a:lnTo>
                <a:lnTo>
                  <a:pt x="2557" y="100"/>
                </a:lnTo>
                <a:lnTo>
                  <a:pt x="2557" y="100"/>
                </a:lnTo>
                <a:cubicBezTo>
                  <a:pt x="2562" y="100"/>
                  <a:pt x="2568" y="101"/>
                  <a:pt x="2575" y="102"/>
                </a:cubicBezTo>
                <a:lnTo>
                  <a:pt x="2576" y="102"/>
                </a:lnTo>
                <a:lnTo>
                  <a:pt x="2587" y="104"/>
                </a:lnTo>
                <a:cubicBezTo>
                  <a:pt x="2597" y="106"/>
                  <a:pt x="2607" y="107"/>
                  <a:pt x="2616" y="109"/>
                </a:cubicBezTo>
                <a:lnTo>
                  <a:pt x="2622" y="111"/>
                </a:lnTo>
                <a:lnTo>
                  <a:pt x="2622" y="111"/>
                </a:lnTo>
                <a:cubicBezTo>
                  <a:pt x="2623" y="111"/>
                  <a:pt x="2624" y="111"/>
                  <a:pt x="2624" y="111"/>
                </a:cubicBezTo>
                <a:lnTo>
                  <a:pt x="2626" y="112"/>
                </a:lnTo>
                <a:lnTo>
                  <a:pt x="2631" y="113"/>
                </a:lnTo>
                <a:cubicBezTo>
                  <a:pt x="2636" y="114"/>
                  <a:pt x="2641" y="115"/>
                  <a:pt x="2646" y="116"/>
                </a:cubicBezTo>
                <a:cubicBezTo>
                  <a:pt x="2654" y="118"/>
                  <a:pt x="2662" y="122"/>
                  <a:pt x="2669" y="122"/>
                </a:cubicBezTo>
                <a:cubicBezTo>
                  <a:pt x="2673" y="122"/>
                  <a:pt x="2675" y="120"/>
                  <a:pt x="2679" y="119"/>
                </a:cubicBezTo>
                <a:cubicBezTo>
                  <a:pt x="2682" y="119"/>
                  <a:pt x="2686" y="122"/>
                  <a:pt x="2690" y="122"/>
                </a:cubicBezTo>
                <a:cubicBezTo>
                  <a:pt x="2694" y="123"/>
                  <a:pt x="2704" y="125"/>
                  <a:pt x="2703" y="126"/>
                </a:cubicBezTo>
                <a:cubicBezTo>
                  <a:pt x="2706" y="124"/>
                  <a:pt x="2709" y="123"/>
                  <a:pt x="2712" y="122"/>
                </a:cubicBezTo>
                <a:cubicBezTo>
                  <a:pt x="2725" y="125"/>
                  <a:pt x="2721" y="129"/>
                  <a:pt x="2736" y="132"/>
                </a:cubicBezTo>
                <a:cubicBezTo>
                  <a:pt x="2744" y="133"/>
                  <a:pt x="2751" y="133"/>
                  <a:pt x="2758" y="132"/>
                </a:cubicBezTo>
                <a:cubicBezTo>
                  <a:pt x="2765" y="132"/>
                  <a:pt x="2765" y="127"/>
                  <a:pt x="2761" y="126"/>
                </a:cubicBezTo>
                <a:cubicBezTo>
                  <a:pt x="2755" y="124"/>
                  <a:pt x="2749" y="123"/>
                  <a:pt x="2743" y="122"/>
                </a:cubicBezTo>
                <a:cubicBezTo>
                  <a:pt x="2727" y="117"/>
                  <a:pt x="2734" y="115"/>
                  <a:pt x="2723" y="113"/>
                </a:cubicBezTo>
                <a:cubicBezTo>
                  <a:pt x="2717" y="112"/>
                  <a:pt x="2715" y="117"/>
                  <a:pt x="2707" y="116"/>
                </a:cubicBezTo>
                <a:cubicBezTo>
                  <a:pt x="2692" y="116"/>
                  <a:pt x="2673" y="107"/>
                  <a:pt x="2652" y="104"/>
                </a:cubicBezTo>
                <a:cubicBezTo>
                  <a:pt x="2643" y="103"/>
                  <a:pt x="2633" y="105"/>
                  <a:pt x="2622" y="104"/>
                </a:cubicBezTo>
                <a:cubicBezTo>
                  <a:pt x="2596" y="102"/>
                  <a:pt x="2563" y="96"/>
                  <a:pt x="2535" y="95"/>
                </a:cubicBezTo>
                <a:lnTo>
                  <a:pt x="2529" y="95"/>
                </a:lnTo>
                <a:close/>
                <a:moveTo>
                  <a:pt x="2749" y="93"/>
                </a:moveTo>
                <a:cubicBezTo>
                  <a:pt x="2748" y="93"/>
                  <a:pt x="2747" y="95"/>
                  <a:pt x="2750" y="98"/>
                </a:cubicBezTo>
                <a:cubicBezTo>
                  <a:pt x="2754" y="103"/>
                  <a:pt x="2756" y="102"/>
                  <a:pt x="2763" y="104"/>
                </a:cubicBezTo>
                <a:cubicBezTo>
                  <a:pt x="2768" y="106"/>
                  <a:pt x="2772" y="113"/>
                  <a:pt x="2774" y="107"/>
                </a:cubicBezTo>
                <a:cubicBezTo>
                  <a:pt x="2776" y="104"/>
                  <a:pt x="2774" y="96"/>
                  <a:pt x="2768" y="95"/>
                </a:cubicBezTo>
                <a:cubicBezTo>
                  <a:pt x="2763" y="94"/>
                  <a:pt x="2759" y="102"/>
                  <a:pt x="2756" y="101"/>
                </a:cubicBezTo>
                <a:cubicBezTo>
                  <a:pt x="2753" y="100"/>
                  <a:pt x="2754" y="97"/>
                  <a:pt x="2753" y="95"/>
                </a:cubicBezTo>
                <a:cubicBezTo>
                  <a:pt x="2752" y="93"/>
                  <a:pt x="2750" y="92"/>
                  <a:pt x="2749" y="93"/>
                </a:cubicBezTo>
                <a:close/>
                <a:moveTo>
                  <a:pt x="1822" y="92"/>
                </a:moveTo>
                <a:cubicBezTo>
                  <a:pt x="1816" y="92"/>
                  <a:pt x="1798" y="97"/>
                  <a:pt x="1812" y="100"/>
                </a:cubicBezTo>
                <a:cubicBezTo>
                  <a:pt x="1815" y="101"/>
                  <a:pt x="1830" y="98"/>
                  <a:pt x="1824" y="93"/>
                </a:cubicBezTo>
                <a:cubicBezTo>
                  <a:pt x="1823" y="92"/>
                  <a:pt x="1823" y="92"/>
                  <a:pt x="1822" y="92"/>
                </a:cubicBezTo>
                <a:close/>
                <a:moveTo>
                  <a:pt x="2842" y="89"/>
                </a:moveTo>
                <a:cubicBezTo>
                  <a:pt x="2844" y="90"/>
                  <a:pt x="2842" y="93"/>
                  <a:pt x="2840" y="93"/>
                </a:cubicBezTo>
                <a:cubicBezTo>
                  <a:pt x="2838" y="92"/>
                  <a:pt x="2840" y="89"/>
                  <a:pt x="2842" y="89"/>
                </a:cubicBezTo>
                <a:close/>
                <a:moveTo>
                  <a:pt x="2823" y="85"/>
                </a:moveTo>
                <a:cubicBezTo>
                  <a:pt x="2824" y="85"/>
                  <a:pt x="2826" y="85"/>
                  <a:pt x="2826" y="86"/>
                </a:cubicBezTo>
                <a:cubicBezTo>
                  <a:pt x="2825" y="90"/>
                  <a:pt x="2822" y="91"/>
                  <a:pt x="2821" y="89"/>
                </a:cubicBezTo>
                <a:cubicBezTo>
                  <a:pt x="2818" y="87"/>
                  <a:pt x="2820" y="85"/>
                  <a:pt x="2823" y="85"/>
                </a:cubicBezTo>
                <a:close/>
                <a:moveTo>
                  <a:pt x="2786" y="81"/>
                </a:moveTo>
                <a:cubicBezTo>
                  <a:pt x="2785" y="81"/>
                  <a:pt x="2785" y="82"/>
                  <a:pt x="2786" y="83"/>
                </a:cubicBezTo>
                <a:cubicBezTo>
                  <a:pt x="2788" y="86"/>
                  <a:pt x="2788" y="85"/>
                  <a:pt x="2791" y="86"/>
                </a:cubicBezTo>
                <a:cubicBezTo>
                  <a:pt x="2800" y="90"/>
                  <a:pt x="2788" y="81"/>
                  <a:pt x="2786" y="81"/>
                </a:cubicBezTo>
                <a:close/>
                <a:moveTo>
                  <a:pt x="2717" y="79"/>
                </a:moveTo>
                <a:cubicBezTo>
                  <a:pt x="2714" y="79"/>
                  <a:pt x="2715" y="83"/>
                  <a:pt x="2715" y="83"/>
                </a:cubicBezTo>
                <a:cubicBezTo>
                  <a:pt x="2715" y="85"/>
                  <a:pt x="2722" y="90"/>
                  <a:pt x="2724" y="93"/>
                </a:cubicBezTo>
                <a:lnTo>
                  <a:pt x="2725" y="95"/>
                </a:lnTo>
                <a:lnTo>
                  <a:pt x="2725" y="95"/>
                </a:lnTo>
                <a:cubicBezTo>
                  <a:pt x="2725" y="95"/>
                  <a:pt x="2725" y="95"/>
                  <a:pt x="2725" y="95"/>
                </a:cubicBezTo>
                <a:lnTo>
                  <a:pt x="2725" y="95"/>
                </a:lnTo>
                <a:lnTo>
                  <a:pt x="2726" y="91"/>
                </a:lnTo>
                <a:cubicBezTo>
                  <a:pt x="2726" y="90"/>
                  <a:pt x="2726" y="88"/>
                  <a:pt x="2726" y="86"/>
                </a:cubicBezTo>
                <a:cubicBezTo>
                  <a:pt x="2726" y="84"/>
                  <a:pt x="2722" y="81"/>
                  <a:pt x="2721" y="80"/>
                </a:cubicBezTo>
                <a:cubicBezTo>
                  <a:pt x="2719" y="79"/>
                  <a:pt x="2718" y="79"/>
                  <a:pt x="2717" y="79"/>
                </a:cubicBezTo>
                <a:close/>
                <a:moveTo>
                  <a:pt x="2555" y="76"/>
                </a:moveTo>
                <a:cubicBezTo>
                  <a:pt x="2549" y="76"/>
                  <a:pt x="2545" y="77"/>
                  <a:pt x="2548" y="80"/>
                </a:cubicBezTo>
                <a:cubicBezTo>
                  <a:pt x="2551" y="83"/>
                  <a:pt x="2558" y="80"/>
                  <a:pt x="2558" y="80"/>
                </a:cubicBezTo>
                <a:lnTo>
                  <a:pt x="2558" y="80"/>
                </a:lnTo>
                <a:cubicBezTo>
                  <a:pt x="2579" y="85"/>
                  <a:pt x="2600" y="87"/>
                  <a:pt x="2621" y="86"/>
                </a:cubicBezTo>
                <a:cubicBezTo>
                  <a:pt x="2635" y="86"/>
                  <a:pt x="2631" y="81"/>
                  <a:pt x="2624" y="80"/>
                </a:cubicBezTo>
                <a:cubicBezTo>
                  <a:pt x="2604" y="77"/>
                  <a:pt x="2583" y="79"/>
                  <a:pt x="2570" y="77"/>
                </a:cubicBezTo>
                <a:cubicBezTo>
                  <a:pt x="2567" y="77"/>
                  <a:pt x="2560" y="76"/>
                  <a:pt x="2555" y="76"/>
                </a:cubicBezTo>
                <a:close/>
                <a:moveTo>
                  <a:pt x="2694" y="73"/>
                </a:moveTo>
                <a:cubicBezTo>
                  <a:pt x="2692" y="73"/>
                  <a:pt x="2691" y="74"/>
                  <a:pt x="2693" y="77"/>
                </a:cubicBezTo>
                <a:cubicBezTo>
                  <a:pt x="2695" y="79"/>
                  <a:pt x="2706" y="82"/>
                  <a:pt x="2705" y="77"/>
                </a:cubicBezTo>
                <a:cubicBezTo>
                  <a:pt x="2704" y="76"/>
                  <a:pt x="2697" y="73"/>
                  <a:pt x="2694" y="73"/>
                </a:cubicBezTo>
                <a:close/>
                <a:moveTo>
                  <a:pt x="2531" y="72"/>
                </a:moveTo>
                <a:cubicBezTo>
                  <a:pt x="2528" y="72"/>
                  <a:pt x="2523" y="75"/>
                  <a:pt x="2529" y="77"/>
                </a:cubicBezTo>
                <a:cubicBezTo>
                  <a:pt x="2530" y="77"/>
                  <a:pt x="2531" y="77"/>
                  <a:pt x="2532" y="77"/>
                </a:cubicBezTo>
                <a:cubicBezTo>
                  <a:pt x="2534" y="73"/>
                  <a:pt x="2533" y="72"/>
                  <a:pt x="2531" y="72"/>
                </a:cubicBezTo>
                <a:close/>
                <a:moveTo>
                  <a:pt x="2490" y="71"/>
                </a:moveTo>
                <a:cubicBezTo>
                  <a:pt x="2488" y="70"/>
                  <a:pt x="2484" y="73"/>
                  <a:pt x="2483" y="75"/>
                </a:cubicBezTo>
                <a:lnTo>
                  <a:pt x="2484" y="76"/>
                </a:lnTo>
                <a:lnTo>
                  <a:pt x="2488" y="77"/>
                </a:lnTo>
                <a:lnTo>
                  <a:pt x="2489" y="76"/>
                </a:lnTo>
                <a:cubicBezTo>
                  <a:pt x="2491" y="75"/>
                  <a:pt x="2492" y="73"/>
                  <a:pt x="2491" y="71"/>
                </a:cubicBezTo>
                <a:cubicBezTo>
                  <a:pt x="2490" y="71"/>
                  <a:pt x="2490" y="71"/>
                  <a:pt x="2490" y="71"/>
                </a:cubicBezTo>
                <a:close/>
                <a:moveTo>
                  <a:pt x="2678" y="70"/>
                </a:moveTo>
                <a:cubicBezTo>
                  <a:pt x="2677" y="70"/>
                  <a:pt x="2676" y="71"/>
                  <a:pt x="2675" y="71"/>
                </a:cubicBezTo>
                <a:cubicBezTo>
                  <a:pt x="2675" y="71"/>
                  <a:pt x="2677" y="71"/>
                  <a:pt x="2677" y="71"/>
                </a:cubicBezTo>
                <a:cubicBezTo>
                  <a:pt x="2676" y="73"/>
                  <a:pt x="2678" y="76"/>
                  <a:pt x="2678" y="77"/>
                </a:cubicBezTo>
                <a:cubicBezTo>
                  <a:pt x="2680" y="92"/>
                  <a:pt x="2680" y="83"/>
                  <a:pt x="2683" y="80"/>
                </a:cubicBezTo>
                <a:cubicBezTo>
                  <a:pt x="2686" y="77"/>
                  <a:pt x="2691" y="80"/>
                  <a:pt x="2690" y="74"/>
                </a:cubicBezTo>
                <a:cubicBezTo>
                  <a:pt x="2689" y="68"/>
                  <a:pt x="2684" y="72"/>
                  <a:pt x="2680" y="71"/>
                </a:cubicBezTo>
                <a:cubicBezTo>
                  <a:pt x="2679" y="71"/>
                  <a:pt x="2678" y="70"/>
                  <a:pt x="2678" y="70"/>
                </a:cubicBezTo>
                <a:close/>
                <a:moveTo>
                  <a:pt x="2660" y="64"/>
                </a:moveTo>
                <a:cubicBezTo>
                  <a:pt x="2650" y="65"/>
                  <a:pt x="2637" y="69"/>
                  <a:pt x="2634" y="71"/>
                </a:cubicBezTo>
                <a:lnTo>
                  <a:pt x="2636" y="71"/>
                </a:lnTo>
                <a:cubicBezTo>
                  <a:pt x="2637" y="81"/>
                  <a:pt x="2646" y="70"/>
                  <a:pt x="2649" y="71"/>
                </a:cubicBezTo>
                <a:cubicBezTo>
                  <a:pt x="2650" y="72"/>
                  <a:pt x="2650" y="78"/>
                  <a:pt x="2652" y="77"/>
                </a:cubicBezTo>
                <a:cubicBezTo>
                  <a:pt x="2654" y="77"/>
                  <a:pt x="2653" y="70"/>
                  <a:pt x="2657" y="71"/>
                </a:cubicBezTo>
                <a:cubicBezTo>
                  <a:pt x="2657" y="73"/>
                  <a:pt x="2658" y="75"/>
                  <a:pt x="2659" y="77"/>
                </a:cubicBezTo>
                <a:cubicBezTo>
                  <a:pt x="2663" y="81"/>
                  <a:pt x="2673" y="67"/>
                  <a:pt x="2673" y="68"/>
                </a:cubicBezTo>
                <a:cubicBezTo>
                  <a:pt x="2672" y="65"/>
                  <a:pt x="2667" y="64"/>
                  <a:pt x="2660" y="64"/>
                </a:cubicBezTo>
                <a:close/>
                <a:moveTo>
                  <a:pt x="2706" y="51"/>
                </a:moveTo>
                <a:cubicBezTo>
                  <a:pt x="2706" y="51"/>
                  <a:pt x="2706" y="53"/>
                  <a:pt x="2706" y="53"/>
                </a:cubicBezTo>
                <a:cubicBezTo>
                  <a:pt x="2709" y="58"/>
                  <a:pt x="2713" y="62"/>
                  <a:pt x="2716" y="62"/>
                </a:cubicBezTo>
                <a:cubicBezTo>
                  <a:pt x="2715" y="62"/>
                  <a:pt x="2726" y="60"/>
                  <a:pt x="2725" y="56"/>
                </a:cubicBezTo>
                <a:cubicBezTo>
                  <a:pt x="2724" y="55"/>
                  <a:pt x="2710" y="54"/>
                  <a:pt x="2706" y="53"/>
                </a:cubicBezTo>
                <a:cubicBezTo>
                  <a:pt x="2706" y="51"/>
                  <a:pt x="2706" y="51"/>
                  <a:pt x="2706" y="51"/>
                </a:cubicBezTo>
                <a:close/>
                <a:moveTo>
                  <a:pt x="2534" y="43"/>
                </a:moveTo>
                <a:cubicBezTo>
                  <a:pt x="2528" y="43"/>
                  <a:pt x="2517" y="45"/>
                  <a:pt x="2524" y="50"/>
                </a:cubicBezTo>
                <a:cubicBezTo>
                  <a:pt x="2528" y="53"/>
                  <a:pt x="2541" y="48"/>
                  <a:pt x="2538" y="44"/>
                </a:cubicBezTo>
                <a:cubicBezTo>
                  <a:pt x="2538" y="43"/>
                  <a:pt x="2536" y="43"/>
                  <a:pt x="2534" y="43"/>
                </a:cubicBezTo>
                <a:close/>
                <a:moveTo>
                  <a:pt x="1962" y="33"/>
                </a:moveTo>
                <a:lnTo>
                  <a:pt x="1959" y="33"/>
                </a:lnTo>
                <a:lnTo>
                  <a:pt x="1960" y="34"/>
                </a:lnTo>
                <a:cubicBezTo>
                  <a:pt x="1962" y="35"/>
                  <a:pt x="1965" y="38"/>
                  <a:pt x="1968" y="38"/>
                </a:cubicBezTo>
                <a:lnTo>
                  <a:pt x="1970" y="38"/>
                </a:lnTo>
                <a:lnTo>
                  <a:pt x="1970" y="37"/>
                </a:lnTo>
                <a:cubicBezTo>
                  <a:pt x="1971" y="36"/>
                  <a:pt x="1971" y="35"/>
                  <a:pt x="1970" y="33"/>
                </a:cubicBezTo>
                <a:cubicBezTo>
                  <a:pt x="1967" y="33"/>
                  <a:pt x="1965" y="33"/>
                  <a:pt x="1962" y="33"/>
                </a:cubicBezTo>
                <a:close/>
                <a:moveTo>
                  <a:pt x="1806" y="26"/>
                </a:moveTo>
                <a:cubicBezTo>
                  <a:pt x="1799" y="26"/>
                  <a:pt x="1795" y="28"/>
                  <a:pt x="1800" y="33"/>
                </a:cubicBezTo>
                <a:cubicBezTo>
                  <a:pt x="1808" y="40"/>
                  <a:pt x="1844" y="41"/>
                  <a:pt x="1840" y="33"/>
                </a:cubicBezTo>
                <a:cubicBezTo>
                  <a:pt x="1838" y="30"/>
                  <a:pt x="1821" y="27"/>
                  <a:pt x="1809" y="26"/>
                </a:cubicBezTo>
                <a:cubicBezTo>
                  <a:pt x="1808" y="26"/>
                  <a:pt x="1807" y="26"/>
                  <a:pt x="1806" y="26"/>
                </a:cubicBezTo>
                <a:close/>
                <a:moveTo>
                  <a:pt x="1915" y="25"/>
                </a:moveTo>
                <a:cubicBezTo>
                  <a:pt x="1909" y="25"/>
                  <a:pt x="1902" y="29"/>
                  <a:pt x="1895" y="29"/>
                </a:cubicBezTo>
                <a:cubicBezTo>
                  <a:pt x="1881" y="30"/>
                  <a:pt x="1874" y="26"/>
                  <a:pt x="1879" y="33"/>
                </a:cubicBezTo>
                <a:cubicBezTo>
                  <a:pt x="1880" y="35"/>
                  <a:pt x="1890" y="37"/>
                  <a:pt x="1901" y="39"/>
                </a:cubicBezTo>
                <a:lnTo>
                  <a:pt x="1910" y="40"/>
                </a:lnTo>
                <a:lnTo>
                  <a:pt x="1911" y="39"/>
                </a:lnTo>
                <a:cubicBezTo>
                  <a:pt x="1914" y="38"/>
                  <a:pt x="1916" y="37"/>
                  <a:pt x="1920" y="38"/>
                </a:cubicBezTo>
                <a:cubicBezTo>
                  <a:pt x="1922" y="39"/>
                  <a:pt x="1924" y="40"/>
                  <a:pt x="1925" y="42"/>
                </a:cubicBezTo>
                <a:lnTo>
                  <a:pt x="1926" y="43"/>
                </a:lnTo>
                <a:lnTo>
                  <a:pt x="1930" y="43"/>
                </a:lnTo>
                <a:cubicBezTo>
                  <a:pt x="1931" y="44"/>
                  <a:pt x="1933" y="44"/>
                  <a:pt x="1934" y="44"/>
                </a:cubicBezTo>
                <a:lnTo>
                  <a:pt x="1938" y="44"/>
                </a:lnTo>
                <a:lnTo>
                  <a:pt x="1938" y="44"/>
                </a:lnTo>
                <a:cubicBezTo>
                  <a:pt x="1939" y="43"/>
                  <a:pt x="1939" y="42"/>
                  <a:pt x="1939" y="41"/>
                </a:cubicBezTo>
                <a:cubicBezTo>
                  <a:pt x="1940" y="40"/>
                  <a:pt x="1942" y="33"/>
                  <a:pt x="1943" y="32"/>
                </a:cubicBezTo>
                <a:lnTo>
                  <a:pt x="1944" y="32"/>
                </a:lnTo>
                <a:lnTo>
                  <a:pt x="1934" y="31"/>
                </a:lnTo>
                <a:cubicBezTo>
                  <a:pt x="1928" y="29"/>
                  <a:pt x="1921" y="28"/>
                  <a:pt x="1915" y="25"/>
                </a:cubicBezTo>
                <a:close/>
                <a:moveTo>
                  <a:pt x="2483" y="20"/>
                </a:moveTo>
                <a:cubicBezTo>
                  <a:pt x="2480" y="20"/>
                  <a:pt x="2478" y="22"/>
                  <a:pt x="2481" y="26"/>
                </a:cubicBezTo>
                <a:cubicBezTo>
                  <a:pt x="2484" y="31"/>
                  <a:pt x="2499" y="31"/>
                  <a:pt x="2497" y="26"/>
                </a:cubicBezTo>
                <a:cubicBezTo>
                  <a:pt x="2496" y="23"/>
                  <a:pt x="2488" y="20"/>
                  <a:pt x="2483" y="20"/>
                </a:cubicBezTo>
                <a:close/>
                <a:moveTo>
                  <a:pt x="2529" y="20"/>
                </a:moveTo>
                <a:cubicBezTo>
                  <a:pt x="2526" y="20"/>
                  <a:pt x="2523" y="22"/>
                  <a:pt x="2520" y="23"/>
                </a:cubicBezTo>
                <a:cubicBezTo>
                  <a:pt x="2514" y="23"/>
                  <a:pt x="2512" y="20"/>
                  <a:pt x="2514" y="26"/>
                </a:cubicBezTo>
                <a:cubicBezTo>
                  <a:pt x="2515" y="29"/>
                  <a:pt x="2542" y="35"/>
                  <a:pt x="2540" y="35"/>
                </a:cubicBezTo>
                <a:cubicBezTo>
                  <a:pt x="2542" y="35"/>
                  <a:pt x="2554" y="32"/>
                  <a:pt x="2552" y="26"/>
                </a:cubicBezTo>
                <a:cubicBezTo>
                  <a:pt x="2549" y="25"/>
                  <a:pt x="2547" y="25"/>
                  <a:pt x="2545" y="26"/>
                </a:cubicBezTo>
                <a:cubicBezTo>
                  <a:pt x="2539" y="25"/>
                  <a:pt x="2534" y="23"/>
                  <a:pt x="2529" y="20"/>
                </a:cubicBezTo>
                <a:close/>
                <a:moveTo>
                  <a:pt x="1397" y="6"/>
                </a:moveTo>
                <a:lnTo>
                  <a:pt x="1397" y="6"/>
                </a:lnTo>
                <a:lnTo>
                  <a:pt x="1397" y="6"/>
                </a:lnTo>
                <a:cubicBezTo>
                  <a:pt x="1397" y="6"/>
                  <a:pt x="1397" y="6"/>
                  <a:pt x="1397" y="6"/>
                </a:cubicBezTo>
                <a:close/>
                <a:moveTo>
                  <a:pt x="1471" y="0"/>
                </a:moveTo>
                <a:cubicBezTo>
                  <a:pt x="1502" y="0"/>
                  <a:pt x="1537" y="2"/>
                  <a:pt x="1575" y="2"/>
                </a:cubicBezTo>
                <a:cubicBezTo>
                  <a:pt x="1634" y="2"/>
                  <a:pt x="1694" y="-1"/>
                  <a:pt x="1725" y="2"/>
                </a:cubicBezTo>
                <a:cubicBezTo>
                  <a:pt x="1734" y="2"/>
                  <a:pt x="1743" y="4"/>
                  <a:pt x="1752" y="6"/>
                </a:cubicBezTo>
                <a:cubicBezTo>
                  <a:pt x="1755" y="8"/>
                  <a:pt x="1747" y="17"/>
                  <a:pt x="1749" y="18"/>
                </a:cubicBezTo>
                <a:cubicBezTo>
                  <a:pt x="1750" y="18"/>
                  <a:pt x="1769" y="18"/>
                  <a:pt x="1768" y="18"/>
                </a:cubicBezTo>
                <a:cubicBezTo>
                  <a:pt x="1775" y="15"/>
                  <a:pt x="1774" y="7"/>
                  <a:pt x="1780" y="6"/>
                </a:cubicBezTo>
                <a:cubicBezTo>
                  <a:pt x="1831" y="1"/>
                  <a:pt x="1883" y="1"/>
                  <a:pt x="1935" y="6"/>
                </a:cubicBezTo>
                <a:cubicBezTo>
                  <a:pt x="1964" y="7"/>
                  <a:pt x="2009" y="4"/>
                  <a:pt x="2033" y="10"/>
                </a:cubicBezTo>
                <a:lnTo>
                  <a:pt x="2035" y="11"/>
                </a:lnTo>
                <a:lnTo>
                  <a:pt x="2036" y="11"/>
                </a:lnTo>
                <a:cubicBezTo>
                  <a:pt x="2050" y="12"/>
                  <a:pt x="2067" y="16"/>
                  <a:pt x="2081" y="17"/>
                </a:cubicBezTo>
                <a:cubicBezTo>
                  <a:pt x="2084" y="17"/>
                  <a:pt x="2086" y="13"/>
                  <a:pt x="2089" y="14"/>
                </a:cubicBezTo>
                <a:cubicBezTo>
                  <a:pt x="2092" y="14"/>
                  <a:pt x="2094" y="17"/>
                  <a:pt x="2098" y="17"/>
                </a:cubicBezTo>
                <a:cubicBezTo>
                  <a:pt x="2118" y="16"/>
                  <a:pt x="2140" y="10"/>
                  <a:pt x="2164" y="8"/>
                </a:cubicBezTo>
                <a:cubicBezTo>
                  <a:pt x="2181" y="6"/>
                  <a:pt x="2201" y="8"/>
                  <a:pt x="2218" y="8"/>
                </a:cubicBezTo>
                <a:cubicBezTo>
                  <a:pt x="2238" y="8"/>
                  <a:pt x="2257" y="4"/>
                  <a:pt x="2271" y="8"/>
                </a:cubicBezTo>
                <a:cubicBezTo>
                  <a:pt x="2276" y="9"/>
                  <a:pt x="2280" y="15"/>
                  <a:pt x="2284" y="17"/>
                </a:cubicBezTo>
                <a:cubicBezTo>
                  <a:pt x="2293" y="20"/>
                  <a:pt x="2302" y="20"/>
                  <a:pt x="2311" y="17"/>
                </a:cubicBezTo>
                <a:cubicBezTo>
                  <a:pt x="2312" y="16"/>
                  <a:pt x="2312" y="5"/>
                  <a:pt x="2312" y="4"/>
                </a:cubicBezTo>
                <a:cubicBezTo>
                  <a:pt x="2312" y="5"/>
                  <a:pt x="2320" y="2"/>
                  <a:pt x="2322" y="1"/>
                </a:cubicBezTo>
                <a:cubicBezTo>
                  <a:pt x="2339" y="-2"/>
                  <a:pt x="2362" y="1"/>
                  <a:pt x="2387" y="1"/>
                </a:cubicBezTo>
                <a:cubicBezTo>
                  <a:pt x="2411" y="1"/>
                  <a:pt x="2436" y="-1"/>
                  <a:pt x="2449" y="1"/>
                </a:cubicBezTo>
                <a:cubicBezTo>
                  <a:pt x="2453" y="2"/>
                  <a:pt x="2457" y="3"/>
                  <a:pt x="2461" y="4"/>
                </a:cubicBezTo>
                <a:cubicBezTo>
                  <a:pt x="2462" y="6"/>
                  <a:pt x="2459" y="13"/>
                  <a:pt x="2459" y="14"/>
                </a:cubicBezTo>
                <a:cubicBezTo>
                  <a:pt x="2460" y="14"/>
                  <a:pt x="2468" y="14"/>
                  <a:pt x="2467" y="14"/>
                </a:cubicBezTo>
                <a:cubicBezTo>
                  <a:pt x="2470" y="12"/>
                  <a:pt x="2470" y="5"/>
                  <a:pt x="2472" y="4"/>
                </a:cubicBezTo>
                <a:cubicBezTo>
                  <a:pt x="2494" y="1"/>
                  <a:pt x="2515" y="1"/>
                  <a:pt x="2537" y="4"/>
                </a:cubicBezTo>
                <a:cubicBezTo>
                  <a:pt x="2551" y="6"/>
                  <a:pt x="2574" y="2"/>
                  <a:pt x="2581" y="10"/>
                </a:cubicBezTo>
                <a:cubicBezTo>
                  <a:pt x="2586" y="16"/>
                  <a:pt x="2591" y="19"/>
                  <a:pt x="2596" y="20"/>
                </a:cubicBezTo>
                <a:cubicBezTo>
                  <a:pt x="2600" y="20"/>
                  <a:pt x="2602" y="15"/>
                  <a:pt x="2606" y="13"/>
                </a:cubicBezTo>
                <a:cubicBezTo>
                  <a:pt x="2614" y="12"/>
                  <a:pt x="2623" y="13"/>
                  <a:pt x="2631" y="17"/>
                </a:cubicBezTo>
                <a:cubicBezTo>
                  <a:pt x="2634" y="18"/>
                  <a:pt x="2636" y="24"/>
                  <a:pt x="2639" y="26"/>
                </a:cubicBezTo>
                <a:cubicBezTo>
                  <a:pt x="2644" y="28"/>
                  <a:pt x="2657" y="28"/>
                  <a:pt x="2649" y="35"/>
                </a:cubicBezTo>
                <a:cubicBezTo>
                  <a:pt x="2649" y="35"/>
                  <a:pt x="2644" y="35"/>
                  <a:pt x="2644" y="35"/>
                </a:cubicBezTo>
                <a:cubicBezTo>
                  <a:pt x="2643" y="45"/>
                  <a:pt x="2655" y="39"/>
                  <a:pt x="2661" y="41"/>
                </a:cubicBezTo>
                <a:cubicBezTo>
                  <a:pt x="2663" y="41"/>
                  <a:pt x="2677" y="51"/>
                  <a:pt x="2679" y="47"/>
                </a:cubicBezTo>
                <a:cubicBezTo>
                  <a:pt x="2674" y="42"/>
                  <a:pt x="2669" y="38"/>
                  <a:pt x="2664" y="35"/>
                </a:cubicBezTo>
                <a:cubicBezTo>
                  <a:pt x="2658" y="33"/>
                  <a:pt x="2655" y="36"/>
                  <a:pt x="2662" y="29"/>
                </a:cubicBezTo>
                <a:cubicBezTo>
                  <a:pt x="2664" y="27"/>
                  <a:pt x="2665" y="24"/>
                  <a:pt x="2667" y="23"/>
                </a:cubicBezTo>
                <a:cubicBezTo>
                  <a:pt x="2672" y="20"/>
                  <a:pt x="2685" y="23"/>
                  <a:pt x="2690" y="20"/>
                </a:cubicBezTo>
                <a:cubicBezTo>
                  <a:pt x="2691" y="19"/>
                  <a:pt x="2693" y="15"/>
                  <a:pt x="2695" y="17"/>
                </a:cubicBezTo>
                <a:cubicBezTo>
                  <a:pt x="2703" y="20"/>
                  <a:pt x="2698" y="27"/>
                  <a:pt x="2702" y="32"/>
                </a:cubicBezTo>
                <a:cubicBezTo>
                  <a:pt x="2705" y="37"/>
                  <a:pt x="2722" y="42"/>
                  <a:pt x="2730" y="44"/>
                </a:cubicBezTo>
                <a:cubicBezTo>
                  <a:pt x="2738" y="46"/>
                  <a:pt x="2748" y="54"/>
                  <a:pt x="2756" y="56"/>
                </a:cubicBezTo>
                <a:cubicBezTo>
                  <a:pt x="2762" y="56"/>
                  <a:pt x="2768" y="58"/>
                  <a:pt x="2773" y="62"/>
                </a:cubicBezTo>
                <a:cubicBezTo>
                  <a:pt x="2774" y="63"/>
                  <a:pt x="2776" y="64"/>
                  <a:pt x="2778" y="65"/>
                </a:cubicBezTo>
                <a:cubicBezTo>
                  <a:pt x="2780" y="68"/>
                  <a:pt x="2783" y="71"/>
                  <a:pt x="2786" y="74"/>
                </a:cubicBezTo>
                <a:cubicBezTo>
                  <a:pt x="2795" y="79"/>
                  <a:pt x="2798" y="75"/>
                  <a:pt x="2807" y="80"/>
                </a:cubicBezTo>
                <a:cubicBezTo>
                  <a:pt x="2815" y="84"/>
                  <a:pt x="2820" y="88"/>
                  <a:pt x="2809" y="86"/>
                </a:cubicBezTo>
                <a:cubicBezTo>
                  <a:pt x="2806" y="85"/>
                  <a:pt x="2804" y="85"/>
                  <a:pt x="2801" y="86"/>
                </a:cubicBezTo>
                <a:cubicBezTo>
                  <a:pt x="2796" y="90"/>
                  <a:pt x="2803" y="89"/>
                  <a:pt x="2803" y="95"/>
                </a:cubicBezTo>
                <a:cubicBezTo>
                  <a:pt x="2803" y="97"/>
                  <a:pt x="2798" y="103"/>
                  <a:pt x="2799" y="104"/>
                </a:cubicBezTo>
                <a:cubicBezTo>
                  <a:pt x="2800" y="106"/>
                  <a:pt x="2808" y="102"/>
                  <a:pt x="2811" y="104"/>
                </a:cubicBezTo>
                <a:cubicBezTo>
                  <a:pt x="2813" y="107"/>
                  <a:pt x="2810" y="116"/>
                  <a:pt x="2812" y="119"/>
                </a:cubicBezTo>
                <a:cubicBezTo>
                  <a:pt x="2814" y="123"/>
                  <a:pt x="2824" y="121"/>
                  <a:pt x="2830" y="122"/>
                </a:cubicBezTo>
                <a:lnTo>
                  <a:pt x="2832" y="122"/>
                </a:lnTo>
                <a:lnTo>
                  <a:pt x="2832" y="122"/>
                </a:lnTo>
                <a:cubicBezTo>
                  <a:pt x="2832" y="123"/>
                  <a:pt x="2832" y="123"/>
                  <a:pt x="2832" y="123"/>
                </a:cubicBezTo>
                <a:lnTo>
                  <a:pt x="2833" y="123"/>
                </a:lnTo>
                <a:lnTo>
                  <a:pt x="2833" y="123"/>
                </a:lnTo>
                <a:cubicBezTo>
                  <a:pt x="2833" y="124"/>
                  <a:pt x="2833" y="126"/>
                  <a:pt x="2833" y="126"/>
                </a:cubicBezTo>
                <a:cubicBezTo>
                  <a:pt x="2836" y="126"/>
                  <a:pt x="2850" y="125"/>
                  <a:pt x="2851" y="132"/>
                </a:cubicBezTo>
                <a:cubicBezTo>
                  <a:pt x="2852" y="141"/>
                  <a:pt x="2826" y="135"/>
                  <a:pt x="2819" y="135"/>
                </a:cubicBezTo>
                <a:cubicBezTo>
                  <a:pt x="2818" y="135"/>
                  <a:pt x="2806" y="132"/>
                  <a:pt x="2805" y="135"/>
                </a:cubicBezTo>
                <a:cubicBezTo>
                  <a:pt x="2803" y="138"/>
                  <a:pt x="2824" y="143"/>
                  <a:pt x="2829" y="144"/>
                </a:cubicBezTo>
                <a:cubicBezTo>
                  <a:pt x="2835" y="146"/>
                  <a:pt x="2856" y="152"/>
                  <a:pt x="2866" y="156"/>
                </a:cubicBezTo>
                <a:cubicBezTo>
                  <a:pt x="2868" y="157"/>
                  <a:pt x="2868" y="154"/>
                  <a:pt x="2871" y="156"/>
                </a:cubicBezTo>
                <a:cubicBezTo>
                  <a:pt x="2884" y="168"/>
                  <a:pt x="2849" y="159"/>
                  <a:pt x="2846" y="159"/>
                </a:cubicBezTo>
                <a:cubicBezTo>
                  <a:pt x="2844" y="159"/>
                  <a:pt x="2842" y="162"/>
                  <a:pt x="2839" y="162"/>
                </a:cubicBezTo>
                <a:cubicBezTo>
                  <a:pt x="2836" y="161"/>
                  <a:pt x="2833" y="160"/>
                  <a:pt x="2829" y="159"/>
                </a:cubicBezTo>
                <a:cubicBezTo>
                  <a:pt x="2821" y="159"/>
                  <a:pt x="2816" y="166"/>
                  <a:pt x="2826" y="171"/>
                </a:cubicBezTo>
                <a:cubicBezTo>
                  <a:pt x="2828" y="172"/>
                  <a:pt x="2830" y="174"/>
                  <a:pt x="2831" y="174"/>
                </a:cubicBezTo>
                <a:cubicBezTo>
                  <a:pt x="2832" y="174"/>
                  <a:pt x="2832" y="170"/>
                  <a:pt x="2834" y="171"/>
                </a:cubicBezTo>
                <a:cubicBezTo>
                  <a:pt x="2846" y="178"/>
                  <a:pt x="2833" y="179"/>
                  <a:pt x="2846" y="183"/>
                </a:cubicBezTo>
                <a:cubicBezTo>
                  <a:pt x="2846" y="183"/>
                  <a:pt x="2864" y="179"/>
                  <a:pt x="2873" y="184"/>
                </a:cubicBezTo>
                <a:lnTo>
                  <a:pt x="2875" y="185"/>
                </a:lnTo>
                <a:lnTo>
                  <a:pt x="2877" y="185"/>
                </a:lnTo>
                <a:cubicBezTo>
                  <a:pt x="2887" y="188"/>
                  <a:pt x="2893" y="190"/>
                  <a:pt x="2881" y="191"/>
                </a:cubicBezTo>
                <a:lnTo>
                  <a:pt x="2878" y="191"/>
                </a:lnTo>
                <a:lnTo>
                  <a:pt x="2878" y="192"/>
                </a:lnTo>
                <a:cubicBezTo>
                  <a:pt x="2875" y="194"/>
                  <a:pt x="2867" y="196"/>
                  <a:pt x="2867" y="198"/>
                </a:cubicBezTo>
                <a:cubicBezTo>
                  <a:pt x="2867" y="206"/>
                  <a:pt x="2891" y="202"/>
                  <a:pt x="2899" y="205"/>
                </a:cubicBezTo>
                <a:cubicBezTo>
                  <a:pt x="2909" y="208"/>
                  <a:pt x="2899" y="218"/>
                  <a:pt x="2890" y="214"/>
                </a:cubicBezTo>
                <a:cubicBezTo>
                  <a:pt x="2883" y="211"/>
                  <a:pt x="2876" y="208"/>
                  <a:pt x="2869" y="208"/>
                </a:cubicBezTo>
                <a:cubicBezTo>
                  <a:pt x="2866" y="208"/>
                  <a:pt x="2865" y="211"/>
                  <a:pt x="2862" y="211"/>
                </a:cubicBezTo>
                <a:cubicBezTo>
                  <a:pt x="2854" y="210"/>
                  <a:pt x="2846" y="204"/>
                  <a:pt x="2839" y="211"/>
                </a:cubicBezTo>
                <a:cubicBezTo>
                  <a:pt x="2837" y="213"/>
                  <a:pt x="2837" y="215"/>
                  <a:pt x="2836" y="220"/>
                </a:cubicBezTo>
                <a:cubicBezTo>
                  <a:pt x="2836" y="220"/>
                  <a:pt x="2839" y="223"/>
                  <a:pt x="2840" y="225"/>
                </a:cubicBezTo>
                <a:lnTo>
                  <a:pt x="2841" y="225"/>
                </a:lnTo>
                <a:lnTo>
                  <a:pt x="2841" y="226"/>
                </a:lnTo>
                <a:cubicBezTo>
                  <a:pt x="2841" y="226"/>
                  <a:pt x="2841" y="226"/>
                  <a:pt x="2841" y="226"/>
                </a:cubicBezTo>
                <a:cubicBezTo>
                  <a:pt x="2841" y="226"/>
                  <a:pt x="2841" y="226"/>
                  <a:pt x="2841" y="225"/>
                </a:cubicBezTo>
                <a:lnTo>
                  <a:pt x="2841" y="225"/>
                </a:lnTo>
                <a:lnTo>
                  <a:pt x="2841" y="225"/>
                </a:lnTo>
                <a:cubicBezTo>
                  <a:pt x="2841" y="222"/>
                  <a:pt x="2845" y="208"/>
                  <a:pt x="2851" y="217"/>
                </a:cubicBezTo>
                <a:cubicBezTo>
                  <a:pt x="2855" y="224"/>
                  <a:pt x="2844" y="223"/>
                  <a:pt x="2844" y="226"/>
                </a:cubicBezTo>
                <a:cubicBezTo>
                  <a:pt x="2844" y="229"/>
                  <a:pt x="2849" y="238"/>
                  <a:pt x="2851" y="241"/>
                </a:cubicBezTo>
                <a:cubicBezTo>
                  <a:pt x="2850" y="241"/>
                  <a:pt x="2852" y="242"/>
                  <a:pt x="2853" y="243"/>
                </a:cubicBezTo>
                <a:lnTo>
                  <a:pt x="2853" y="244"/>
                </a:lnTo>
                <a:lnTo>
                  <a:pt x="2852" y="244"/>
                </a:lnTo>
                <a:cubicBezTo>
                  <a:pt x="2853" y="244"/>
                  <a:pt x="2853" y="244"/>
                  <a:pt x="2853" y="244"/>
                </a:cubicBezTo>
                <a:lnTo>
                  <a:pt x="2853" y="244"/>
                </a:lnTo>
                <a:lnTo>
                  <a:pt x="2853" y="243"/>
                </a:lnTo>
                <a:cubicBezTo>
                  <a:pt x="2854" y="240"/>
                  <a:pt x="2853" y="231"/>
                  <a:pt x="2854" y="226"/>
                </a:cubicBezTo>
                <a:cubicBezTo>
                  <a:pt x="2854" y="224"/>
                  <a:pt x="2853" y="217"/>
                  <a:pt x="2859" y="220"/>
                </a:cubicBezTo>
                <a:cubicBezTo>
                  <a:pt x="2859" y="220"/>
                  <a:pt x="2862" y="226"/>
                  <a:pt x="2862" y="226"/>
                </a:cubicBezTo>
                <a:cubicBezTo>
                  <a:pt x="2864" y="226"/>
                  <a:pt x="2867" y="220"/>
                  <a:pt x="2870" y="220"/>
                </a:cubicBezTo>
                <a:cubicBezTo>
                  <a:pt x="2871" y="220"/>
                  <a:pt x="2873" y="226"/>
                  <a:pt x="2874" y="226"/>
                </a:cubicBezTo>
                <a:cubicBezTo>
                  <a:pt x="2877" y="226"/>
                  <a:pt x="2879" y="225"/>
                  <a:pt x="2882" y="223"/>
                </a:cubicBezTo>
                <a:cubicBezTo>
                  <a:pt x="2887" y="224"/>
                  <a:pt x="2893" y="230"/>
                  <a:pt x="2899" y="232"/>
                </a:cubicBezTo>
                <a:cubicBezTo>
                  <a:pt x="2900" y="232"/>
                  <a:pt x="2920" y="227"/>
                  <a:pt x="2924" y="232"/>
                </a:cubicBezTo>
                <a:cubicBezTo>
                  <a:pt x="2927" y="236"/>
                  <a:pt x="2907" y="238"/>
                  <a:pt x="2905" y="238"/>
                </a:cubicBezTo>
                <a:cubicBezTo>
                  <a:pt x="2899" y="238"/>
                  <a:pt x="2876" y="236"/>
                  <a:pt x="2869" y="238"/>
                </a:cubicBezTo>
                <a:cubicBezTo>
                  <a:pt x="2869" y="238"/>
                  <a:pt x="2863" y="240"/>
                  <a:pt x="2862" y="241"/>
                </a:cubicBezTo>
                <a:cubicBezTo>
                  <a:pt x="2862" y="242"/>
                  <a:pt x="2862" y="255"/>
                  <a:pt x="2861" y="256"/>
                </a:cubicBezTo>
                <a:cubicBezTo>
                  <a:pt x="2854" y="260"/>
                  <a:pt x="2842" y="249"/>
                  <a:pt x="2841" y="250"/>
                </a:cubicBezTo>
                <a:cubicBezTo>
                  <a:pt x="2836" y="256"/>
                  <a:pt x="2845" y="263"/>
                  <a:pt x="2849" y="265"/>
                </a:cubicBezTo>
                <a:cubicBezTo>
                  <a:pt x="2869" y="277"/>
                  <a:pt x="2823" y="271"/>
                  <a:pt x="2821" y="274"/>
                </a:cubicBezTo>
                <a:cubicBezTo>
                  <a:pt x="2814" y="290"/>
                  <a:pt x="2844" y="285"/>
                  <a:pt x="2825" y="292"/>
                </a:cubicBezTo>
                <a:cubicBezTo>
                  <a:pt x="2823" y="293"/>
                  <a:pt x="2822" y="294"/>
                  <a:pt x="2821" y="295"/>
                </a:cubicBezTo>
                <a:lnTo>
                  <a:pt x="2820" y="301"/>
                </a:lnTo>
                <a:lnTo>
                  <a:pt x="2820" y="301"/>
                </a:lnTo>
                <a:cubicBezTo>
                  <a:pt x="2836" y="300"/>
                  <a:pt x="2857" y="299"/>
                  <a:pt x="2861" y="303"/>
                </a:cubicBezTo>
                <a:cubicBezTo>
                  <a:pt x="2866" y="307"/>
                  <a:pt x="2846" y="309"/>
                  <a:pt x="2831" y="310"/>
                </a:cubicBezTo>
                <a:lnTo>
                  <a:pt x="2827" y="310"/>
                </a:lnTo>
                <a:lnTo>
                  <a:pt x="2829" y="311"/>
                </a:lnTo>
                <a:cubicBezTo>
                  <a:pt x="2835" y="313"/>
                  <a:pt x="2838" y="316"/>
                  <a:pt x="2826" y="315"/>
                </a:cubicBezTo>
                <a:cubicBezTo>
                  <a:pt x="2825" y="315"/>
                  <a:pt x="2820" y="316"/>
                  <a:pt x="2818" y="312"/>
                </a:cubicBezTo>
                <a:cubicBezTo>
                  <a:pt x="2818" y="312"/>
                  <a:pt x="2818" y="311"/>
                  <a:pt x="2818" y="311"/>
                </a:cubicBezTo>
                <a:lnTo>
                  <a:pt x="2818" y="310"/>
                </a:lnTo>
                <a:lnTo>
                  <a:pt x="2815" y="310"/>
                </a:lnTo>
                <a:cubicBezTo>
                  <a:pt x="2813" y="310"/>
                  <a:pt x="2811" y="310"/>
                  <a:pt x="2809" y="310"/>
                </a:cubicBezTo>
                <a:lnTo>
                  <a:pt x="2806" y="310"/>
                </a:lnTo>
                <a:lnTo>
                  <a:pt x="2806" y="311"/>
                </a:lnTo>
                <a:cubicBezTo>
                  <a:pt x="2807" y="313"/>
                  <a:pt x="2829" y="317"/>
                  <a:pt x="2829" y="317"/>
                </a:cubicBezTo>
                <a:cubicBezTo>
                  <a:pt x="2836" y="317"/>
                  <a:pt x="2848" y="312"/>
                  <a:pt x="2851" y="320"/>
                </a:cubicBezTo>
                <a:cubicBezTo>
                  <a:pt x="2853" y="325"/>
                  <a:pt x="2850" y="325"/>
                  <a:pt x="2846" y="329"/>
                </a:cubicBezTo>
                <a:cubicBezTo>
                  <a:pt x="2843" y="332"/>
                  <a:pt x="2840" y="334"/>
                  <a:pt x="2836" y="335"/>
                </a:cubicBezTo>
                <a:cubicBezTo>
                  <a:pt x="2835" y="335"/>
                  <a:pt x="2832" y="329"/>
                  <a:pt x="2831" y="329"/>
                </a:cubicBezTo>
                <a:cubicBezTo>
                  <a:pt x="2830" y="329"/>
                  <a:pt x="2827" y="332"/>
                  <a:pt x="2825" y="332"/>
                </a:cubicBezTo>
                <a:cubicBezTo>
                  <a:pt x="2821" y="332"/>
                  <a:pt x="2818" y="326"/>
                  <a:pt x="2815" y="332"/>
                </a:cubicBezTo>
                <a:cubicBezTo>
                  <a:pt x="2814" y="335"/>
                  <a:pt x="2814" y="338"/>
                  <a:pt x="2815" y="341"/>
                </a:cubicBezTo>
                <a:cubicBezTo>
                  <a:pt x="2813" y="342"/>
                  <a:pt x="2811" y="343"/>
                  <a:pt x="2810" y="344"/>
                </a:cubicBezTo>
                <a:cubicBezTo>
                  <a:pt x="2809" y="342"/>
                  <a:pt x="2808" y="340"/>
                  <a:pt x="2808" y="338"/>
                </a:cubicBezTo>
                <a:cubicBezTo>
                  <a:pt x="2807" y="338"/>
                  <a:pt x="2799" y="349"/>
                  <a:pt x="2792" y="344"/>
                </a:cubicBezTo>
                <a:cubicBezTo>
                  <a:pt x="2792" y="344"/>
                  <a:pt x="2788" y="334"/>
                  <a:pt x="2787" y="338"/>
                </a:cubicBezTo>
                <a:cubicBezTo>
                  <a:pt x="2787" y="337"/>
                  <a:pt x="2782" y="348"/>
                  <a:pt x="2782" y="344"/>
                </a:cubicBezTo>
                <a:cubicBezTo>
                  <a:pt x="2782" y="354"/>
                  <a:pt x="2784" y="342"/>
                  <a:pt x="2792" y="347"/>
                </a:cubicBezTo>
                <a:cubicBezTo>
                  <a:pt x="2793" y="348"/>
                  <a:pt x="2795" y="355"/>
                  <a:pt x="2796" y="356"/>
                </a:cubicBezTo>
                <a:cubicBezTo>
                  <a:pt x="2798" y="357"/>
                  <a:pt x="2801" y="353"/>
                  <a:pt x="2803" y="353"/>
                </a:cubicBezTo>
                <a:cubicBezTo>
                  <a:pt x="2804" y="353"/>
                  <a:pt x="2807" y="357"/>
                  <a:pt x="2810" y="356"/>
                </a:cubicBezTo>
                <a:cubicBezTo>
                  <a:pt x="2813" y="355"/>
                  <a:pt x="2818" y="343"/>
                  <a:pt x="2820" y="353"/>
                </a:cubicBezTo>
                <a:cubicBezTo>
                  <a:pt x="2820" y="354"/>
                  <a:pt x="2819" y="359"/>
                  <a:pt x="2820" y="359"/>
                </a:cubicBezTo>
                <a:cubicBezTo>
                  <a:pt x="2828" y="367"/>
                  <a:pt x="2846" y="353"/>
                  <a:pt x="2853" y="362"/>
                </a:cubicBezTo>
                <a:cubicBezTo>
                  <a:pt x="2853" y="362"/>
                  <a:pt x="2845" y="367"/>
                  <a:pt x="2844" y="374"/>
                </a:cubicBezTo>
                <a:cubicBezTo>
                  <a:pt x="2844" y="386"/>
                  <a:pt x="2848" y="370"/>
                  <a:pt x="2854" y="371"/>
                </a:cubicBezTo>
                <a:cubicBezTo>
                  <a:pt x="2853" y="371"/>
                  <a:pt x="2856" y="377"/>
                  <a:pt x="2856" y="377"/>
                </a:cubicBezTo>
                <a:cubicBezTo>
                  <a:pt x="2856" y="377"/>
                  <a:pt x="2866" y="376"/>
                  <a:pt x="2866" y="380"/>
                </a:cubicBezTo>
                <a:cubicBezTo>
                  <a:pt x="2864" y="393"/>
                  <a:pt x="2832" y="380"/>
                  <a:pt x="2823" y="386"/>
                </a:cubicBezTo>
                <a:cubicBezTo>
                  <a:pt x="2821" y="387"/>
                  <a:pt x="2819" y="392"/>
                  <a:pt x="2818" y="392"/>
                </a:cubicBezTo>
                <a:cubicBezTo>
                  <a:pt x="2811" y="395"/>
                  <a:pt x="2801" y="396"/>
                  <a:pt x="2793" y="397"/>
                </a:cubicBezTo>
                <a:lnTo>
                  <a:pt x="2792" y="397"/>
                </a:lnTo>
                <a:lnTo>
                  <a:pt x="2794" y="399"/>
                </a:lnTo>
                <a:cubicBezTo>
                  <a:pt x="2796" y="400"/>
                  <a:pt x="2797" y="400"/>
                  <a:pt x="2799" y="401"/>
                </a:cubicBezTo>
                <a:cubicBezTo>
                  <a:pt x="2800" y="401"/>
                  <a:pt x="2820" y="396"/>
                  <a:pt x="2824" y="401"/>
                </a:cubicBezTo>
                <a:cubicBezTo>
                  <a:pt x="2826" y="404"/>
                  <a:pt x="2815" y="406"/>
                  <a:pt x="2809" y="407"/>
                </a:cubicBezTo>
                <a:lnTo>
                  <a:pt x="2809" y="407"/>
                </a:lnTo>
                <a:lnTo>
                  <a:pt x="2813" y="407"/>
                </a:lnTo>
                <a:cubicBezTo>
                  <a:pt x="2824" y="410"/>
                  <a:pt x="2835" y="411"/>
                  <a:pt x="2846" y="410"/>
                </a:cubicBezTo>
                <a:cubicBezTo>
                  <a:pt x="2848" y="410"/>
                  <a:pt x="2850" y="410"/>
                  <a:pt x="2852" y="410"/>
                </a:cubicBezTo>
                <a:cubicBezTo>
                  <a:pt x="2856" y="411"/>
                  <a:pt x="2859" y="416"/>
                  <a:pt x="2861" y="417"/>
                </a:cubicBezTo>
                <a:cubicBezTo>
                  <a:pt x="2867" y="418"/>
                  <a:pt x="2859" y="409"/>
                  <a:pt x="2869" y="414"/>
                </a:cubicBezTo>
                <a:cubicBezTo>
                  <a:pt x="2873" y="415"/>
                  <a:pt x="2868" y="422"/>
                  <a:pt x="2874" y="420"/>
                </a:cubicBezTo>
                <a:cubicBezTo>
                  <a:pt x="2874" y="420"/>
                  <a:pt x="2879" y="420"/>
                  <a:pt x="2879" y="420"/>
                </a:cubicBezTo>
                <a:cubicBezTo>
                  <a:pt x="2877" y="436"/>
                  <a:pt x="2862" y="421"/>
                  <a:pt x="2854" y="432"/>
                </a:cubicBezTo>
                <a:cubicBezTo>
                  <a:pt x="2847" y="441"/>
                  <a:pt x="2871" y="423"/>
                  <a:pt x="2865" y="441"/>
                </a:cubicBezTo>
                <a:cubicBezTo>
                  <a:pt x="2866" y="439"/>
                  <a:pt x="2857" y="444"/>
                  <a:pt x="2859" y="444"/>
                </a:cubicBezTo>
                <a:cubicBezTo>
                  <a:pt x="2849" y="446"/>
                  <a:pt x="2834" y="442"/>
                  <a:pt x="2819" y="447"/>
                </a:cubicBezTo>
                <a:cubicBezTo>
                  <a:pt x="2820" y="447"/>
                  <a:pt x="2817" y="450"/>
                  <a:pt x="2815" y="450"/>
                </a:cubicBezTo>
                <a:lnTo>
                  <a:pt x="2815" y="450"/>
                </a:lnTo>
                <a:lnTo>
                  <a:pt x="2814" y="450"/>
                </a:lnTo>
                <a:cubicBezTo>
                  <a:pt x="2814" y="450"/>
                  <a:pt x="2814" y="450"/>
                  <a:pt x="2814" y="450"/>
                </a:cubicBezTo>
                <a:lnTo>
                  <a:pt x="2815" y="450"/>
                </a:lnTo>
                <a:lnTo>
                  <a:pt x="2817" y="452"/>
                </a:lnTo>
                <a:cubicBezTo>
                  <a:pt x="2820" y="454"/>
                  <a:pt x="2824" y="456"/>
                  <a:pt x="2827" y="456"/>
                </a:cubicBezTo>
                <a:cubicBezTo>
                  <a:pt x="2825" y="460"/>
                  <a:pt x="2826" y="461"/>
                  <a:pt x="2817" y="462"/>
                </a:cubicBezTo>
                <a:cubicBezTo>
                  <a:pt x="2811" y="463"/>
                  <a:pt x="2804" y="465"/>
                  <a:pt x="2807" y="456"/>
                </a:cubicBezTo>
                <a:cubicBezTo>
                  <a:pt x="2811" y="447"/>
                  <a:pt x="2806" y="451"/>
                  <a:pt x="2798" y="453"/>
                </a:cubicBezTo>
                <a:cubicBezTo>
                  <a:pt x="2794" y="454"/>
                  <a:pt x="2788" y="456"/>
                  <a:pt x="2788" y="456"/>
                </a:cubicBezTo>
                <a:cubicBezTo>
                  <a:pt x="2784" y="463"/>
                  <a:pt x="2790" y="458"/>
                  <a:pt x="2791" y="467"/>
                </a:cubicBezTo>
                <a:cubicBezTo>
                  <a:pt x="2792" y="481"/>
                  <a:pt x="2787" y="479"/>
                  <a:pt x="2788" y="480"/>
                </a:cubicBezTo>
                <a:cubicBezTo>
                  <a:pt x="2788" y="480"/>
                  <a:pt x="2797" y="484"/>
                  <a:pt x="2794" y="489"/>
                </a:cubicBezTo>
                <a:cubicBezTo>
                  <a:pt x="2791" y="492"/>
                  <a:pt x="2788" y="493"/>
                  <a:pt x="2784" y="492"/>
                </a:cubicBezTo>
                <a:cubicBezTo>
                  <a:pt x="2783" y="492"/>
                  <a:pt x="2780" y="486"/>
                  <a:pt x="2778" y="486"/>
                </a:cubicBezTo>
                <a:cubicBezTo>
                  <a:pt x="2776" y="486"/>
                  <a:pt x="2774" y="491"/>
                  <a:pt x="2770" y="492"/>
                </a:cubicBezTo>
                <a:cubicBezTo>
                  <a:pt x="2769" y="492"/>
                  <a:pt x="2768" y="492"/>
                  <a:pt x="2768" y="492"/>
                </a:cubicBezTo>
                <a:lnTo>
                  <a:pt x="2767" y="492"/>
                </a:lnTo>
                <a:lnTo>
                  <a:pt x="2768" y="493"/>
                </a:lnTo>
                <a:cubicBezTo>
                  <a:pt x="2768" y="495"/>
                  <a:pt x="2767" y="496"/>
                  <a:pt x="2762" y="498"/>
                </a:cubicBezTo>
                <a:cubicBezTo>
                  <a:pt x="2762" y="498"/>
                  <a:pt x="2756" y="497"/>
                  <a:pt x="2754" y="492"/>
                </a:cubicBezTo>
                <a:lnTo>
                  <a:pt x="2754" y="491"/>
                </a:lnTo>
                <a:lnTo>
                  <a:pt x="2753" y="491"/>
                </a:lnTo>
                <a:lnTo>
                  <a:pt x="2752" y="491"/>
                </a:lnTo>
                <a:lnTo>
                  <a:pt x="2752" y="492"/>
                </a:lnTo>
                <a:cubicBezTo>
                  <a:pt x="2751" y="494"/>
                  <a:pt x="2749" y="495"/>
                  <a:pt x="2746" y="498"/>
                </a:cubicBezTo>
                <a:cubicBezTo>
                  <a:pt x="2743" y="501"/>
                  <a:pt x="2740" y="503"/>
                  <a:pt x="2736" y="504"/>
                </a:cubicBezTo>
                <a:cubicBezTo>
                  <a:pt x="2735" y="504"/>
                  <a:pt x="2732" y="499"/>
                  <a:pt x="2731" y="498"/>
                </a:cubicBezTo>
                <a:lnTo>
                  <a:pt x="2731" y="498"/>
                </a:lnTo>
                <a:lnTo>
                  <a:pt x="2731" y="498"/>
                </a:lnTo>
                <a:lnTo>
                  <a:pt x="2730" y="498"/>
                </a:lnTo>
                <a:cubicBezTo>
                  <a:pt x="2729" y="499"/>
                  <a:pt x="2727" y="501"/>
                  <a:pt x="2725" y="501"/>
                </a:cubicBezTo>
                <a:cubicBezTo>
                  <a:pt x="2724" y="501"/>
                  <a:pt x="2724" y="501"/>
                  <a:pt x="2723" y="501"/>
                </a:cubicBezTo>
                <a:lnTo>
                  <a:pt x="2722" y="500"/>
                </a:lnTo>
                <a:lnTo>
                  <a:pt x="2721" y="501"/>
                </a:lnTo>
                <a:cubicBezTo>
                  <a:pt x="2720" y="502"/>
                  <a:pt x="2718" y="504"/>
                  <a:pt x="2717" y="504"/>
                </a:cubicBezTo>
                <a:cubicBezTo>
                  <a:pt x="2716" y="504"/>
                  <a:pt x="2716" y="504"/>
                  <a:pt x="2716" y="503"/>
                </a:cubicBezTo>
                <a:lnTo>
                  <a:pt x="2715" y="502"/>
                </a:lnTo>
                <a:lnTo>
                  <a:pt x="2715" y="502"/>
                </a:lnTo>
                <a:lnTo>
                  <a:pt x="2714" y="505"/>
                </a:lnTo>
                <a:cubicBezTo>
                  <a:pt x="2714" y="507"/>
                  <a:pt x="2715" y="508"/>
                  <a:pt x="2715" y="510"/>
                </a:cubicBezTo>
                <a:cubicBezTo>
                  <a:pt x="2713" y="511"/>
                  <a:pt x="2711" y="512"/>
                  <a:pt x="2710" y="513"/>
                </a:cubicBezTo>
                <a:lnTo>
                  <a:pt x="2709" y="510"/>
                </a:lnTo>
                <a:lnTo>
                  <a:pt x="2709" y="510"/>
                </a:lnTo>
                <a:cubicBezTo>
                  <a:pt x="2709" y="509"/>
                  <a:pt x="2708" y="509"/>
                  <a:pt x="2708" y="509"/>
                </a:cubicBezTo>
                <a:lnTo>
                  <a:pt x="2708" y="508"/>
                </a:lnTo>
                <a:lnTo>
                  <a:pt x="2708" y="507"/>
                </a:lnTo>
                <a:cubicBezTo>
                  <a:pt x="2708" y="507"/>
                  <a:pt x="2707" y="508"/>
                  <a:pt x="2706" y="509"/>
                </a:cubicBezTo>
                <a:lnTo>
                  <a:pt x="2705" y="510"/>
                </a:lnTo>
                <a:lnTo>
                  <a:pt x="2705" y="510"/>
                </a:lnTo>
                <a:cubicBezTo>
                  <a:pt x="2705" y="511"/>
                  <a:pt x="2704" y="512"/>
                  <a:pt x="2704" y="513"/>
                </a:cubicBezTo>
                <a:cubicBezTo>
                  <a:pt x="2702" y="514"/>
                  <a:pt x="2700" y="516"/>
                  <a:pt x="2697" y="517"/>
                </a:cubicBezTo>
                <a:lnTo>
                  <a:pt x="2693" y="519"/>
                </a:lnTo>
                <a:lnTo>
                  <a:pt x="2694" y="521"/>
                </a:lnTo>
                <a:cubicBezTo>
                  <a:pt x="2695" y="523"/>
                  <a:pt x="2696" y="525"/>
                  <a:pt x="2696" y="525"/>
                </a:cubicBezTo>
                <a:cubicBezTo>
                  <a:pt x="2698" y="526"/>
                  <a:pt x="2701" y="522"/>
                  <a:pt x="2703" y="522"/>
                </a:cubicBezTo>
                <a:cubicBezTo>
                  <a:pt x="2704" y="522"/>
                  <a:pt x="2707" y="526"/>
                  <a:pt x="2710" y="525"/>
                </a:cubicBezTo>
                <a:cubicBezTo>
                  <a:pt x="2713" y="524"/>
                  <a:pt x="2718" y="512"/>
                  <a:pt x="2720" y="522"/>
                </a:cubicBezTo>
                <a:cubicBezTo>
                  <a:pt x="2720" y="523"/>
                  <a:pt x="2719" y="528"/>
                  <a:pt x="2720" y="528"/>
                </a:cubicBezTo>
                <a:cubicBezTo>
                  <a:pt x="2728" y="536"/>
                  <a:pt x="2746" y="522"/>
                  <a:pt x="2753" y="531"/>
                </a:cubicBezTo>
                <a:cubicBezTo>
                  <a:pt x="2753" y="531"/>
                  <a:pt x="2745" y="536"/>
                  <a:pt x="2744" y="543"/>
                </a:cubicBezTo>
                <a:cubicBezTo>
                  <a:pt x="2744" y="555"/>
                  <a:pt x="2748" y="539"/>
                  <a:pt x="2754" y="540"/>
                </a:cubicBezTo>
                <a:cubicBezTo>
                  <a:pt x="2753" y="540"/>
                  <a:pt x="2756" y="546"/>
                  <a:pt x="2756" y="546"/>
                </a:cubicBezTo>
                <a:cubicBezTo>
                  <a:pt x="2756" y="546"/>
                  <a:pt x="2766" y="545"/>
                  <a:pt x="2766" y="549"/>
                </a:cubicBezTo>
                <a:cubicBezTo>
                  <a:pt x="2765" y="554"/>
                  <a:pt x="2760" y="555"/>
                  <a:pt x="2754" y="555"/>
                </a:cubicBezTo>
                <a:lnTo>
                  <a:pt x="2750" y="555"/>
                </a:lnTo>
                <a:lnTo>
                  <a:pt x="2748" y="556"/>
                </a:lnTo>
                <a:cubicBezTo>
                  <a:pt x="2744" y="558"/>
                  <a:pt x="2737" y="558"/>
                  <a:pt x="2730" y="558"/>
                </a:cubicBezTo>
                <a:lnTo>
                  <a:pt x="2721" y="558"/>
                </a:lnTo>
                <a:lnTo>
                  <a:pt x="2720" y="558"/>
                </a:lnTo>
                <a:cubicBezTo>
                  <a:pt x="2719" y="560"/>
                  <a:pt x="2718" y="561"/>
                  <a:pt x="2718" y="561"/>
                </a:cubicBezTo>
                <a:cubicBezTo>
                  <a:pt x="2711" y="564"/>
                  <a:pt x="2701" y="565"/>
                  <a:pt x="2693" y="566"/>
                </a:cubicBezTo>
                <a:lnTo>
                  <a:pt x="2691" y="566"/>
                </a:lnTo>
                <a:lnTo>
                  <a:pt x="2691" y="567"/>
                </a:lnTo>
                <a:cubicBezTo>
                  <a:pt x="2691" y="571"/>
                  <a:pt x="2734" y="555"/>
                  <a:pt x="2721" y="575"/>
                </a:cubicBezTo>
                <a:cubicBezTo>
                  <a:pt x="2722" y="575"/>
                  <a:pt x="2719" y="575"/>
                  <a:pt x="2716" y="576"/>
                </a:cubicBezTo>
                <a:lnTo>
                  <a:pt x="2713" y="577"/>
                </a:lnTo>
                <a:lnTo>
                  <a:pt x="2721" y="578"/>
                </a:lnTo>
                <a:cubicBezTo>
                  <a:pt x="2729" y="579"/>
                  <a:pt x="2738" y="580"/>
                  <a:pt x="2746" y="579"/>
                </a:cubicBezTo>
                <a:cubicBezTo>
                  <a:pt x="2748" y="579"/>
                  <a:pt x="2750" y="579"/>
                  <a:pt x="2752" y="579"/>
                </a:cubicBezTo>
                <a:cubicBezTo>
                  <a:pt x="2756" y="580"/>
                  <a:pt x="2759" y="585"/>
                  <a:pt x="2761" y="586"/>
                </a:cubicBezTo>
                <a:cubicBezTo>
                  <a:pt x="2767" y="587"/>
                  <a:pt x="2759" y="578"/>
                  <a:pt x="2769" y="583"/>
                </a:cubicBezTo>
                <a:cubicBezTo>
                  <a:pt x="2773" y="584"/>
                  <a:pt x="2768" y="591"/>
                  <a:pt x="2774" y="589"/>
                </a:cubicBezTo>
                <a:cubicBezTo>
                  <a:pt x="2774" y="589"/>
                  <a:pt x="2779" y="589"/>
                  <a:pt x="2779" y="589"/>
                </a:cubicBezTo>
                <a:cubicBezTo>
                  <a:pt x="2777" y="605"/>
                  <a:pt x="2762" y="590"/>
                  <a:pt x="2754" y="601"/>
                </a:cubicBezTo>
                <a:cubicBezTo>
                  <a:pt x="2747" y="610"/>
                  <a:pt x="2771" y="592"/>
                  <a:pt x="2765" y="610"/>
                </a:cubicBezTo>
                <a:cubicBezTo>
                  <a:pt x="2766" y="608"/>
                  <a:pt x="2757" y="613"/>
                  <a:pt x="2759" y="613"/>
                </a:cubicBezTo>
                <a:cubicBezTo>
                  <a:pt x="2749" y="615"/>
                  <a:pt x="2734" y="611"/>
                  <a:pt x="2719" y="616"/>
                </a:cubicBezTo>
                <a:cubicBezTo>
                  <a:pt x="2720" y="616"/>
                  <a:pt x="2717" y="619"/>
                  <a:pt x="2715" y="619"/>
                </a:cubicBezTo>
                <a:lnTo>
                  <a:pt x="2715" y="619"/>
                </a:lnTo>
                <a:lnTo>
                  <a:pt x="2714" y="619"/>
                </a:lnTo>
                <a:cubicBezTo>
                  <a:pt x="2714" y="619"/>
                  <a:pt x="2714" y="619"/>
                  <a:pt x="2714" y="619"/>
                </a:cubicBezTo>
                <a:lnTo>
                  <a:pt x="2715" y="619"/>
                </a:lnTo>
                <a:lnTo>
                  <a:pt x="2717" y="621"/>
                </a:lnTo>
                <a:cubicBezTo>
                  <a:pt x="2720" y="623"/>
                  <a:pt x="2724" y="625"/>
                  <a:pt x="2727" y="625"/>
                </a:cubicBezTo>
                <a:cubicBezTo>
                  <a:pt x="2725" y="629"/>
                  <a:pt x="2726" y="630"/>
                  <a:pt x="2717" y="631"/>
                </a:cubicBezTo>
                <a:cubicBezTo>
                  <a:pt x="2711" y="632"/>
                  <a:pt x="2704" y="634"/>
                  <a:pt x="2707" y="625"/>
                </a:cubicBezTo>
                <a:cubicBezTo>
                  <a:pt x="2711" y="616"/>
                  <a:pt x="2706" y="620"/>
                  <a:pt x="2698" y="622"/>
                </a:cubicBezTo>
                <a:cubicBezTo>
                  <a:pt x="2694" y="623"/>
                  <a:pt x="2688" y="625"/>
                  <a:pt x="2688" y="625"/>
                </a:cubicBezTo>
                <a:cubicBezTo>
                  <a:pt x="2684" y="632"/>
                  <a:pt x="2690" y="627"/>
                  <a:pt x="2691" y="636"/>
                </a:cubicBezTo>
                <a:cubicBezTo>
                  <a:pt x="2692" y="650"/>
                  <a:pt x="2687" y="648"/>
                  <a:pt x="2688" y="649"/>
                </a:cubicBezTo>
                <a:cubicBezTo>
                  <a:pt x="2688" y="649"/>
                  <a:pt x="2697" y="653"/>
                  <a:pt x="2694" y="658"/>
                </a:cubicBezTo>
                <a:cubicBezTo>
                  <a:pt x="2691" y="661"/>
                  <a:pt x="2688" y="662"/>
                  <a:pt x="2684" y="661"/>
                </a:cubicBezTo>
                <a:cubicBezTo>
                  <a:pt x="2683" y="661"/>
                  <a:pt x="2680" y="655"/>
                  <a:pt x="2678" y="655"/>
                </a:cubicBezTo>
                <a:cubicBezTo>
                  <a:pt x="2676" y="655"/>
                  <a:pt x="2674" y="660"/>
                  <a:pt x="2670" y="661"/>
                </a:cubicBezTo>
                <a:cubicBezTo>
                  <a:pt x="2664" y="662"/>
                  <a:pt x="2657" y="659"/>
                  <a:pt x="2650" y="661"/>
                </a:cubicBezTo>
                <a:cubicBezTo>
                  <a:pt x="2646" y="661"/>
                  <a:pt x="2642" y="666"/>
                  <a:pt x="2638" y="667"/>
                </a:cubicBezTo>
                <a:cubicBezTo>
                  <a:pt x="2635" y="668"/>
                  <a:pt x="2630" y="666"/>
                  <a:pt x="2627" y="667"/>
                </a:cubicBezTo>
                <a:cubicBezTo>
                  <a:pt x="2623" y="668"/>
                  <a:pt x="2620" y="673"/>
                  <a:pt x="2617" y="673"/>
                </a:cubicBezTo>
                <a:cubicBezTo>
                  <a:pt x="2615" y="673"/>
                  <a:pt x="2614" y="667"/>
                  <a:pt x="2612" y="667"/>
                </a:cubicBezTo>
                <a:cubicBezTo>
                  <a:pt x="2609" y="667"/>
                  <a:pt x="2607" y="668"/>
                  <a:pt x="2604" y="670"/>
                </a:cubicBezTo>
                <a:cubicBezTo>
                  <a:pt x="2598" y="674"/>
                  <a:pt x="2608" y="673"/>
                  <a:pt x="2604" y="682"/>
                </a:cubicBezTo>
                <a:cubicBezTo>
                  <a:pt x="2595" y="688"/>
                  <a:pt x="2586" y="691"/>
                  <a:pt x="2577" y="691"/>
                </a:cubicBezTo>
                <a:cubicBezTo>
                  <a:pt x="2573" y="690"/>
                  <a:pt x="2565" y="678"/>
                  <a:pt x="2561" y="688"/>
                </a:cubicBezTo>
                <a:cubicBezTo>
                  <a:pt x="2560" y="691"/>
                  <a:pt x="2562" y="692"/>
                  <a:pt x="2559" y="694"/>
                </a:cubicBezTo>
                <a:cubicBezTo>
                  <a:pt x="2556" y="695"/>
                  <a:pt x="2553" y="695"/>
                  <a:pt x="2549" y="694"/>
                </a:cubicBezTo>
                <a:cubicBezTo>
                  <a:pt x="2546" y="692"/>
                  <a:pt x="2544" y="690"/>
                  <a:pt x="2541" y="688"/>
                </a:cubicBezTo>
                <a:cubicBezTo>
                  <a:pt x="2538" y="688"/>
                  <a:pt x="2537" y="695"/>
                  <a:pt x="2531" y="697"/>
                </a:cubicBezTo>
                <a:cubicBezTo>
                  <a:pt x="2526" y="699"/>
                  <a:pt x="2520" y="695"/>
                  <a:pt x="2515" y="697"/>
                </a:cubicBezTo>
                <a:cubicBezTo>
                  <a:pt x="2503" y="702"/>
                  <a:pt x="2517" y="703"/>
                  <a:pt x="2523" y="706"/>
                </a:cubicBezTo>
                <a:cubicBezTo>
                  <a:pt x="2537" y="715"/>
                  <a:pt x="2510" y="712"/>
                  <a:pt x="2505" y="712"/>
                </a:cubicBezTo>
                <a:cubicBezTo>
                  <a:pt x="2500" y="712"/>
                  <a:pt x="2489" y="709"/>
                  <a:pt x="2480" y="709"/>
                </a:cubicBezTo>
                <a:cubicBezTo>
                  <a:pt x="2473" y="711"/>
                  <a:pt x="2467" y="712"/>
                  <a:pt x="2460" y="712"/>
                </a:cubicBezTo>
                <a:cubicBezTo>
                  <a:pt x="2453" y="711"/>
                  <a:pt x="2444" y="714"/>
                  <a:pt x="2434" y="712"/>
                </a:cubicBezTo>
                <a:cubicBezTo>
                  <a:pt x="2427" y="709"/>
                  <a:pt x="2420" y="707"/>
                  <a:pt x="2412" y="706"/>
                </a:cubicBezTo>
                <a:cubicBezTo>
                  <a:pt x="2403" y="706"/>
                  <a:pt x="2377" y="712"/>
                  <a:pt x="2366" y="712"/>
                </a:cubicBezTo>
                <a:cubicBezTo>
                  <a:pt x="2363" y="712"/>
                  <a:pt x="2363" y="709"/>
                  <a:pt x="2360" y="709"/>
                </a:cubicBezTo>
                <a:cubicBezTo>
                  <a:pt x="2357" y="709"/>
                  <a:pt x="2353" y="712"/>
                  <a:pt x="2350" y="712"/>
                </a:cubicBezTo>
                <a:cubicBezTo>
                  <a:pt x="2342" y="713"/>
                  <a:pt x="2337" y="706"/>
                  <a:pt x="2331" y="712"/>
                </a:cubicBezTo>
                <a:cubicBezTo>
                  <a:pt x="2331" y="714"/>
                  <a:pt x="2329" y="715"/>
                  <a:pt x="2328" y="715"/>
                </a:cubicBezTo>
                <a:cubicBezTo>
                  <a:pt x="2306" y="724"/>
                  <a:pt x="2274" y="711"/>
                  <a:pt x="2249" y="715"/>
                </a:cubicBezTo>
                <a:cubicBezTo>
                  <a:pt x="2227" y="717"/>
                  <a:pt x="2205" y="717"/>
                  <a:pt x="2183" y="715"/>
                </a:cubicBezTo>
                <a:cubicBezTo>
                  <a:pt x="2170" y="714"/>
                  <a:pt x="2156" y="718"/>
                  <a:pt x="2143" y="718"/>
                </a:cubicBezTo>
                <a:cubicBezTo>
                  <a:pt x="2136" y="717"/>
                  <a:pt x="2129" y="716"/>
                  <a:pt x="2122" y="715"/>
                </a:cubicBezTo>
                <a:cubicBezTo>
                  <a:pt x="2119" y="715"/>
                  <a:pt x="2082" y="733"/>
                  <a:pt x="2081" y="712"/>
                </a:cubicBezTo>
                <a:cubicBezTo>
                  <a:pt x="2081" y="711"/>
                  <a:pt x="2081" y="709"/>
                  <a:pt x="2082" y="708"/>
                </a:cubicBezTo>
                <a:lnTo>
                  <a:pt x="2082" y="708"/>
                </a:lnTo>
                <a:lnTo>
                  <a:pt x="2079" y="708"/>
                </a:lnTo>
                <a:cubicBezTo>
                  <a:pt x="2067" y="706"/>
                  <a:pt x="2052" y="705"/>
                  <a:pt x="2038" y="705"/>
                </a:cubicBezTo>
                <a:cubicBezTo>
                  <a:pt x="2034" y="706"/>
                  <a:pt x="2030" y="706"/>
                  <a:pt x="2026" y="707"/>
                </a:cubicBezTo>
                <a:lnTo>
                  <a:pt x="2022" y="707"/>
                </a:lnTo>
                <a:lnTo>
                  <a:pt x="2022" y="709"/>
                </a:lnTo>
                <a:cubicBezTo>
                  <a:pt x="2020" y="714"/>
                  <a:pt x="2015" y="720"/>
                  <a:pt x="2013" y="716"/>
                </a:cubicBezTo>
                <a:cubicBezTo>
                  <a:pt x="2011" y="714"/>
                  <a:pt x="2011" y="712"/>
                  <a:pt x="2011" y="710"/>
                </a:cubicBezTo>
                <a:lnTo>
                  <a:pt x="2011" y="708"/>
                </a:lnTo>
                <a:lnTo>
                  <a:pt x="2003" y="709"/>
                </a:lnTo>
                <a:cubicBezTo>
                  <a:pt x="1999" y="709"/>
                  <a:pt x="1995" y="709"/>
                  <a:pt x="1991" y="709"/>
                </a:cubicBezTo>
                <a:cubicBezTo>
                  <a:pt x="1986" y="709"/>
                  <a:pt x="1982" y="708"/>
                  <a:pt x="1977" y="709"/>
                </a:cubicBezTo>
                <a:lnTo>
                  <a:pt x="1977" y="709"/>
                </a:lnTo>
                <a:lnTo>
                  <a:pt x="1976" y="710"/>
                </a:lnTo>
                <a:cubicBezTo>
                  <a:pt x="1975" y="710"/>
                  <a:pt x="1974" y="710"/>
                  <a:pt x="1973" y="710"/>
                </a:cubicBezTo>
                <a:lnTo>
                  <a:pt x="1972" y="709"/>
                </a:lnTo>
                <a:lnTo>
                  <a:pt x="1970" y="709"/>
                </a:lnTo>
                <a:cubicBezTo>
                  <a:pt x="1957" y="709"/>
                  <a:pt x="1943" y="710"/>
                  <a:pt x="1928" y="709"/>
                </a:cubicBezTo>
                <a:cubicBezTo>
                  <a:pt x="1911" y="706"/>
                  <a:pt x="1893" y="703"/>
                  <a:pt x="1876" y="701"/>
                </a:cubicBezTo>
                <a:cubicBezTo>
                  <a:pt x="1854" y="701"/>
                  <a:pt x="1791" y="708"/>
                  <a:pt x="1765" y="709"/>
                </a:cubicBezTo>
                <a:cubicBezTo>
                  <a:pt x="1758" y="709"/>
                  <a:pt x="1757" y="705"/>
                  <a:pt x="1750" y="705"/>
                </a:cubicBezTo>
                <a:cubicBezTo>
                  <a:pt x="1742" y="705"/>
                  <a:pt x="1735" y="709"/>
                  <a:pt x="1726" y="709"/>
                </a:cubicBezTo>
                <a:cubicBezTo>
                  <a:pt x="1708" y="710"/>
                  <a:pt x="1695" y="702"/>
                  <a:pt x="1682" y="709"/>
                </a:cubicBezTo>
                <a:cubicBezTo>
                  <a:pt x="1680" y="711"/>
                  <a:pt x="1677" y="712"/>
                  <a:pt x="1674" y="713"/>
                </a:cubicBezTo>
                <a:cubicBezTo>
                  <a:pt x="1621" y="724"/>
                  <a:pt x="1546" y="708"/>
                  <a:pt x="1485" y="713"/>
                </a:cubicBezTo>
                <a:cubicBezTo>
                  <a:pt x="1432" y="716"/>
                  <a:pt x="1379" y="716"/>
                  <a:pt x="1326" y="713"/>
                </a:cubicBezTo>
                <a:cubicBezTo>
                  <a:pt x="1295" y="712"/>
                  <a:pt x="1263" y="717"/>
                  <a:pt x="1232" y="717"/>
                </a:cubicBezTo>
                <a:cubicBezTo>
                  <a:pt x="1214" y="715"/>
                  <a:pt x="1197" y="713"/>
                  <a:pt x="1180" y="713"/>
                </a:cubicBezTo>
                <a:cubicBezTo>
                  <a:pt x="1173" y="713"/>
                  <a:pt x="1083" y="736"/>
                  <a:pt x="1081" y="709"/>
                </a:cubicBezTo>
                <a:cubicBezTo>
                  <a:pt x="1081" y="702"/>
                  <a:pt x="1097" y="694"/>
                  <a:pt x="1097" y="693"/>
                </a:cubicBezTo>
                <a:cubicBezTo>
                  <a:pt x="1089" y="687"/>
                  <a:pt x="1038" y="697"/>
                  <a:pt x="998" y="689"/>
                </a:cubicBezTo>
                <a:cubicBezTo>
                  <a:pt x="993" y="688"/>
                  <a:pt x="986" y="682"/>
                  <a:pt x="983" y="681"/>
                </a:cubicBezTo>
                <a:cubicBezTo>
                  <a:pt x="971" y="681"/>
                  <a:pt x="958" y="685"/>
                  <a:pt x="936" y="685"/>
                </a:cubicBezTo>
                <a:cubicBezTo>
                  <a:pt x="927" y="685"/>
                  <a:pt x="916" y="690"/>
                  <a:pt x="912" y="689"/>
                </a:cubicBezTo>
                <a:cubicBezTo>
                  <a:pt x="903" y="688"/>
                  <a:pt x="899" y="679"/>
                  <a:pt x="892" y="677"/>
                </a:cubicBezTo>
                <a:cubicBezTo>
                  <a:pt x="888" y="676"/>
                  <a:pt x="856" y="673"/>
                  <a:pt x="853" y="673"/>
                </a:cubicBezTo>
                <a:cubicBezTo>
                  <a:pt x="836" y="675"/>
                  <a:pt x="830" y="685"/>
                  <a:pt x="809" y="677"/>
                </a:cubicBezTo>
                <a:cubicBezTo>
                  <a:pt x="802" y="675"/>
                  <a:pt x="794" y="669"/>
                  <a:pt x="794" y="670"/>
                </a:cubicBezTo>
                <a:cubicBezTo>
                  <a:pt x="789" y="670"/>
                  <a:pt x="789" y="680"/>
                  <a:pt x="786" y="681"/>
                </a:cubicBezTo>
                <a:cubicBezTo>
                  <a:pt x="778" y="684"/>
                  <a:pt x="770" y="684"/>
                  <a:pt x="762" y="681"/>
                </a:cubicBezTo>
                <a:cubicBezTo>
                  <a:pt x="759" y="683"/>
                  <a:pt x="751" y="698"/>
                  <a:pt x="750" y="697"/>
                </a:cubicBezTo>
                <a:cubicBezTo>
                  <a:pt x="737" y="694"/>
                  <a:pt x="744" y="699"/>
                  <a:pt x="738" y="681"/>
                </a:cubicBezTo>
                <a:cubicBezTo>
                  <a:pt x="735" y="673"/>
                  <a:pt x="738" y="654"/>
                  <a:pt x="718" y="662"/>
                </a:cubicBezTo>
                <a:cubicBezTo>
                  <a:pt x="711" y="664"/>
                  <a:pt x="715" y="678"/>
                  <a:pt x="707" y="681"/>
                </a:cubicBezTo>
                <a:cubicBezTo>
                  <a:pt x="695" y="686"/>
                  <a:pt x="692" y="673"/>
                  <a:pt x="683" y="673"/>
                </a:cubicBezTo>
                <a:cubicBezTo>
                  <a:pt x="671" y="674"/>
                  <a:pt x="669" y="692"/>
                  <a:pt x="647" y="685"/>
                </a:cubicBezTo>
                <a:cubicBezTo>
                  <a:pt x="638" y="679"/>
                  <a:pt x="629" y="674"/>
                  <a:pt x="620" y="670"/>
                </a:cubicBezTo>
                <a:cubicBezTo>
                  <a:pt x="612" y="668"/>
                  <a:pt x="603" y="675"/>
                  <a:pt x="596" y="673"/>
                </a:cubicBezTo>
                <a:cubicBezTo>
                  <a:pt x="594" y="673"/>
                  <a:pt x="590" y="667"/>
                  <a:pt x="586" y="663"/>
                </a:cubicBezTo>
                <a:lnTo>
                  <a:pt x="584" y="661"/>
                </a:lnTo>
                <a:lnTo>
                  <a:pt x="584" y="662"/>
                </a:lnTo>
                <a:cubicBezTo>
                  <a:pt x="584" y="663"/>
                  <a:pt x="584" y="664"/>
                  <a:pt x="584" y="665"/>
                </a:cubicBezTo>
                <a:cubicBezTo>
                  <a:pt x="580" y="672"/>
                  <a:pt x="575" y="676"/>
                  <a:pt x="570" y="676"/>
                </a:cubicBezTo>
                <a:cubicBezTo>
                  <a:pt x="568" y="675"/>
                  <a:pt x="564" y="661"/>
                  <a:pt x="562" y="672"/>
                </a:cubicBezTo>
                <a:cubicBezTo>
                  <a:pt x="561" y="676"/>
                  <a:pt x="562" y="678"/>
                  <a:pt x="561" y="679"/>
                </a:cubicBezTo>
                <a:cubicBezTo>
                  <a:pt x="559" y="681"/>
                  <a:pt x="558" y="681"/>
                  <a:pt x="556" y="679"/>
                </a:cubicBezTo>
                <a:cubicBezTo>
                  <a:pt x="555" y="678"/>
                  <a:pt x="553" y="675"/>
                  <a:pt x="552" y="672"/>
                </a:cubicBezTo>
                <a:cubicBezTo>
                  <a:pt x="550" y="672"/>
                  <a:pt x="550" y="681"/>
                  <a:pt x="547" y="683"/>
                </a:cubicBezTo>
                <a:cubicBezTo>
                  <a:pt x="544" y="685"/>
                  <a:pt x="541" y="680"/>
                  <a:pt x="538" y="683"/>
                </a:cubicBezTo>
                <a:cubicBezTo>
                  <a:pt x="532" y="689"/>
                  <a:pt x="540" y="689"/>
                  <a:pt x="543" y="694"/>
                </a:cubicBezTo>
                <a:cubicBezTo>
                  <a:pt x="550" y="703"/>
                  <a:pt x="536" y="701"/>
                  <a:pt x="533" y="701"/>
                </a:cubicBezTo>
                <a:cubicBezTo>
                  <a:pt x="531" y="700"/>
                  <a:pt x="526" y="697"/>
                  <a:pt x="521" y="697"/>
                </a:cubicBezTo>
                <a:cubicBezTo>
                  <a:pt x="518" y="699"/>
                  <a:pt x="514" y="700"/>
                  <a:pt x="511" y="701"/>
                </a:cubicBezTo>
                <a:cubicBezTo>
                  <a:pt x="507" y="699"/>
                  <a:pt x="503" y="702"/>
                  <a:pt x="497" y="701"/>
                </a:cubicBezTo>
                <a:cubicBezTo>
                  <a:pt x="494" y="697"/>
                  <a:pt x="490" y="695"/>
                  <a:pt x="486" y="694"/>
                </a:cubicBezTo>
                <a:cubicBezTo>
                  <a:pt x="482" y="694"/>
                  <a:pt x="468" y="700"/>
                  <a:pt x="463" y="701"/>
                </a:cubicBezTo>
                <a:cubicBezTo>
                  <a:pt x="461" y="701"/>
                  <a:pt x="461" y="697"/>
                  <a:pt x="460" y="697"/>
                </a:cubicBezTo>
                <a:cubicBezTo>
                  <a:pt x="458" y="697"/>
                  <a:pt x="456" y="700"/>
                  <a:pt x="455" y="701"/>
                </a:cubicBezTo>
                <a:cubicBezTo>
                  <a:pt x="451" y="701"/>
                  <a:pt x="448" y="694"/>
                  <a:pt x="445" y="701"/>
                </a:cubicBezTo>
                <a:cubicBezTo>
                  <a:pt x="445" y="702"/>
                  <a:pt x="444" y="703"/>
                  <a:pt x="444" y="704"/>
                </a:cubicBezTo>
                <a:cubicBezTo>
                  <a:pt x="432" y="714"/>
                  <a:pt x="416" y="699"/>
                  <a:pt x="403" y="704"/>
                </a:cubicBezTo>
                <a:cubicBezTo>
                  <a:pt x="392" y="707"/>
                  <a:pt x="381" y="707"/>
                  <a:pt x="370" y="704"/>
                </a:cubicBezTo>
                <a:cubicBezTo>
                  <a:pt x="363" y="703"/>
                  <a:pt x="356" y="708"/>
                  <a:pt x="350" y="708"/>
                </a:cubicBezTo>
                <a:cubicBezTo>
                  <a:pt x="346" y="706"/>
                  <a:pt x="342" y="704"/>
                  <a:pt x="339" y="704"/>
                </a:cubicBezTo>
                <a:cubicBezTo>
                  <a:pt x="337" y="704"/>
                  <a:pt x="318" y="724"/>
                  <a:pt x="318" y="701"/>
                </a:cubicBezTo>
                <a:cubicBezTo>
                  <a:pt x="318" y="694"/>
                  <a:pt x="321" y="687"/>
                  <a:pt x="321" y="686"/>
                </a:cubicBezTo>
                <a:cubicBezTo>
                  <a:pt x="319" y="681"/>
                  <a:pt x="309" y="690"/>
                  <a:pt x="300" y="683"/>
                </a:cubicBezTo>
                <a:cubicBezTo>
                  <a:pt x="299" y="682"/>
                  <a:pt x="298" y="676"/>
                  <a:pt x="297" y="676"/>
                </a:cubicBezTo>
                <a:cubicBezTo>
                  <a:pt x="294" y="676"/>
                  <a:pt x="292" y="679"/>
                  <a:pt x="287" y="679"/>
                </a:cubicBezTo>
                <a:cubicBezTo>
                  <a:pt x="285" y="679"/>
                  <a:pt x="283" y="683"/>
                  <a:pt x="282" y="683"/>
                </a:cubicBezTo>
                <a:cubicBezTo>
                  <a:pt x="280" y="682"/>
                  <a:pt x="279" y="674"/>
                  <a:pt x="278" y="672"/>
                </a:cubicBezTo>
                <a:cubicBezTo>
                  <a:pt x="277" y="671"/>
                  <a:pt x="270" y="669"/>
                  <a:pt x="269" y="669"/>
                </a:cubicBezTo>
                <a:cubicBezTo>
                  <a:pt x="266" y="670"/>
                  <a:pt x="265" y="679"/>
                  <a:pt x="260" y="672"/>
                </a:cubicBezTo>
                <a:cubicBezTo>
                  <a:pt x="259" y="670"/>
                  <a:pt x="257" y="665"/>
                  <a:pt x="257" y="665"/>
                </a:cubicBezTo>
                <a:cubicBezTo>
                  <a:pt x="256" y="665"/>
                  <a:pt x="256" y="674"/>
                  <a:pt x="255" y="676"/>
                </a:cubicBezTo>
                <a:cubicBezTo>
                  <a:pt x="253" y="678"/>
                  <a:pt x="252" y="678"/>
                  <a:pt x="250" y="676"/>
                </a:cubicBezTo>
                <a:cubicBezTo>
                  <a:pt x="249" y="677"/>
                  <a:pt x="248" y="690"/>
                  <a:pt x="247" y="690"/>
                </a:cubicBezTo>
                <a:cubicBezTo>
                  <a:pt x="245" y="687"/>
                  <a:pt x="246" y="692"/>
                  <a:pt x="245" y="676"/>
                </a:cubicBezTo>
                <a:cubicBezTo>
                  <a:pt x="244" y="669"/>
                  <a:pt x="245" y="651"/>
                  <a:pt x="241" y="658"/>
                </a:cubicBezTo>
                <a:cubicBezTo>
                  <a:pt x="239" y="661"/>
                  <a:pt x="240" y="673"/>
                  <a:pt x="238" y="676"/>
                </a:cubicBezTo>
                <a:cubicBezTo>
                  <a:pt x="236" y="680"/>
                  <a:pt x="235" y="668"/>
                  <a:pt x="233" y="669"/>
                </a:cubicBezTo>
                <a:cubicBezTo>
                  <a:pt x="231" y="670"/>
                  <a:pt x="230" y="685"/>
                  <a:pt x="226" y="679"/>
                </a:cubicBezTo>
                <a:cubicBezTo>
                  <a:pt x="224" y="674"/>
                  <a:pt x="222" y="669"/>
                  <a:pt x="220" y="665"/>
                </a:cubicBezTo>
                <a:cubicBezTo>
                  <a:pt x="218" y="664"/>
                  <a:pt x="216" y="671"/>
                  <a:pt x="215" y="669"/>
                </a:cubicBezTo>
                <a:cubicBezTo>
                  <a:pt x="214" y="668"/>
                  <a:pt x="212" y="655"/>
                  <a:pt x="211" y="655"/>
                </a:cubicBezTo>
                <a:cubicBezTo>
                  <a:pt x="210" y="652"/>
                  <a:pt x="208" y="656"/>
                  <a:pt x="206" y="655"/>
                </a:cubicBezTo>
                <a:cubicBezTo>
                  <a:pt x="204" y="655"/>
                  <a:pt x="204" y="650"/>
                  <a:pt x="202" y="648"/>
                </a:cubicBezTo>
                <a:cubicBezTo>
                  <a:pt x="200" y="646"/>
                  <a:pt x="198" y="649"/>
                  <a:pt x="197" y="648"/>
                </a:cubicBezTo>
                <a:cubicBezTo>
                  <a:pt x="197" y="647"/>
                  <a:pt x="195" y="638"/>
                  <a:pt x="195" y="637"/>
                </a:cubicBezTo>
                <a:cubicBezTo>
                  <a:pt x="193" y="635"/>
                  <a:pt x="192" y="638"/>
                  <a:pt x="191" y="634"/>
                </a:cubicBezTo>
                <a:cubicBezTo>
                  <a:pt x="191" y="629"/>
                  <a:pt x="193" y="619"/>
                  <a:pt x="191" y="616"/>
                </a:cubicBezTo>
                <a:cubicBezTo>
                  <a:pt x="190" y="614"/>
                  <a:pt x="186" y="619"/>
                  <a:pt x="183" y="616"/>
                </a:cubicBezTo>
                <a:cubicBezTo>
                  <a:pt x="181" y="615"/>
                  <a:pt x="179" y="609"/>
                  <a:pt x="179" y="609"/>
                </a:cubicBezTo>
                <a:cubicBezTo>
                  <a:pt x="176" y="608"/>
                  <a:pt x="175" y="613"/>
                  <a:pt x="171" y="609"/>
                </a:cubicBezTo>
                <a:cubicBezTo>
                  <a:pt x="170" y="608"/>
                  <a:pt x="169" y="603"/>
                  <a:pt x="168" y="602"/>
                </a:cubicBezTo>
                <a:cubicBezTo>
                  <a:pt x="165" y="599"/>
                  <a:pt x="163" y="604"/>
                  <a:pt x="162" y="602"/>
                </a:cubicBezTo>
                <a:cubicBezTo>
                  <a:pt x="159" y="596"/>
                  <a:pt x="164" y="592"/>
                  <a:pt x="164" y="588"/>
                </a:cubicBezTo>
                <a:cubicBezTo>
                  <a:pt x="163" y="581"/>
                  <a:pt x="156" y="584"/>
                  <a:pt x="152" y="581"/>
                </a:cubicBezTo>
                <a:cubicBezTo>
                  <a:pt x="146" y="576"/>
                  <a:pt x="141" y="568"/>
                  <a:pt x="141" y="560"/>
                </a:cubicBezTo>
                <a:cubicBezTo>
                  <a:pt x="141" y="555"/>
                  <a:pt x="142" y="551"/>
                  <a:pt x="143" y="549"/>
                </a:cubicBezTo>
                <a:cubicBezTo>
                  <a:pt x="144" y="549"/>
                  <a:pt x="145" y="549"/>
                  <a:pt x="146" y="549"/>
                </a:cubicBezTo>
                <a:cubicBezTo>
                  <a:pt x="145" y="539"/>
                  <a:pt x="141" y="549"/>
                  <a:pt x="138" y="542"/>
                </a:cubicBezTo>
                <a:cubicBezTo>
                  <a:pt x="137" y="540"/>
                  <a:pt x="138" y="530"/>
                  <a:pt x="136" y="528"/>
                </a:cubicBezTo>
                <a:cubicBezTo>
                  <a:pt x="134" y="526"/>
                  <a:pt x="129" y="529"/>
                  <a:pt x="126" y="528"/>
                </a:cubicBezTo>
                <a:cubicBezTo>
                  <a:pt x="125" y="528"/>
                  <a:pt x="123" y="522"/>
                  <a:pt x="121" y="521"/>
                </a:cubicBezTo>
                <a:cubicBezTo>
                  <a:pt x="115" y="517"/>
                  <a:pt x="107" y="524"/>
                  <a:pt x="110" y="510"/>
                </a:cubicBezTo>
                <a:cubicBezTo>
                  <a:pt x="110" y="508"/>
                  <a:pt x="110" y="508"/>
                  <a:pt x="111" y="507"/>
                </a:cubicBezTo>
                <a:cubicBezTo>
                  <a:pt x="111" y="506"/>
                  <a:pt x="113" y="509"/>
                  <a:pt x="114" y="507"/>
                </a:cubicBezTo>
                <a:lnTo>
                  <a:pt x="114" y="506"/>
                </a:lnTo>
                <a:lnTo>
                  <a:pt x="111" y="506"/>
                </a:lnTo>
                <a:cubicBezTo>
                  <a:pt x="99" y="505"/>
                  <a:pt x="93" y="503"/>
                  <a:pt x="101" y="496"/>
                </a:cubicBezTo>
                <a:cubicBezTo>
                  <a:pt x="103" y="493"/>
                  <a:pt x="101" y="493"/>
                  <a:pt x="105" y="492"/>
                </a:cubicBezTo>
                <a:cubicBezTo>
                  <a:pt x="106" y="491"/>
                  <a:pt x="107" y="491"/>
                  <a:pt x="108" y="491"/>
                </a:cubicBezTo>
                <a:lnTo>
                  <a:pt x="109" y="491"/>
                </a:lnTo>
                <a:lnTo>
                  <a:pt x="110" y="490"/>
                </a:lnTo>
                <a:cubicBezTo>
                  <a:pt x="111" y="488"/>
                  <a:pt x="113" y="488"/>
                  <a:pt x="114" y="490"/>
                </a:cubicBezTo>
                <a:cubicBezTo>
                  <a:pt x="114" y="490"/>
                  <a:pt x="114" y="491"/>
                  <a:pt x="114" y="491"/>
                </a:cubicBezTo>
                <a:lnTo>
                  <a:pt x="114" y="492"/>
                </a:lnTo>
                <a:lnTo>
                  <a:pt x="117" y="492"/>
                </a:lnTo>
                <a:lnTo>
                  <a:pt x="118" y="492"/>
                </a:lnTo>
                <a:lnTo>
                  <a:pt x="119" y="489"/>
                </a:lnTo>
                <a:cubicBezTo>
                  <a:pt x="121" y="487"/>
                  <a:pt x="122" y="488"/>
                  <a:pt x="123" y="488"/>
                </a:cubicBezTo>
                <a:lnTo>
                  <a:pt x="124" y="488"/>
                </a:lnTo>
                <a:lnTo>
                  <a:pt x="126" y="486"/>
                </a:lnTo>
                <a:lnTo>
                  <a:pt x="126" y="486"/>
                </a:lnTo>
                <a:lnTo>
                  <a:pt x="127" y="483"/>
                </a:lnTo>
                <a:cubicBezTo>
                  <a:pt x="128" y="477"/>
                  <a:pt x="126" y="464"/>
                  <a:pt x="131" y="465"/>
                </a:cubicBezTo>
                <a:cubicBezTo>
                  <a:pt x="131" y="465"/>
                  <a:pt x="132" y="470"/>
                  <a:pt x="133" y="468"/>
                </a:cubicBezTo>
                <a:cubicBezTo>
                  <a:pt x="134" y="467"/>
                  <a:pt x="134" y="460"/>
                  <a:pt x="135" y="458"/>
                </a:cubicBezTo>
                <a:cubicBezTo>
                  <a:pt x="136" y="455"/>
                  <a:pt x="137" y="457"/>
                  <a:pt x="138" y="454"/>
                </a:cubicBezTo>
                <a:cubicBezTo>
                  <a:pt x="140" y="449"/>
                  <a:pt x="143" y="447"/>
                  <a:pt x="146" y="448"/>
                </a:cubicBezTo>
                <a:cubicBezTo>
                  <a:pt x="146" y="448"/>
                  <a:pt x="146" y="452"/>
                  <a:pt x="147" y="452"/>
                </a:cubicBezTo>
                <a:cubicBezTo>
                  <a:pt x="149" y="449"/>
                  <a:pt x="151" y="449"/>
                  <a:pt x="153" y="452"/>
                </a:cubicBezTo>
                <a:cubicBezTo>
                  <a:pt x="155" y="454"/>
                  <a:pt x="155" y="461"/>
                  <a:pt x="159" y="455"/>
                </a:cubicBezTo>
                <a:cubicBezTo>
                  <a:pt x="159" y="455"/>
                  <a:pt x="160" y="453"/>
                  <a:pt x="160" y="451"/>
                </a:cubicBezTo>
                <a:lnTo>
                  <a:pt x="160" y="450"/>
                </a:lnTo>
                <a:lnTo>
                  <a:pt x="157" y="450"/>
                </a:lnTo>
                <a:cubicBezTo>
                  <a:pt x="149" y="448"/>
                  <a:pt x="141" y="445"/>
                  <a:pt x="139" y="445"/>
                </a:cubicBezTo>
                <a:cubicBezTo>
                  <a:pt x="125" y="445"/>
                  <a:pt x="129" y="457"/>
                  <a:pt x="116" y="445"/>
                </a:cubicBezTo>
                <a:lnTo>
                  <a:pt x="115" y="444"/>
                </a:lnTo>
                <a:lnTo>
                  <a:pt x="115" y="445"/>
                </a:lnTo>
                <a:cubicBezTo>
                  <a:pt x="116" y="448"/>
                  <a:pt x="116" y="455"/>
                  <a:pt x="114" y="452"/>
                </a:cubicBezTo>
                <a:cubicBezTo>
                  <a:pt x="113" y="452"/>
                  <a:pt x="112" y="447"/>
                  <a:pt x="113" y="445"/>
                </a:cubicBezTo>
                <a:cubicBezTo>
                  <a:pt x="113" y="444"/>
                  <a:pt x="113" y="443"/>
                  <a:pt x="114" y="443"/>
                </a:cubicBezTo>
                <a:lnTo>
                  <a:pt x="114" y="443"/>
                </a:lnTo>
                <a:lnTo>
                  <a:pt x="113" y="442"/>
                </a:lnTo>
                <a:cubicBezTo>
                  <a:pt x="109" y="437"/>
                  <a:pt x="112" y="436"/>
                  <a:pt x="117" y="437"/>
                </a:cubicBezTo>
                <a:lnTo>
                  <a:pt x="121" y="438"/>
                </a:lnTo>
                <a:lnTo>
                  <a:pt x="121" y="436"/>
                </a:lnTo>
                <a:cubicBezTo>
                  <a:pt x="121" y="433"/>
                  <a:pt x="124" y="436"/>
                  <a:pt x="124" y="437"/>
                </a:cubicBezTo>
                <a:lnTo>
                  <a:pt x="124" y="439"/>
                </a:lnTo>
                <a:lnTo>
                  <a:pt x="126" y="439"/>
                </a:lnTo>
                <a:lnTo>
                  <a:pt x="127" y="440"/>
                </a:lnTo>
                <a:lnTo>
                  <a:pt x="128" y="439"/>
                </a:lnTo>
                <a:cubicBezTo>
                  <a:pt x="128" y="438"/>
                  <a:pt x="128" y="437"/>
                  <a:pt x="129" y="437"/>
                </a:cubicBezTo>
                <a:cubicBezTo>
                  <a:pt x="129" y="438"/>
                  <a:pt x="129" y="439"/>
                  <a:pt x="129" y="440"/>
                </a:cubicBezTo>
                <a:lnTo>
                  <a:pt x="129" y="440"/>
                </a:lnTo>
                <a:lnTo>
                  <a:pt x="129" y="440"/>
                </a:lnTo>
                <a:cubicBezTo>
                  <a:pt x="130" y="441"/>
                  <a:pt x="131" y="441"/>
                  <a:pt x="132" y="441"/>
                </a:cubicBezTo>
                <a:cubicBezTo>
                  <a:pt x="140" y="441"/>
                  <a:pt x="144" y="437"/>
                  <a:pt x="150" y="436"/>
                </a:cubicBezTo>
                <a:lnTo>
                  <a:pt x="150" y="436"/>
                </a:lnTo>
                <a:lnTo>
                  <a:pt x="149" y="435"/>
                </a:lnTo>
                <a:cubicBezTo>
                  <a:pt x="148" y="434"/>
                  <a:pt x="147" y="432"/>
                  <a:pt x="146" y="431"/>
                </a:cubicBezTo>
                <a:cubicBezTo>
                  <a:pt x="144" y="428"/>
                  <a:pt x="139" y="431"/>
                  <a:pt x="133" y="427"/>
                </a:cubicBezTo>
                <a:cubicBezTo>
                  <a:pt x="132" y="426"/>
                  <a:pt x="131" y="422"/>
                  <a:pt x="129" y="420"/>
                </a:cubicBezTo>
                <a:cubicBezTo>
                  <a:pt x="124" y="416"/>
                  <a:pt x="121" y="426"/>
                  <a:pt x="124" y="409"/>
                </a:cubicBezTo>
                <a:cubicBezTo>
                  <a:pt x="125" y="402"/>
                  <a:pt x="125" y="405"/>
                  <a:pt x="128" y="402"/>
                </a:cubicBezTo>
                <a:cubicBezTo>
                  <a:pt x="130" y="400"/>
                  <a:pt x="130" y="395"/>
                  <a:pt x="126" y="392"/>
                </a:cubicBezTo>
                <a:cubicBezTo>
                  <a:pt x="126" y="392"/>
                  <a:pt x="122" y="392"/>
                  <a:pt x="122" y="388"/>
                </a:cubicBezTo>
                <a:cubicBezTo>
                  <a:pt x="122" y="386"/>
                  <a:pt x="123" y="384"/>
                  <a:pt x="123" y="383"/>
                </a:cubicBezTo>
                <a:lnTo>
                  <a:pt x="124" y="381"/>
                </a:lnTo>
                <a:lnTo>
                  <a:pt x="119" y="381"/>
                </a:lnTo>
                <a:cubicBezTo>
                  <a:pt x="108" y="380"/>
                  <a:pt x="99" y="378"/>
                  <a:pt x="96" y="373"/>
                </a:cubicBezTo>
                <a:lnTo>
                  <a:pt x="92" y="373"/>
                </a:lnTo>
                <a:cubicBezTo>
                  <a:pt x="105" y="369"/>
                  <a:pt x="118" y="366"/>
                  <a:pt x="132" y="366"/>
                </a:cubicBezTo>
                <a:cubicBezTo>
                  <a:pt x="134" y="366"/>
                  <a:pt x="138" y="367"/>
                  <a:pt x="141" y="369"/>
                </a:cubicBezTo>
                <a:lnTo>
                  <a:pt x="142" y="370"/>
                </a:lnTo>
                <a:lnTo>
                  <a:pt x="142" y="369"/>
                </a:lnTo>
                <a:cubicBezTo>
                  <a:pt x="142" y="368"/>
                  <a:pt x="142" y="368"/>
                  <a:pt x="142" y="367"/>
                </a:cubicBezTo>
                <a:cubicBezTo>
                  <a:pt x="139" y="355"/>
                  <a:pt x="132" y="368"/>
                  <a:pt x="128" y="357"/>
                </a:cubicBezTo>
                <a:cubicBezTo>
                  <a:pt x="125" y="348"/>
                  <a:pt x="117" y="367"/>
                  <a:pt x="112" y="367"/>
                </a:cubicBezTo>
                <a:cubicBezTo>
                  <a:pt x="111" y="367"/>
                  <a:pt x="101" y="357"/>
                  <a:pt x="100" y="353"/>
                </a:cubicBezTo>
                <a:cubicBezTo>
                  <a:pt x="100" y="349"/>
                  <a:pt x="102" y="343"/>
                  <a:pt x="103" y="343"/>
                </a:cubicBezTo>
                <a:cubicBezTo>
                  <a:pt x="104" y="342"/>
                  <a:pt x="105" y="344"/>
                  <a:pt x="106" y="346"/>
                </a:cubicBezTo>
                <a:cubicBezTo>
                  <a:pt x="108" y="345"/>
                  <a:pt x="109" y="336"/>
                  <a:pt x="113" y="339"/>
                </a:cubicBezTo>
                <a:cubicBezTo>
                  <a:pt x="113" y="339"/>
                  <a:pt x="113" y="352"/>
                  <a:pt x="113" y="353"/>
                </a:cubicBezTo>
                <a:cubicBezTo>
                  <a:pt x="114" y="357"/>
                  <a:pt x="119" y="353"/>
                  <a:pt x="120" y="353"/>
                </a:cubicBezTo>
                <a:cubicBezTo>
                  <a:pt x="120" y="353"/>
                  <a:pt x="122" y="342"/>
                  <a:pt x="121" y="335"/>
                </a:cubicBezTo>
                <a:lnTo>
                  <a:pt x="121" y="334"/>
                </a:lnTo>
                <a:lnTo>
                  <a:pt x="116" y="334"/>
                </a:lnTo>
                <a:cubicBezTo>
                  <a:pt x="115" y="335"/>
                  <a:pt x="113" y="335"/>
                  <a:pt x="112" y="335"/>
                </a:cubicBezTo>
                <a:cubicBezTo>
                  <a:pt x="109" y="335"/>
                  <a:pt x="58" y="324"/>
                  <a:pt x="56" y="319"/>
                </a:cubicBezTo>
                <a:cubicBezTo>
                  <a:pt x="55" y="314"/>
                  <a:pt x="63" y="308"/>
                  <a:pt x="68" y="307"/>
                </a:cubicBezTo>
                <a:cubicBezTo>
                  <a:pt x="74" y="307"/>
                  <a:pt x="79" y="308"/>
                  <a:pt x="84" y="311"/>
                </a:cubicBezTo>
                <a:cubicBezTo>
                  <a:pt x="89" y="310"/>
                  <a:pt x="92" y="306"/>
                  <a:pt x="99" y="304"/>
                </a:cubicBezTo>
                <a:lnTo>
                  <a:pt x="102" y="303"/>
                </a:lnTo>
                <a:lnTo>
                  <a:pt x="101" y="300"/>
                </a:lnTo>
                <a:lnTo>
                  <a:pt x="99" y="297"/>
                </a:lnTo>
                <a:cubicBezTo>
                  <a:pt x="99" y="294"/>
                  <a:pt x="99" y="291"/>
                  <a:pt x="100" y="289"/>
                </a:cubicBezTo>
                <a:lnTo>
                  <a:pt x="100" y="286"/>
                </a:lnTo>
                <a:lnTo>
                  <a:pt x="100" y="286"/>
                </a:lnTo>
                <a:cubicBezTo>
                  <a:pt x="97" y="285"/>
                  <a:pt x="94" y="284"/>
                  <a:pt x="92" y="283"/>
                </a:cubicBezTo>
                <a:cubicBezTo>
                  <a:pt x="88" y="282"/>
                  <a:pt x="86" y="274"/>
                  <a:pt x="80" y="271"/>
                </a:cubicBezTo>
                <a:cubicBezTo>
                  <a:pt x="73" y="269"/>
                  <a:pt x="66" y="265"/>
                  <a:pt x="60" y="259"/>
                </a:cubicBezTo>
                <a:lnTo>
                  <a:pt x="52" y="256"/>
                </a:lnTo>
                <a:cubicBezTo>
                  <a:pt x="51" y="243"/>
                  <a:pt x="64" y="232"/>
                  <a:pt x="80" y="232"/>
                </a:cubicBezTo>
                <a:cubicBezTo>
                  <a:pt x="96" y="232"/>
                  <a:pt x="135" y="232"/>
                  <a:pt x="100" y="224"/>
                </a:cubicBezTo>
                <a:cubicBezTo>
                  <a:pt x="95" y="223"/>
                  <a:pt x="79" y="224"/>
                  <a:pt x="80" y="220"/>
                </a:cubicBezTo>
                <a:cubicBezTo>
                  <a:pt x="82" y="208"/>
                  <a:pt x="91" y="223"/>
                  <a:pt x="104" y="220"/>
                </a:cubicBezTo>
                <a:cubicBezTo>
                  <a:pt x="104" y="220"/>
                  <a:pt x="104" y="220"/>
                  <a:pt x="106" y="219"/>
                </a:cubicBezTo>
                <a:lnTo>
                  <a:pt x="107" y="219"/>
                </a:lnTo>
                <a:lnTo>
                  <a:pt x="107" y="219"/>
                </a:lnTo>
                <a:cubicBezTo>
                  <a:pt x="109" y="213"/>
                  <a:pt x="114" y="206"/>
                  <a:pt x="115" y="205"/>
                </a:cubicBezTo>
                <a:cubicBezTo>
                  <a:pt x="116" y="205"/>
                  <a:pt x="117" y="205"/>
                  <a:pt x="118" y="206"/>
                </a:cubicBezTo>
                <a:lnTo>
                  <a:pt x="118" y="207"/>
                </a:lnTo>
                <a:lnTo>
                  <a:pt x="118" y="206"/>
                </a:lnTo>
                <a:cubicBezTo>
                  <a:pt x="119" y="204"/>
                  <a:pt x="120" y="204"/>
                  <a:pt x="123" y="206"/>
                </a:cubicBezTo>
                <a:lnTo>
                  <a:pt x="124" y="206"/>
                </a:lnTo>
                <a:lnTo>
                  <a:pt x="126" y="205"/>
                </a:lnTo>
                <a:cubicBezTo>
                  <a:pt x="128" y="203"/>
                  <a:pt x="130" y="202"/>
                  <a:pt x="131" y="202"/>
                </a:cubicBezTo>
                <a:cubicBezTo>
                  <a:pt x="134" y="202"/>
                  <a:pt x="136" y="206"/>
                  <a:pt x="138" y="208"/>
                </a:cubicBezTo>
                <a:lnTo>
                  <a:pt x="138" y="208"/>
                </a:lnTo>
                <a:lnTo>
                  <a:pt x="139" y="206"/>
                </a:lnTo>
                <a:cubicBezTo>
                  <a:pt x="140" y="204"/>
                  <a:pt x="141" y="202"/>
                  <a:pt x="143" y="200"/>
                </a:cubicBezTo>
                <a:cubicBezTo>
                  <a:pt x="146" y="198"/>
                  <a:pt x="158" y="199"/>
                  <a:pt x="155" y="192"/>
                </a:cubicBezTo>
                <a:cubicBezTo>
                  <a:pt x="147" y="190"/>
                  <a:pt x="139" y="189"/>
                  <a:pt x="131" y="188"/>
                </a:cubicBezTo>
                <a:cubicBezTo>
                  <a:pt x="136" y="185"/>
                  <a:pt x="138" y="183"/>
                  <a:pt x="140" y="181"/>
                </a:cubicBezTo>
                <a:lnTo>
                  <a:pt x="140" y="181"/>
                </a:lnTo>
                <a:lnTo>
                  <a:pt x="140" y="181"/>
                </a:lnTo>
                <a:cubicBezTo>
                  <a:pt x="141" y="178"/>
                  <a:pt x="142" y="175"/>
                  <a:pt x="142" y="173"/>
                </a:cubicBezTo>
                <a:cubicBezTo>
                  <a:pt x="142" y="173"/>
                  <a:pt x="142" y="173"/>
                  <a:pt x="142" y="172"/>
                </a:cubicBezTo>
                <a:lnTo>
                  <a:pt x="142" y="172"/>
                </a:lnTo>
                <a:lnTo>
                  <a:pt x="142" y="172"/>
                </a:lnTo>
                <a:cubicBezTo>
                  <a:pt x="136" y="175"/>
                  <a:pt x="130" y="177"/>
                  <a:pt x="127" y="177"/>
                </a:cubicBezTo>
                <a:cubicBezTo>
                  <a:pt x="124" y="177"/>
                  <a:pt x="85" y="177"/>
                  <a:pt x="84" y="173"/>
                </a:cubicBezTo>
                <a:cubicBezTo>
                  <a:pt x="82" y="168"/>
                  <a:pt x="119" y="154"/>
                  <a:pt x="127" y="153"/>
                </a:cubicBezTo>
                <a:cubicBezTo>
                  <a:pt x="135" y="152"/>
                  <a:pt x="139" y="156"/>
                  <a:pt x="147" y="157"/>
                </a:cubicBezTo>
                <a:lnTo>
                  <a:pt x="150" y="157"/>
                </a:lnTo>
                <a:lnTo>
                  <a:pt x="150" y="156"/>
                </a:lnTo>
                <a:cubicBezTo>
                  <a:pt x="148" y="153"/>
                  <a:pt x="147" y="151"/>
                  <a:pt x="146" y="152"/>
                </a:cubicBezTo>
                <a:cubicBezTo>
                  <a:pt x="148" y="142"/>
                  <a:pt x="152" y="145"/>
                  <a:pt x="157" y="142"/>
                </a:cubicBezTo>
                <a:cubicBezTo>
                  <a:pt x="159" y="141"/>
                  <a:pt x="160" y="136"/>
                  <a:pt x="161" y="135"/>
                </a:cubicBezTo>
                <a:cubicBezTo>
                  <a:pt x="165" y="132"/>
                  <a:pt x="167" y="137"/>
                  <a:pt x="167" y="135"/>
                </a:cubicBezTo>
                <a:cubicBezTo>
                  <a:pt x="169" y="131"/>
                  <a:pt x="166" y="118"/>
                  <a:pt x="167" y="117"/>
                </a:cubicBezTo>
                <a:cubicBezTo>
                  <a:pt x="169" y="116"/>
                  <a:pt x="170" y="117"/>
                  <a:pt x="172" y="121"/>
                </a:cubicBezTo>
                <a:cubicBezTo>
                  <a:pt x="173" y="125"/>
                  <a:pt x="171" y="130"/>
                  <a:pt x="172" y="131"/>
                </a:cubicBezTo>
                <a:cubicBezTo>
                  <a:pt x="173" y="132"/>
                  <a:pt x="174" y="132"/>
                  <a:pt x="175" y="130"/>
                </a:cubicBezTo>
                <a:lnTo>
                  <a:pt x="176" y="130"/>
                </a:lnTo>
                <a:lnTo>
                  <a:pt x="175" y="129"/>
                </a:lnTo>
                <a:cubicBezTo>
                  <a:pt x="174" y="129"/>
                  <a:pt x="172" y="121"/>
                  <a:pt x="175" y="121"/>
                </a:cubicBezTo>
                <a:cubicBezTo>
                  <a:pt x="176" y="121"/>
                  <a:pt x="177" y="122"/>
                  <a:pt x="177" y="124"/>
                </a:cubicBezTo>
                <a:lnTo>
                  <a:pt x="177" y="124"/>
                </a:lnTo>
                <a:lnTo>
                  <a:pt x="178" y="122"/>
                </a:lnTo>
                <a:cubicBezTo>
                  <a:pt x="180" y="116"/>
                  <a:pt x="182" y="111"/>
                  <a:pt x="185" y="114"/>
                </a:cubicBezTo>
                <a:cubicBezTo>
                  <a:pt x="190" y="117"/>
                  <a:pt x="191" y="133"/>
                  <a:pt x="195" y="117"/>
                </a:cubicBezTo>
                <a:cubicBezTo>
                  <a:pt x="196" y="115"/>
                  <a:pt x="196" y="107"/>
                  <a:pt x="197" y="107"/>
                </a:cubicBezTo>
                <a:cubicBezTo>
                  <a:pt x="199" y="105"/>
                  <a:pt x="202" y="105"/>
                  <a:pt x="204" y="107"/>
                </a:cubicBezTo>
                <a:cubicBezTo>
                  <a:pt x="206" y="107"/>
                  <a:pt x="208" y="113"/>
                  <a:pt x="209" y="114"/>
                </a:cubicBezTo>
                <a:cubicBezTo>
                  <a:pt x="211" y="113"/>
                  <a:pt x="213" y="112"/>
                  <a:pt x="214" y="110"/>
                </a:cubicBezTo>
                <a:cubicBezTo>
                  <a:pt x="219" y="108"/>
                  <a:pt x="224" y="111"/>
                  <a:pt x="227" y="107"/>
                </a:cubicBezTo>
                <a:cubicBezTo>
                  <a:pt x="230" y="102"/>
                  <a:pt x="231" y="87"/>
                  <a:pt x="234" y="85"/>
                </a:cubicBezTo>
                <a:cubicBezTo>
                  <a:pt x="241" y="76"/>
                  <a:pt x="255" y="87"/>
                  <a:pt x="267" y="88"/>
                </a:cubicBezTo>
                <a:cubicBezTo>
                  <a:pt x="269" y="88"/>
                  <a:pt x="270" y="84"/>
                  <a:pt x="271" y="85"/>
                </a:cubicBezTo>
                <a:cubicBezTo>
                  <a:pt x="273" y="85"/>
                  <a:pt x="274" y="88"/>
                  <a:pt x="276" y="88"/>
                </a:cubicBezTo>
                <a:cubicBezTo>
                  <a:pt x="286" y="87"/>
                  <a:pt x="297" y="81"/>
                  <a:pt x="309" y="78"/>
                </a:cubicBezTo>
                <a:cubicBezTo>
                  <a:pt x="316" y="76"/>
                  <a:pt x="323" y="77"/>
                  <a:pt x="330" y="77"/>
                </a:cubicBezTo>
                <a:lnTo>
                  <a:pt x="335" y="78"/>
                </a:lnTo>
                <a:lnTo>
                  <a:pt x="340" y="75"/>
                </a:lnTo>
                <a:cubicBezTo>
                  <a:pt x="341" y="75"/>
                  <a:pt x="343" y="74"/>
                  <a:pt x="345" y="74"/>
                </a:cubicBezTo>
                <a:cubicBezTo>
                  <a:pt x="360" y="71"/>
                  <a:pt x="370" y="76"/>
                  <a:pt x="372" y="74"/>
                </a:cubicBezTo>
                <a:cubicBezTo>
                  <a:pt x="378" y="69"/>
                  <a:pt x="365" y="55"/>
                  <a:pt x="372" y="54"/>
                </a:cubicBezTo>
                <a:cubicBezTo>
                  <a:pt x="379" y="52"/>
                  <a:pt x="387" y="54"/>
                  <a:pt x="392" y="58"/>
                </a:cubicBezTo>
                <a:cubicBezTo>
                  <a:pt x="397" y="62"/>
                  <a:pt x="391" y="67"/>
                  <a:pt x="394" y="69"/>
                </a:cubicBezTo>
                <a:lnTo>
                  <a:pt x="395" y="69"/>
                </a:lnTo>
                <a:lnTo>
                  <a:pt x="397" y="69"/>
                </a:lnTo>
                <a:cubicBezTo>
                  <a:pt x="399" y="69"/>
                  <a:pt x="402" y="69"/>
                  <a:pt x="405" y="69"/>
                </a:cubicBezTo>
                <a:lnTo>
                  <a:pt x="406" y="70"/>
                </a:lnTo>
                <a:lnTo>
                  <a:pt x="409" y="69"/>
                </a:lnTo>
                <a:cubicBezTo>
                  <a:pt x="424" y="64"/>
                  <a:pt x="429" y="45"/>
                  <a:pt x="456" y="50"/>
                </a:cubicBezTo>
                <a:cubicBezTo>
                  <a:pt x="478" y="54"/>
                  <a:pt x="485" y="72"/>
                  <a:pt x="504" y="54"/>
                </a:cubicBezTo>
                <a:cubicBezTo>
                  <a:pt x="506" y="52"/>
                  <a:pt x="509" y="43"/>
                  <a:pt x="512" y="42"/>
                </a:cubicBezTo>
                <a:cubicBezTo>
                  <a:pt x="523" y="40"/>
                  <a:pt x="535" y="40"/>
                  <a:pt x="547" y="42"/>
                </a:cubicBezTo>
                <a:cubicBezTo>
                  <a:pt x="553" y="43"/>
                  <a:pt x="562" y="50"/>
                  <a:pt x="571" y="50"/>
                </a:cubicBezTo>
                <a:cubicBezTo>
                  <a:pt x="579" y="49"/>
                  <a:pt x="587" y="48"/>
                  <a:pt x="595" y="46"/>
                </a:cubicBezTo>
                <a:cubicBezTo>
                  <a:pt x="614" y="44"/>
                  <a:pt x="640" y="47"/>
                  <a:pt x="654" y="42"/>
                </a:cubicBezTo>
                <a:cubicBezTo>
                  <a:pt x="668" y="38"/>
                  <a:pt x="675" y="21"/>
                  <a:pt x="685" y="18"/>
                </a:cubicBezTo>
                <a:cubicBezTo>
                  <a:pt x="718" y="8"/>
                  <a:pt x="788" y="20"/>
                  <a:pt x="843" y="22"/>
                </a:cubicBezTo>
                <a:cubicBezTo>
                  <a:pt x="851" y="22"/>
                  <a:pt x="856" y="17"/>
                  <a:pt x="863" y="18"/>
                </a:cubicBezTo>
                <a:cubicBezTo>
                  <a:pt x="870" y="18"/>
                  <a:pt x="875" y="22"/>
                  <a:pt x="883" y="22"/>
                </a:cubicBezTo>
                <a:cubicBezTo>
                  <a:pt x="932" y="21"/>
                  <a:pt x="985" y="13"/>
                  <a:pt x="1041" y="10"/>
                </a:cubicBezTo>
                <a:cubicBezTo>
                  <a:pt x="1083" y="7"/>
                  <a:pt x="1130" y="10"/>
                  <a:pt x="1171" y="10"/>
                </a:cubicBezTo>
                <a:cubicBezTo>
                  <a:pt x="1218" y="10"/>
                  <a:pt x="1264" y="5"/>
                  <a:pt x="1298" y="10"/>
                </a:cubicBezTo>
                <a:cubicBezTo>
                  <a:pt x="1310" y="11"/>
                  <a:pt x="1319" y="19"/>
                  <a:pt x="1329" y="22"/>
                </a:cubicBezTo>
                <a:cubicBezTo>
                  <a:pt x="1350" y="26"/>
                  <a:pt x="1372" y="26"/>
                  <a:pt x="1393" y="22"/>
                </a:cubicBezTo>
                <a:cubicBezTo>
                  <a:pt x="1396" y="21"/>
                  <a:pt x="1395" y="10"/>
                  <a:pt x="1396" y="7"/>
                </a:cubicBezTo>
                <a:lnTo>
                  <a:pt x="1397" y="6"/>
                </a:lnTo>
                <a:lnTo>
                  <a:pt x="1397" y="6"/>
                </a:lnTo>
                <a:cubicBezTo>
                  <a:pt x="1400" y="6"/>
                  <a:pt x="1415" y="2"/>
                  <a:pt x="1421" y="2"/>
                </a:cubicBezTo>
                <a:cubicBezTo>
                  <a:pt x="1436" y="0"/>
                  <a:pt x="1453" y="0"/>
                  <a:pt x="1471" y="0"/>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sz="2000">
              <a:solidFill>
                <a:schemeClr val="tx1"/>
              </a:solidFill>
            </a:endParaRPr>
          </a:p>
        </p:txBody>
      </p:sp>
      <p:sp>
        <p:nvSpPr>
          <p:cNvPr id="44" name="任意多边形: 形状 11"/>
          <p:cNvSpPr/>
          <p:nvPr>
            <p:custDataLst>
              <p:tags r:id="rId3"/>
            </p:custDataLst>
          </p:nvPr>
        </p:nvSpPr>
        <p:spPr>
          <a:xfrm>
            <a:off x="8432281" y="1774131"/>
            <a:ext cx="2761641" cy="431705"/>
          </a:xfrm>
          <a:custGeom>
            <a:avLst/>
            <a:gdLst>
              <a:gd name="connsiteX0" fmla="*/ 612 w 1884867"/>
              <a:gd name="connsiteY0" fmla="*/ 262185 h 458511"/>
              <a:gd name="connsiteX1" fmla="*/ 15661 w 1884867"/>
              <a:gd name="connsiteY1" fmla="*/ 267233 h 458511"/>
              <a:gd name="connsiteX2" fmla="*/ 612 w 1884867"/>
              <a:gd name="connsiteY2" fmla="*/ 262185 h 458511"/>
              <a:gd name="connsiteX3" fmla="*/ 18138 w 1884867"/>
              <a:gd name="connsiteY3" fmla="*/ 242087 h 458511"/>
              <a:gd name="connsiteX4" fmla="*/ 25663 w 1884867"/>
              <a:gd name="connsiteY4" fmla="*/ 239611 h 458511"/>
              <a:gd name="connsiteX5" fmla="*/ 18138 w 1884867"/>
              <a:gd name="connsiteY5" fmla="*/ 242087 h 458511"/>
              <a:gd name="connsiteX6" fmla="*/ 28234 w 1884867"/>
              <a:gd name="connsiteY6" fmla="*/ 274758 h 458511"/>
              <a:gd name="connsiteX7" fmla="*/ 43284 w 1884867"/>
              <a:gd name="connsiteY7" fmla="*/ 272282 h 458511"/>
              <a:gd name="connsiteX8" fmla="*/ 28234 w 1884867"/>
              <a:gd name="connsiteY8" fmla="*/ 274758 h 458511"/>
              <a:gd name="connsiteX9" fmla="*/ 55857 w 1884867"/>
              <a:gd name="connsiteY9" fmla="*/ 264757 h 458511"/>
              <a:gd name="connsiteX10" fmla="*/ 60810 w 1884867"/>
              <a:gd name="connsiteY10" fmla="*/ 264757 h 458511"/>
              <a:gd name="connsiteX11" fmla="*/ 55857 w 1884867"/>
              <a:gd name="connsiteY11" fmla="*/ 264757 h 458511"/>
              <a:gd name="connsiteX12" fmla="*/ 60810 w 1884867"/>
              <a:gd name="connsiteY12" fmla="*/ 237134 h 458511"/>
              <a:gd name="connsiteX13" fmla="*/ 58334 w 1884867"/>
              <a:gd name="connsiteY13" fmla="*/ 237134 h 458511"/>
              <a:gd name="connsiteX14" fmla="*/ 83479 w 1884867"/>
              <a:gd name="connsiteY14" fmla="*/ 232086 h 458511"/>
              <a:gd name="connsiteX15" fmla="*/ 93481 w 1884867"/>
              <a:gd name="connsiteY15" fmla="*/ 237134 h 458511"/>
              <a:gd name="connsiteX16" fmla="*/ 98529 w 1884867"/>
              <a:gd name="connsiteY16" fmla="*/ 234563 h 458511"/>
              <a:gd name="connsiteX17" fmla="*/ 103482 w 1884867"/>
              <a:gd name="connsiteY17" fmla="*/ 237134 h 458511"/>
              <a:gd name="connsiteX18" fmla="*/ 60810 w 1884867"/>
              <a:gd name="connsiteY18" fmla="*/ 237134 h 458511"/>
              <a:gd name="connsiteX19" fmla="*/ 63382 w 1884867"/>
              <a:gd name="connsiteY19" fmla="*/ 304857 h 458511"/>
              <a:gd name="connsiteX20" fmla="*/ 75859 w 1884867"/>
              <a:gd name="connsiteY20" fmla="*/ 299904 h 458511"/>
              <a:gd name="connsiteX21" fmla="*/ 63382 w 1884867"/>
              <a:gd name="connsiteY21" fmla="*/ 304857 h 458511"/>
              <a:gd name="connsiteX22" fmla="*/ 73383 w 1884867"/>
              <a:gd name="connsiteY22" fmla="*/ 282283 h 458511"/>
              <a:gd name="connsiteX23" fmla="*/ 83479 w 1884867"/>
              <a:gd name="connsiteY23" fmla="*/ 279807 h 458511"/>
              <a:gd name="connsiteX24" fmla="*/ 98529 w 1884867"/>
              <a:gd name="connsiteY24" fmla="*/ 277235 h 458511"/>
              <a:gd name="connsiteX25" fmla="*/ 106054 w 1884867"/>
              <a:gd name="connsiteY25" fmla="*/ 284855 h 458511"/>
              <a:gd name="connsiteX26" fmla="*/ 88433 w 1884867"/>
              <a:gd name="connsiteY26" fmla="*/ 282283 h 458511"/>
              <a:gd name="connsiteX27" fmla="*/ 73383 w 1884867"/>
              <a:gd name="connsiteY27" fmla="*/ 282283 h 458511"/>
              <a:gd name="connsiteX28" fmla="*/ 75859 w 1884867"/>
              <a:gd name="connsiteY28" fmla="*/ 272758 h 458511"/>
              <a:gd name="connsiteX29" fmla="*/ 73383 w 1884867"/>
              <a:gd name="connsiteY29" fmla="*/ 267710 h 458511"/>
              <a:gd name="connsiteX30" fmla="*/ 75859 w 1884867"/>
              <a:gd name="connsiteY30" fmla="*/ 272758 h 458511"/>
              <a:gd name="connsiteX31" fmla="*/ 101006 w 1884867"/>
              <a:gd name="connsiteY31" fmla="*/ 265233 h 458511"/>
              <a:gd name="connsiteX32" fmla="*/ 98529 w 1884867"/>
              <a:gd name="connsiteY32" fmla="*/ 265233 h 458511"/>
              <a:gd name="connsiteX33" fmla="*/ 106054 w 1884867"/>
              <a:gd name="connsiteY33" fmla="*/ 262661 h 458511"/>
              <a:gd name="connsiteX34" fmla="*/ 101006 w 1884867"/>
              <a:gd name="connsiteY34" fmla="*/ 265233 h 458511"/>
              <a:gd name="connsiteX35" fmla="*/ 111102 w 1884867"/>
              <a:gd name="connsiteY35" fmla="*/ 81877 h 458511"/>
              <a:gd name="connsiteX36" fmla="*/ 111102 w 1884867"/>
              <a:gd name="connsiteY36" fmla="*/ 76924 h 458511"/>
              <a:gd name="connsiteX37" fmla="*/ 111102 w 1884867"/>
              <a:gd name="connsiteY37" fmla="*/ 81877 h 458511"/>
              <a:gd name="connsiteX38" fmla="*/ 118627 w 1884867"/>
              <a:gd name="connsiteY38" fmla="*/ 265233 h 458511"/>
              <a:gd name="connsiteX39" fmla="*/ 121103 w 1884867"/>
              <a:gd name="connsiteY39" fmla="*/ 262661 h 458511"/>
              <a:gd name="connsiteX40" fmla="*/ 118627 w 1884867"/>
              <a:gd name="connsiteY40" fmla="*/ 265233 h 458511"/>
              <a:gd name="connsiteX41" fmla="*/ 128628 w 1884867"/>
              <a:gd name="connsiteY41" fmla="*/ 335528 h 458511"/>
              <a:gd name="connsiteX42" fmla="*/ 131104 w 1884867"/>
              <a:gd name="connsiteY42" fmla="*/ 332956 h 458511"/>
              <a:gd name="connsiteX43" fmla="*/ 128628 w 1884867"/>
              <a:gd name="connsiteY43" fmla="*/ 335528 h 458511"/>
              <a:gd name="connsiteX44" fmla="*/ 520296 w 1884867"/>
              <a:gd name="connsiteY44" fmla="*/ 446018 h 458511"/>
              <a:gd name="connsiteX45" fmla="*/ 530393 w 1884867"/>
              <a:gd name="connsiteY45" fmla="*/ 440969 h 458511"/>
              <a:gd name="connsiteX46" fmla="*/ 526668 w 1884867"/>
              <a:gd name="connsiteY46" fmla="*/ 448142 h 458511"/>
              <a:gd name="connsiteX47" fmla="*/ 520296 w 1884867"/>
              <a:gd name="connsiteY47" fmla="*/ 446018 h 458511"/>
              <a:gd name="connsiteX48" fmla="*/ 583066 w 1884867"/>
              <a:gd name="connsiteY48" fmla="*/ 453542 h 458511"/>
              <a:gd name="connsiteX49" fmla="*/ 598115 w 1884867"/>
              <a:gd name="connsiteY49" fmla="*/ 443446 h 458511"/>
              <a:gd name="connsiteX50" fmla="*/ 583066 w 1884867"/>
              <a:gd name="connsiteY50" fmla="*/ 453542 h 458511"/>
              <a:gd name="connsiteX51" fmla="*/ 613165 w 1884867"/>
              <a:gd name="connsiteY51" fmla="*/ 448494 h 458511"/>
              <a:gd name="connsiteX52" fmla="*/ 618213 w 1884867"/>
              <a:gd name="connsiteY52" fmla="*/ 446018 h 458511"/>
              <a:gd name="connsiteX53" fmla="*/ 613165 w 1884867"/>
              <a:gd name="connsiteY53" fmla="*/ 448494 h 458511"/>
              <a:gd name="connsiteX54" fmla="*/ 1276010 w 1884867"/>
              <a:gd name="connsiteY54" fmla="*/ 387725 h 458511"/>
              <a:gd name="connsiteX55" fmla="*/ 1278581 w 1884867"/>
              <a:gd name="connsiteY55" fmla="*/ 385248 h 458511"/>
              <a:gd name="connsiteX56" fmla="*/ 1276010 w 1884867"/>
              <a:gd name="connsiteY56" fmla="*/ 387725 h 458511"/>
              <a:gd name="connsiteX57" fmla="*/ 1449269 w 1884867"/>
              <a:gd name="connsiteY57" fmla="*/ 442970 h 458511"/>
              <a:gd name="connsiteX58" fmla="*/ 1446793 w 1884867"/>
              <a:gd name="connsiteY58" fmla="*/ 442970 h 458511"/>
              <a:gd name="connsiteX59" fmla="*/ 1471844 w 1884867"/>
              <a:gd name="connsiteY59" fmla="*/ 440493 h 458511"/>
              <a:gd name="connsiteX60" fmla="*/ 1489465 w 1884867"/>
              <a:gd name="connsiteY60" fmla="*/ 440493 h 458511"/>
              <a:gd name="connsiteX61" fmla="*/ 1461842 w 1884867"/>
              <a:gd name="connsiteY61" fmla="*/ 442970 h 458511"/>
              <a:gd name="connsiteX62" fmla="*/ 1449269 w 1884867"/>
              <a:gd name="connsiteY62" fmla="*/ 442970 h 458511"/>
              <a:gd name="connsiteX63" fmla="*/ 1491941 w 1884867"/>
              <a:gd name="connsiteY63" fmla="*/ 422872 h 458511"/>
              <a:gd name="connsiteX64" fmla="*/ 1496990 w 1884867"/>
              <a:gd name="connsiteY64" fmla="*/ 417919 h 458511"/>
              <a:gd name="connsiteX65" fmla="*/ 1491941 w 1884867"/>
              <a:gd name="connsiteY65" fmla="*/ 422872 h 458511"/>
              <a:gd name="connsiteX66" fmla="*/ 1494513 w 1884867"/>
              <a:gd name="connsiteY66" fmla="*/ 445542 h 458511"/>
              <a:gd name="connsiteX67" fmla="*/ 1506991 w 1884867"/>
              <a:gd name="connsiteY67" fmla="*/ 440493 h 458511"/>
              <a:gd name="connsiteX68" fmla="*/ 1494513 w 1884867"/>
              <a:gd name="connsiteY68" fmla="*/ 445542 h 458511"/>
              <a:gd name="connsiteX69" fmla="*/ 1660153 w 1884867"/>
              <a:gd name="connsiteY69" fmla="*/ 74066 h 458511"/>
              <a:gd name="connsiteX70" fmla="*/ 1667678 w 1884867"/>
              <a:gd name="connsiteY70" fmla="*/ 71590 h 458511"/>
              <a:gd name="connsiteX71" fmla="*/ 1660153 w 1884867"/>
              <a:gd name="connsiteY71" fmla="*/ 74066 h 458511"/>
              <a:gd name="connsiteX72" fmla="*/ 1677774 w 1884867"/>
              <a:gd name="connsiteY72" fmla="*/ 101689 h 458511"/>
              <a:gd name="connsiteX73" fmla="*/ 1672726 w 1884867"/>
              <a:gd name="connsiteY73" fmla="*/ 91688 h 458511"/>
              <a:gd name="connsiteX74" fmla="*/ 1690347 w 1884867"/>
              <a:gd name="connsiteY74" fmla="*/ 99212 h 458511"/>
              <a:gd name="connsiteX75" fmla="*/ 1677774 w 1884867"/>
              <a:gd name="connsiteY75" fmla="*/ 101689 h 458511"/>
              <a:gd name="connsiteX76" fmla="*/ 1690347 w 1884867"/>
              <a:gd name="connsiteY76" fmla="*/ 76638 h 458511"/>
              <a:gd name="connsiteX77" fmla="*/ 1692824 w 1884867"/>
              <a:gd name="connsiteY77" fmla="*/ 74066 h 458511"/>
              <a:gd name="connsiteX78" fmla="*/ 1690347 w 1884867"/>
              <a:gd name="connsiteY78" fmla="*/ 76638 h 458511"/>
              <a:gd name="connsiteX79" fmla="*/ 1702825 w 1884867"/>
              <a:gd name="connsiteY79" fmla="*/ 104261 h 458511"/>
              <a:gd name="connsiteX80" fmla="*/ 1710350 w 1884867"/>
              <a:gd name="connsiteY80" fmla="*/ 99212 h 458511"/>
              <a:gd name="connsiteX81" fmla="*/ 1702825 w 1884867"/>
              <a:gd name="connsiteY81" fmla="*/ 104261 h 458511"/>
              <a:gd name="connsiteX82" fmla="*/ 1710350 w 1884867"/>
              <a:gd name="connsiteY82" fmla="*/ 267424 h 458511"/>
              <a:gd name="connsiteX83" fmla="*/ 1722923 w 1884867"/>
              <a:gd name="connsiteY83" fmla="*/ 272472 h 458511"/>
              <a:gd name="connsiteX84" fmla="*/ 1710350 w 1884867"/>
              <a:gd name="connsiteY84" fmla="*/ 267424 h 458511"/>
              <a:gd name="connsiteX85" fmla="*/ 1733210 w 1884867"/>
              <a:gd name="connsiteY85" fmla="*/ 104070 h 458511"/>
              <a:gd name="connsiteX86" fmla="*/ 1730638 w 1884867"/>
              <a:gd name="connsiteY86" fmla="*/ 104070 h 458511"/>
              <a:gd name="connsiteX87" fmla="*/ 1738162 w 1884867"/>
              <a:gd name="connsiteY87" fmla="*/ 101499 h 458511"/>
              <a:gd name="connsiteX88" fmla="*/ 1755784 w 1884867"/>
              <a:gd name="connsiteY88" fmla="*/ 104070 h 458511"/>
              <a:gd name="connsiteX89" fmla="*/ 1742525 w 1884867"/>
              <a:gd name="connsiteY89" fmla="*/ 116719 h 458511"/>
              <a:gd name="connsiteX90" fmla="*/ 1740734 w 1884867"/>
              <a:gd name="connsiteY90" fmla="*/ 116548 h 458511"/>
              <a:gd name="connsiteX91" fmla="*/ 1740734 w 1884867"/>
              <a:gd name="connsiteY91" fmla="*/ 109023 h 458511"/>
              <a:gd name="connsiteX92" fmla="*/ 1733210 w 1884867"/>
              <a:gd name="connsiteY92" fmla="*/ 104070 h 458511"/>
              <a:gd name="connsiteX93" fmla="*/ 1738162 w 1884867"/>
              <a:gd name="connsiteY93" fmla="*/ 211989 h 458511"/>
              <a:gd name="connsiteX94" fmla="*/ 1738162 w 1884867"/>
              <a:gd name="connsiteY94" fmla="*/ 206940 h 458511"/>
              <a:gd name="connsiteX95" fmla="*/ 1738162 w 1884867"/>
              <a:gd name="connsiteY95" fmla="*/ 211989 h 458511"/>
              <a:gd name="connsiteX96" fmla="*/ 1748259 w 1884867"/>
              <a:gd name="connsiteY96" fmla="*/ 224561 h 458511"/>
              <a:gd name="connsiteX97" fmla="*/ 1745687 w 1884867"/>
              <a:gd name="connsiteY97" fmla="*/ 224561 h 458511"/>
              <a:gd name="connsiteX98" fmla="*/ 1753307 w 1884867"/>
              <a:gd name="connsiteY98" fmla="*/ 227038 h 458511"/>
              <a:gd name="connsiteX99" fmla="*/ 1748259 w 1884867"/>
              <a:gd name="connsiteY99" fmla="*/ 224561 h 458511"/>
              <a:gd name="connsiteX100" fmla="*/ 1750736 w 1884867"/>
              <a:gd name="connsiteY100" fmla="*/ 134169 h 458511"/>
              <a:gd name="connsiteX101" fmla="*/ 1760832 w 1884867"/>
              <a:gd name="connsiteY101" fmla="*/ 131693 h 458511"/>
              <a:gd name="connsiteX102" fmla="*/ 1750736 w 1884867"/>
              <a:gd name="connsiteY102" fmla="*/ 134169 h 458511"/>
              <a:gd name="connsiteX103" fmla="*/ 1760832 w 1884867"/>
              <a:gd name="connsiteY103" fmla="*/ 395250 h 458511"/>
              <a:gd name="connsiteX104" fmla="*/ 1768357 w 1884867"/>
              <a:gd name="connsiteY104" fmla="*/ 390296 h 458511"/>
              <a:gd name="connsiteX105" fmla="*/ 1760832 w 1884867"/>
              <a:gd name="connsiteY105" fmla="*/ 395250 h 458511"/>
              <a:gd name="connsiteX106" fmla="*/ 1783406 w 1884867"/>
              <a:gd name="connsiteY106" fmla="*/ 309525 h 458511"/>
              <a:gd name="connsiteX107" fmla="*/ 1780930 w 1884867"/>
              <a:gd name="connsiteY107" fmla="*/ 302000 h 458511"/>
              <a:gd name="connsiteX108" fmla="*/ 1783406 w 1884867"/>
              <a:gd name="connsiteY108" fmla="*/ 309525 h 458511"/>
              <a:gd name="connsiteX109" fmla="*/ 1798456 w 1884867"/>
              <a:gd name="connsiteY109" fmla="*/ 302000 h 458511"/>
              <a:gd name="connsiteX110" fmla="*/ 1795979 w 1884867"/>
              <a:gd name="connsiteY110" fmla="*/ 302000 h 458511"/>
              <a:gd name="connsiteX111" fmla="*/ 1803504 w 1884867"/>
              <a:gd name="connsiteY111" fmla="*/ 302000 h 458511"/>
              <a:gd name="connsiteX112" fmla="*/ 1803894 w 1884867"/>
              <a:gd name="connsiteY112" fmla="*/ 308458 h 458511"/>
              <a:gd name="connsiteX113" fmla="*/ 1798456 w 1884867"/>
              <a:gd name="connsiteY113" fmla="*/ 309525 h 458511"/>
              <a:gd name="connsiteX114" fmla="*/ 1798456 w 1884867"/>
              <a:gd name="connsiteY114" fmla="*/ 302000 h 458511"/>
              <a:gd name="connsiteX115" fmla="*/ 1808457 w 1884867"/>
              <a:gd name="connsiteY115" fmla="*/ 118739 h 458511"/>
              <a:gd name="connsiteX116" fmla="*/ 1821030 w 1884867"/>
              <a:gd name="connsiteY116" fmla="*/ 121215 h 458511"/>
              <a:gd name="connsiteX117" fmla="*/ 1808457 w 1884867"/>
              <a:gd name="connsiteY117" fmla="*/ 118739 h 458511"/>
              <a:gd name="connsiteX118" fmla="*/ 1811029 w 1884867"/>
              <a:gd name="connsiteY118" fmla="*/ 307048 h 458511"/>
              <a:gd name="connsiteX119" fmla="*/ 1811029 w 1884867"/>
              <a:gd name="connsiteY119" fmla="*/ 302000 h 458511"/>
              <a:gd name="connsiteX120" fmla="*/ 1811029 w 1884867"/>
              <a:gd name="connsiteY120" fmla="*/ 307048 h 458511"/>
              <a:gd name="connsiteX121" fmla="*/ 1876085 w 1884867"/>
              <a:gd name="connsiteY121" fmla="*/ 191891 h 458511"/>
              <a:gd name="connsiteX122" fmla="*/ 1883609 w 1884867"/>
              <a:gd name="connsiteY122" fmla="*/ 194462 h 458511"/>
              <a:gd name="connsiteX123" fmla="*/ 1876085 w 1884867"/>
              <a:gd name="connsiteY123" fmla="*/ 191891 h 458511"/>
              <a:gd name="connsiteX124" fmla="*/ 1680251 w 1884867"/>
              <a:gd name="connsiteY124" fmla="*/ 307429 h 458511"/>
              <a:gd name="connsiteX125" fmla="*/ 1677774 w 1884867"/>
              <a:gd name="connsiteY125" fmla="*/ 309906 h 458511"/>
              <a:gd name="connsiteX126" fmla="*/ 1680251 w 1884867"/>
              <a:gd name="connsiteY126" fmla="*/ 307429 h 458511"/>
              <a:gd name="connsiteX127" fmla="*/ 1680251 w 1884867"/>
              <a:gd name="connsiteY127" fmla="*/ 174079 h 458511"/>
              <a:gd name="connsiteX128" fmla="*/ 1667678 w 1884867"/>
              <a:gd name="connsiteY128" fmla="*/ 176556 h 458511"/>
              <a:gd name="connsiteX129" fmla="*/ 1680251 w 1884867"/>
              <a:gd name="connsiteY129" fmla="*/ 174079 h 458511"/>
              <a:gd name="connsiteX130" fmla="*/ 1672726 w 1884867"/>
              <a:gd name="connsiteY130" fmla="*/ 199130 h 458511"/>
              <a:gd name="connsiteX131" fmla="*/ 1667678 w 1884867"/>
              <a:gd name="connsiteY131" fmla="*/ 204178 h 458511"/>
              <a:gd name="connsiteX132" fmla="*/ 1672726 w 1884867"/>
              <a:gd name="connsiteY132" fmla="*/ 199130 h 458511"/>
              <a:gd name="connsiteX133" fmla="*/ 1655200 w 1884867"/>
              <a:gd name="connsiteY133" fmla="*/ 226752 h 458511"/>
              <a:gd name="connsiteX134" fmla="*/ 1650152 w 1884867"/>
              <a:gd name="connsiteY134" fmla="*/ 231800 h 458511"/>
              <a:gd name="connsiteX135" fmla="*/ 1655200 w 1884867"/>
              <a:gd name="connsiteY135" fmla="*/ 226752 h 458511"/>
              <a:gd name="connsiteX136" fmla="*/ 1655200 w 1884867"/>
              <a:gd name="connsiteY136" fmla="*/ 171507 h 458511"/>
              <a:gd name="connsiteX137" fmla="*/ 1642627 w 1884867"/>
              <a:gd name="connsiteY137" fmla="*/ 174079 h 458511"/>
              <a:gd name="connsiteX138" fmla="*/ 1655200 w 1884867"/>
              <a:gd name="connsiteY138" fmla="*/ 171507 h 458511"/>
              <a:gd name="connsiteX139" fmla="*/ 1645103 w 1884867"/>
              <a:gd name="connsiteY139" fmla="*/ 229324 h 458511"/>
              <a:gd name="connsiteX140" fmla="*/ 1627577 w 1884867"/>
              <a:gd name="connsiteY140" fmla="*/ 231800 h 458511"/>
              <a:gd name="connsiteX141" fmla="*/ 1630054 w 1884867"/>
              <a:gd name="connsiteY141" fmla="*/ 231800 h 458511"/>
              <a:gd name="connsiteX142" fmla="*/ 1645103 w 1884867"/>
              <a:gd name="connsiteY142" fmla="*/ 229324 h 458511"/>
              <a:gd name="connsiteX143" fmla="*/ 1615004 w 1884867"/>
              <a:gd name="connsiteY143" fmla="*/ 71114 h 458511"/>
              <a:gd name="connsiteX144" fmla="*/ 1607479 w 1884867"/>
              <a:gd name="connsiteY144" fmla="*/ 68637 h 458511"/>
              <a:gd name="connsiteX145" fmla="*/ 1615004 w 1884867"/>
              <a:gd name="connsiteY145" fmla="*/ 71114 h 458511"/>
              <a:gd name="connsiteX146" fmla="*/ 1604908 w 1884867"/>
              <a:gd name="connsiteY146" fmla="*/ 83687 h 458511"/>
              <a:gd name="connsiteX147" fmla="*/ 1602431 w 1884867"/>
              <a:gd name="connsiteY147" fmla="*/ 91211 h 458511"/>
              <a:gd name="connsiteX148" fmla="*/ 1604908 w 1884867"/>
              <a:gd name="connsiteY148" fmla="*/ 83687 h 458511"/>
              <a:gd name="connsiteX149" fmla="*/ 1564808 w 1884867"/>
              <a:gd name="connsiteY149" fmla="*/ 379914 h 458511"/>
              <a:gd name="connsiteX150" fmla="*/ 1577285 w 1884867"/>
              <a:gd name="connsiteY150" fmla="*/ 379914 h 458511"/>
              <a:gd name="connsiteX151" fmla="*/ 1559759 w 1884867"/>
              <a:gd name="connsiteY151" fmla="*/ 377438 h 458511"/>
              <a:gd name="connsiteX152" fmla="*/ 1564808 w 1884867"/>
              <a:gd name="connsiteY152" fmla="*/ 379914 h 458511"/>
              <a:gd name="connsiteX153" fmla="*/ 1572332 w 1884867"/>
              <a:gd name="connsiteY153" fmla="*/ 86163 h 458511"/>
              <a:gd name="connsiteX154" fmla="*/ 1589858 w 1884867"/>
              <a:gd name="connsiteY154" fmla="*/ 88640 h 458511"/>
              <a:gd name="connsiteX155" fmla="*/ 1579857 w 1884867"/>
              <a:gd name="connsiteY155" fmla="*/ 78639 h 458511"/>
              <a:gd name="connsiteX156" fmla="*/ 1562236 w 1884867"/>
              <a:gd name="connsiteY156" fmla="*/ 83687 h 458511"/>
              <a:gd name="connsiteX157" fmla="*/ 1557283 w 1884867"/>
              <a:gd name="connsiteY157" fmla="*/ 78639 h 458511"/>
              <a:gd name="connsiteX158" fmla="*/ 1552235 w 1884867"/>
              <a:gd name="connsiteY158" fmla="*/ 81115 h 458511"/>
              <a:gd name="connsiteX159" fmla="*/ 1572332 w 1884867"/>
              <a:gd name="connsiteY159" fmla="*/ 86163 h 458511"/>
              <a:gd name="connsiteX160" fmla="*/ 1519564 w 1884867"/>
              <a:gd name="connsiteY160" fmla="*/ 372390 h 458511"/>
              <a:gd name="connsiteX161" fmla="*/ 1517087 w 1884867"/>
              <a:gd name="connsiteY161" fmla="*/ 377438 h 458511"/>
              <a:gd name="connsiteX162" fmla="*/ 1519564 w 1884867"/>
              <a:gd name="connsiteY162" fmla="*/ 372390 h 458511"/>
              <a:gd name="connsiteX163" fmla="*/ 1514135 w 1884867"/>
              <a:gd name="connsiteY163" fmla="*/ 78924 h 458511"/>
              <a:gd name="connsiteX164" fmla="*/ 1516706 w 1884867"/>
              <a:gd name="connsiteY164" fmla="*/ 71400 h 458511"/>
              <a:gd name="connsiteX165" fmla="*/ 1509182 w 1884867"/>
              <a:gd name="connsiteY165" fmla="*/ 66351 h 458511"/>
              <a:gd name="connsiteX166" fmla="*/ 1499085 w 1884867"/>
              <a:gd name="connsiteY166" fmla="*/ 68923 h 458511"/>
              <a:gd name="connsiteX167" fmla="*/ 1514135 w 1884867"/>
              <a:gd name="connsiteY167" fmla="*/ 78924 h 458511"/>
              <a:gd name="connsiteX168" fmla="*/ 1496609 w 1884867"/>
              <a:gd name="connsiteY168" fmla="*/ 382772 h 458511"/>
              <a:gd name="connsiteX169" fmla="*/ 1509182 w 1884867"/>
              <a:gd name="connsiteY169" fmla="*/ 380200 h 458511"/>
              <a:gd name="connsiteX170" fmla="*/ 1499085 w 1884867"/>
              <a:gd name="connsiteY170" fmla="*/ 375152 h 458511"/>
              <a:gd name="connsiteX171" fmla="*/ 1489560 w 1884867"/>
              <a:gd name="connsiteY171" fmla="*/ 377724 h 458511"/>
              <a:gd name="connsiteX172" fmla="*/ 1497085 w 1884867"/>
              <a:gd name="connsiteY172" fmla="*/ 382772 h 458511"/>
              <a:gd name="connsiteX173" fmla="*/ 1501657 w 1884867"/>
              <a:gd name="connsiteY173" fmla="*/ 51302 h 458511"/>
              <a:gd name="connsiteX174" fmla="*/ 1514135 w 1884867"/>
              <a:gd name="connsiteY174" fmla="*/ 46253 h 458511"/>
              <a:gd name="connsiteX175" fmla="*/ 1486512 w 1884867"/>
              <a:gd name="connsiteY175" fmla="*/ 43777 h 458511"/>
              <a:gd name="connsiteX176" fmla="*/ 1486512 w 1884867"/>
              <a:gd name="connsiteY176" fmla="*/ 43777 h 458511"/>
              <a:gd name="connsiteX177" fmla="*/ 1501657 w 1884867"/>
              <a:gd name="connsiteY177" fmla="*/ 51302 h 458511"/>
              <a:gd name="connsiteX178" fmla="*/ 1484036 w 1884867"/>
              <a:gd name="connsiteY178" fmla="*/ 63875 h 458511"/>
              <a:gd name="connsiteX179" fmla="*/ 1466510 w 1884867"/>
              <a:gd name="connsiteY179" fmla="*/ 63875 h 458511"/>
              <a:gd name="connsiteX180" fmla="*/ 1484036 w 1884867"/>
              <a:gd name="connsiteY180" fmla="*/ 63875 h 458511"/>
              <a:gd name="connsiteX181" fmla="*/ 1443840 w 1884867"/>
              <a:gd name="connsiteY181" fmla="*/ 63875 h 458511"/>
              <a:gd name="connsiteX182" fmla="*/ 1451365 w 1884867"/>
              <a:gd name="connsiteY182" fmla="*/ 66351 h 458511"/>
              <a:gd name="connsiteX183" fmla="*/ 1461461 w 1884867"/>
              <a:gd name="connsiteY183" fmla="*/ 61398 h 458511"/>
              <a:gd name="connsiteX184" fmla="*/ 1446412 w 1884867"/>
              <a:gd name="connsiteY184" fmla="*/ 58826 h 458511"/>
              <a:gd name="connsiteX185" fmla="*/ 1438887 w 1884867"/>
              <a:gd name="connsiteY185" fmla="*/ 58826 h 458511"/>
              <a:gd name="connsiteX186" fmla="*/ 1441363 w 1884867"/>
              <a:gd name="connsiteY186" fmla="*/ 58826 h 458511"/>
              <a:gd name="connsiteX187" fmla="*/ 1443840 w 1884867"/>
              <a:gd name="connsiteY187" fmla="*/ 63875 h 458511"/>
              <a:gd name="connsiteX188" fmla="*/ 1391167 w 1884867"/>
              <a:gd name="connsiteY188" fmla="*/ 382772 h 458511"/>
              <a:gd name="connsiteX189" fmla="*/ 1393643 w 1884867"/>
              <a:gd name="connsiteY189" fmla="*/ 382772 h 458511"/>
              <a:gd name="connsiteX190" fmla="*/ 1391167 w 1884867"/>
              <a:gd name="connsiteY190" fmla="*/ 382772 h 458511"/>
              <a:gd name="connsiteX191" fmla="*/ 1398692 w 1884867"/>
              <a:gd name="connsiteY191" fmla="*/ 58922 h 458511"/>
              <a:gd name="connsiteX192" fmla="*/ 1403740 w 1884867"/>
              <a:gd name="connsiteY192" fmla="*/ 63970 h 458511"/>
              <a:gd name="connsiteX193" fmla="*/ 1411265 w 1884867"/>
              <a:gd name="connsiteY193" fmla="*/ 58922 h 458511"/>
              <a:gd name="connsiteX194" fmla="*/ 1413741 w 1884867"/>
              <a:gd name="connsiteY194" fmla="*/ 63970 h 458511"/>
              <a:gd name="connsiteX195" fmla="*/ 1436315 w 1884867"/>
              <a:gd name="connsiteY195" fmla="*/ 56445 h 458511"/>
              <a:gd name="connsiteX196" fmla="*/ 1376117 w 1884867"/>
              <a:gd name="connsiteY196" fmla="*/ 58922 h 458511"/>
              <a:gd name="connsiteX197" fmla="*/ 1378594 w 1884867"/>
              <a:gd name="connsiteY197" fmla="*/ 58922 h 458511"/>
              <a:gd name="connsiteX198" fmla="*/ 1398692 w 1884867"/>
              <a:gd name="connsiteY198" fmla="*/ 58922 h 458511"/>
              <a:gd name="connsiteX199" fmla="*/ 1386119 w 1884867"/>
              <a:gd name="connsiteY199" fmla="*/ 407918 h 458511"/>
              <a:gd name="connsiteX200" fmla="*/ 1393643 w 1884867"/>
              <a:gd name="connsiteY200" fmla="*/ 415442 h 458511"/>
              <a:gd name="connsiteX201" fmla="*/ 1466510 w 1884867"/>
              <a:gd name="connsiteY201" fmla="*/ 418014 h 458511"/>
              <a:gd name="connsiteX202" fmla="*/ 1476035 w 1884867"/>
              <a:gd name="connsiteY202" fmla="*/ 405441 h 458511"/>
              <a:gd name="connsiteX203" fmla="*/ 1493656 w 1884867"/>
              <a:gd name="connsiteY203" fmla="*/ 407918 h 458511"/>
              <a:gd name="connsiteX204" fmla="*/ 1501181 w 1884867"/>
              <a:gd name="connsiteY204" fmla="*/ 402869 h 458511"/>
              <a:gd name="connsiteX205" fmla="*/ 1516230 w 1884867"/>
              <a:gd name="connsiteY205" fmla="*/ 402869 h 458511"/>
              <a:gd name="connsiteX206" fmla="*/ 1513658 w 1884867"/>
              <a:gd name="connsiteY206" fmla="*/ 400393 h 458511"/>
              <a:gd name="connsiteX207" fmla="*/ 1486036 w 1884867"/>
              <a:gd name="connsiteY207" fmla="*/ 397917 h 458511"/>
              <a:gd name="connsiteX208" fmla="*/ 1470986 w 1884867"/>
              <a:gd name="connsiteY208" fmla="*/ 402869 h 458511"/>
              <a:gd name="connsiteX209" fmla="*/ 1455937 w 1884867"/>
              <a:gd name="connsiteY209" fmla="*/ 395345 h 458511"/>
              <a:gd name="connsiteX210" fmla="*/ 1443364 w 1884867"/>
              <a:gd name="connsiteY210" fmla="*/ 400393 h 458511"/>
              <a:gd name="connsiteX211" fmla="*/ 1403263 w 1884867"/>
              <a:gd name="connsiteY211" fmla="*/ 397917 h 458511"/>
              <a:gd name="connsiteX212" fmla="*/ 1395739 w 1884867"/>
              <a:gd name="connsiteY212" fmla="*/ 402869 h 458511"/>
              <a:gd name="connsiteX213" fmla="*/ 1383166 w 1884867"/>
              <a:gd name="connsiteY213" fmla="*/ 405441 h 458511"/>
              <a:gd name="connsiteX214" fmla="*/ 1365544 w 1884867"/>
              <a:gd name="connsiteY214" fmla="*/ 402869 h 458511"/>
              <a:gd name="connsiteX215" fmla="*/ 1385642 w 1884867"/>
              <a:gd name="connsiteY215" fmla="*/ 407918 h 458511"/>
              <a:gd name="connsiteX216" fmla="*/ 1371260 w 1884867"/>
              <a:gd name="connsiteY216" fmla="*/ 234563 h 458511"/>
              <a:gd name="connsiteX217" fmla="*/ 1383833 w 1884867"/>
              <a:gd name="connsiteY217" fmla="*/ 237134 h 458511"/>
              <a:gd name="connsiteX218" fmla="*/ 1376308 w 1884867"/>
              <a:gd name="connsiteY218" fmla="*/ 232086 h 458511"/>
              <a:gd name="connsiteX219" fmla="*/ 1353638 w 1884867"/>
              <a:gd name="connsiteY219" fmla="*/ 234563 h 458511"/>
              <a:gd name="connsiteX220" fmla="*/ 1371260 w 1884867"/>
              <a:gd name="connsiteY220" fmla="*/ 234563 h 458511"/>
              <a:gd name="connsiteX221" fmla="*/ 1346113 w 1884867"/>
              <a:gd name="connsiteY221" fmla="*/ 289808 h 458511"/>
              <a:gd name="connsiteX222" fmla="*/ 1361258 w 1884867"/>
              <a:gd name="connsiteY222" fmla="*/ 292379 h 458511"/>
              <a:gd name="connsiteX223" fmla="*/ 1396406 w 1884867"/>
              <a:gd name="connsiteY223" fmla="*/ 289808 h 458511"/>
              <a:gd name="connsiteX224" fmla="*/ 1411455 w 1884867"/>
              <a:gd name="connsiteY224" fmla="*/ 292379 h 458511"/>
              <a:gd name="connsiteX225" fmla="*/ 1431553 w 1884867"/>
              <a:gd name="connsiteY225" fmla="*/ 287331 h 458511"/>
              <a:gd name="connsiteX226" fmla="*/ 1456603 w 1884867"/>
              <a:gd name="connsiteY226" fmla="*/ 289808 h 458511"/>
              <a:gd name="connsiteX227" fmla="*/ 1474225 w 1884867"/>
              <a:gd name="connsiteY227" fmla="*/ 287331 h 458511"/>
              <a:gd name="connsiteX228" fmla="*/ 1494323 w 1884867"/>
              <a:gd name="connsiteY228" fmla="*/ 284855 h 458511"/>
              <a:gd name="connsiteX229" fmla="*/ 1428981 w 1884867"/>
              <a:gd name="connsiteY229" fmla="*/ 284855 h 458511"/>
              <a:gd name="connsiteX230" fmla="*/ 1393834 w 1884867"/>
              <a:gd name="connsiteY230" fmla="*/ 282283 h 458511"/>
              <a:gd name="connsiteX231" fmla="*/ 1378784 w 1884867"/>
              <a:gd name="connsiteY231" fmla="*/ 287331 h 458511"/>
              <a:gd name="connsiteX232" fmla="*/ 1358686 w 1884867"/>
              <a:gd name="connsiteY232" fmla="*/ 282283 h 458511"/>
              <a:gd name="connsiteX233" fmla="*/ 1348685 w 1884867"/>
              <a:gd name="connsiteY233" fmla="*/ 272758 h 458511"/>
              <a:gd name="connsiteX234" fmla="*/ 1326016 w 1884867"/>
              <a:gd name="connsiteY234" fmla="*/ 280283 h 458511"/>
              <a:gd name="connsiteX235" fmla="*/ 1295917 w 1884867"/>
              <a:gd name="connsiteY235" fmla="*/ 285331 h 458511"/>
              <a:gd name="connsiteX236" fmla="*/ 1346113 w 1884867"/>
              <a:gd name="connsiteY236" fmla="*/ 290284 h 458511"/>
              <a:gd name="connsiteX237" fmla="*/ 1286106 w 1884867"/>
              <a:gd name="connsiteY237" fmla="*/ 279711 h 458511"/>
              <a:gd name="connsiteX238" fmla="*/ 1278581 w 1884867"/>
              <a:gd name="connsiteY238" fmla="*/ 282188 h 458511"/>
              <a:gd name="connsiteX239" fmla="*/ 1286106 w 1884867"/>
              <a:gd name="connsiteY239" fmla="*/ 279711 h 458511"/>
              <a:gd name="connsiteX240" fmla="*/ 1260960 w 1884867"/>
              <a:gd name="connsiteY240" fmla="*/ 232086 h 458511"/>
              <a:gd name="connsiteX241" fmla="*/ 1306204 w 1884867"/>
              <a:gd name="connsiteY241" fmla="*/ 229610 h 458511"/>
              <a:gd name="connsiteX242" fmla="*/ 1296107 w 1884867"/>
              <a:gd name="connsiteY242" fmla="*/ 229610 h 458511"/>
              <a:gd name="connsiteX243" fmla="*/ 1271057 w 1884867"/>
              <a:gd name="connsiteY243" fmla="*/ 229610 h 458511"/>
              <a:gd name="connsiteX244" fmla="*/ 1258484 w 1884867"/>
              <a:gd name="connsiteY244" fmla="*/ 232086 h 458511"/>
              <a:gd name="connsiteX245" fmla="*/ 1260960 w 1884867"/>
              <a:gd name="connsiteY245" fmla="*/ 232086 h 458511"/>
              <a:gd name="connsiteX246" fmla="*/ 1260960 w 1884867"/>
              <a:gd name="connsiteY246" fmla="*/ 66351 h 458511"/>
              <a:gd name="connsiteX247" fmla="*/ 1356210 w 1884867"/>
              <a:gd name="connsiteY247" fmla="*/ 71400 h 458511"/>
              <a:gd name="connsiteX248" fmla="*/ 1361258 w 1884867"/>
              <a:gd name="connsiteY248" fmla="*/ 66351 h 458511"/>
              <a:gd name="connsiteX249" fmla="*/ 1278391 w 1884867"/>
              <a:gd name="connsiteY249" fmla="*/ 63875 h 458511"/>
              <a:gd name="connsiteX250" fmla="*/ 1245720 w 1884867"/>
              <a:gd name="connsiteY250" fmla="*/ 66351 h 458511"/>
              <a:gd name="connsiteX251" fmla="*/ 1260769 w 1884867"/>
              <a:gd name="connsiteY251" fmla="*/ 66351 h 458511"/>
              <a:gd name="connsiteX252" fmla="*/ 1220765 w 1884867"/>
              <a:gd name="connsiteY252" fmla="*/ 63875 h 458511"/>
              <a:gd name="connsiteX253" fmla="*/ 1215811 w 1884867"/>
              <a:gd name="connsiteY253" fmla="*/ 63875 h 458511"/>
              <a:gd name="connsiteX254" fmla="*/ 1220765 w 1884867"/>
              <a:gd name="connsiteY254" fmla="*/ 63875 h 458511"/>
              <a:gd name="connsiteX255" fmla="*/ 1230861 w 1884867"/>
              <a:gd name="connsiteY255" fmla="*/ 36252 h 458511"/>
              <a:gd name="connsiteX256" fmla="*/ 1208287 w 1884867"/>
              <a:gd name="connsiteY256" fmla="*/ 41300 h 458511"/>
              <a:gd name="connsiteX257" fmla="*/ 1230861 w 1884867"/>
              <a:gd name="connsiteY257" fmla="*/ 36252 h 458511"/>
              <a:gd name="connsiteX258" fmla="*/ 1208287 w 1884867"/>
              <a:gd name="connsiteY258" fmla="*/ 277235 h 458511"/>
              <a:gd name="connsiteX259" fmla="*/ 1203238 w 1884867"/>
              <a:gd name="connsiteY259" fmla="*/ 279807 h 458511"/>
              <a:gd name="connsiteX260" fmla="*/ 1208287 w 1884867"/>
              <a:gd name="connsiteY260" fmla="*/ 277235 h 458511"/>
              <a:gd name="connsiteX261" fmla="*/ 1233337 w 1884867"/>
              <a:gd name="connsiteY261" fmla="*/ 28727 h 458511"/>
              <a:gd name="connsiteX262" fmla="*/ 1250959 w 1884867"/>
              <a:gd name="connsiteY262" fmla="*/ 21203 h 458511"/>
              <a:gd name="connsiteX263" fmla="*/ 1240862 w 1884867"/>
              <a:gd name="connsiteY263" fmla="*/ 21203 h 458511"/>
              <a:gd name="connsiteX264" fmla="*/ 1215811 w 1884867"/>
              <a:gd name="connsiteY264" fmla="*/ 16154 h 458511"/>
              <a:gd name="connsiteX265" fmla="*/ 1203238 w 1884867"/>
              <a:gd name="connsiteY265" fmla="*/ 18631 h 458511"/>
              <a:gd name="connsiteX266" fmla="*/ 1193142 w 1884867"/>
              <a:gd name="connsiteY266" fmla="*/ 21203 h 458511"/>
              <a:gd name="connsiteX267" fmla="*/ 1233337 w 1884867"/>
              <a:gd name="connsiteY267" fmla="*/ 28727 h 458511"/>
              <a:gd name="connsiteX268" fmla="*/ 1178093 w 1884867"/>
              <a:gd name="connsiteY268" fmla="*/ 279711 h 458511"/>
              <a:gd name="connsiteX269" fmla="*/ 1170568 w 1884867"/>
              <a:gd name="connsiteY269" fmla="*/ 282188 h 458511"/>
              <a:gd name="connsiteX270" fmla="*/ 1178093 w 1884867"/>
              <a:gd name="connsiteY270" fmla="*/ 279711 h 458511"/>
              <a:gd name="connsiteX271" fmla="*/ 1157995 w 1884867"/>
              <a:gd name="connsiteY271" fmla="*/ 58731 h 458511"/>
              <a:gd name="connsiteX272" fmla="*/ 1150470 w 1884867"/>
              <a:gd name="connsiteY272" fmla="*/ 63779 h 458511"/>
              <a:gd name="connsiteX273" fmla="*/ 1157995 w 1884867"/>
              <a:gd name="connsiteY273" fmla="*/ 58731 h 458511"/>
              <a:gd name="connsiteX274" fmla="*/ 1168091 w 1884867"/>
              <a:gd name="connsiteY274" fmla="*/ 21108 h 458511"/>
              <a:gd name="connsiteX275" fmla="*/ 1142945 w 1884867"/>
              <a:gd name="connsiteY275" fmla="*/ 21108 h 458511"/>
              <a:gd name="connsiteX276" fmla="*/ 1168091 w 1884867"/>
              <a:gd name="connsiteY276" fmla="*/ 21108 h 458511"/>
              <a:gd name="connsiteX277" fmla="*/ 1215716 w 1884867"/>
              <a:gd name="connsiteY277" fmla="*/ 81306 h 458511"/>
              <a:gd name="connsiteX278" fmla="*/ 1393929 w 1884867"/>
              <a:gd name="connsiteY278" fmla="*/ 96450 h 458511"/>
              <a:gd name="connsiteX279" fmla="*/ 1429076 w 1884867"/>
              <a:gd name="connsiteY279" fmla="*/ 101403 h 458511"/>
              <a:gd name="connsiteX280" fmla="*/ 1444126 w 1884867"/>
              <a:gd name="connsiteY280" fmla="*/ 98927 h 458511"/>
              <a:gd name="connsiteX281" fmla="*/ 1461747 w 1884867"/>
              <a:gd name="connsiteY281" fmla="*/ 101403 h 458511"/>
              <a:gd name="connsiteX282" fmla="*/ 1481845 w 1884867"/>
              <a:gd name="connsiteY282" fmla="*/ 103975 h 458511"/>
              <a:gd name="connsiteX283" fmla="*/ 1494418 w 1884867"/>
              <a:gd name="connsiteY283" fmla="*/ 101403 h 458511"/>
              <a:gd name="connsiteX284" fmla="*/ 1532042 w 1884867"/>
              <a:gd name="connsiteY284" fmla="*/ 108928 h 458511"/>
              <a:gd name="connsiteX285" fmla="*/ 1564712 w 1884867"/>
              <a:gd name="connsiteY285" fmla="*/ 108928 h 458511"/>
              <a:gd name="connsiteX286" fmla="*/ 1569665 w 1884867"/>
              <a:gd name="connsiteY286" fmla="*/ 103975 h 458511"/>
              <a:gd name="connsiteX287" fmla="*/ 1542043 w 1884867"/>
              <a:gd name="connsiteY287" fmla="*/ 101403 h 458511"/>
              <a:gd name="connsiteX288" fmla="*/ 1511944 w 1884867"/>
              <a:gd name="connsiteY288" fmla="*/ 93878 h 458511"/>
              <a:gd name="connsiteX289" fmla="*/ 1486798 w 1884867"/>
              <a:gd name="connsiteY289" fmla="*/ 96450 h 458511"/>
              <a:gd name="connsiteX290" fmla="*/ 1404026 w 1884867"/>
              <a:gd name="connsiteY290" fmla="*/ 86354 h 458511"/>
              <a:gd name="connsiteX291" fmla="*/ 1358782 w 1884867"/>
              <a:gd name="connsiteY291" fmla="*/ 86354 h 458511"/>
              <a:gd name="connsiteX292" fmla="*/ 1225432 w 1884867"/>
              <a:gd name="connsiteY292" fmla="*/ 78829 h 458511"/>
              <a:gd name="connsiteX293" fmla="*/ 1142564 w 1884867"/>
              <a:gd name="connsiteY293" fmla="*/ 76352 h 458511"/>
              <a:gd name="connsiteX294" fmla="*/ 1140088 w 1884867"/>
              <a:gd name="connsiteY294" fmla="*/ 78829 h 458511"/>
              <a:gd name="connsiteX295" fmla="*/ 1215431 w 1884867"/>
              <a:gd name="connsiteY295" fmla="*/ 81306 h 458511"/>
              <a:gd name="connsiteX296" fmla="*/ 1137992 w 1884867"/>
              <a:gd name="connsiteY296" fmla="*/ 279711 h 458511"/>
              <a:gd name="connsiteX297" fmla="*/ 1127896 w 1884867"/>
              <a:gd name="connsiteY297" fmla="*/ 279711 h 458511"/>
              <a:gd name="connsiteX298" fmla="*/ 1137992 w 1884867"/>
              <a:gd name="connsiteY298" fmla="*/ 279711 h 458511"/>
              <a:gd name="connsiteX299" fmla="*/ 1122848 w 1884867"/>
              <a:gd name="connsiteY299" fmla="*/ 365436 h 458511"/>
              <a:gd name="connsiteX300" fmla="*/ 1122848 w 1884867"/>
              <a:gd name="connsiteY300" fmla="*/ 370484 h 458511"/>
              <a:gd name="connsiteX301" fmla="*/ 1140469 w 1884867"/>
              <a:gd name="connsiteY301" fmla="*/ 372961 h 458511"/>
              <a:gd name="connsiteX302" fmla="*/ 1142945 w 1884867"/>
              <a:gd name="connsiteY302" fmla="*/ 365436 h 458511"/>
              <a:gd name="connsiteX303" fmla="*/ 1185617 w 1884867"/>
              <a:gd name="connsiteY303" fmla="*/ 370484 h 458511"/>
              <a:gd name="connsiteX304" fmla="*/ 1175616 w 1884867"/>
              <a:gd name="connsiteY304" fmla="*/ 378009 h 458511"/>
              <a:gd name="connsiteX305" fmla="*/ 1198190 w 1884867"/>
              <a:gd name="connsiteY305" fmla="*/ 375437 h 458511"/>
              <a:gd name="connsiteX306" fmla="*/ 1193142 w 1884867"/>
              <a:gd name="connsiteY306" fmla="*/ 367913 h 458511"/>
              <a:gd name="connsiteX307" fmla="*/ 1203238 w 1884867"/>
              <a:gd name="connsiteY307" fmla="*/ 365436 h 458511"/>
              <a:gd name="connsiteX308" fmla="*/ 1230861 w 1884867"/>
              <a:gd name="connsiteY308" fmla="*/ 367913 h 458511"/>
              <a:gd name="connsiteX309" fmla="*/ 1235909 w 1884867"/>
              <a:gd name="connsiteY309" fmla="*/ 372961 h 458511"/>
              <a:gd name="connsiteX310" fmla="*/ 1255912 w 1884867"/>
              <a:gd name="connsiteY310" fmla="*/ 383058 h 458511"/>
              <a:gd name="connsiteX311" fmla="*/ 1253435 w 1884867"/>
              <a:gd name="connsiteY311" fmla="*/ 393059 h 458511"/>
              <a:gd name="connsiteX312" fmla="*/ 1268485 w 1884867"/>
              <a:gd name="connsiteY312" fmla="*/ 400583 h 458511"/>
              <a:gd name="connsiteX313" fmla="*/ 1281058 w 1884867"/>
              <a:gd name="connsiteY313" fmla="*/ 408108 h 458511"/>
              <a:gd name="connsiteX314" fmla="*/ 1313728 w 1884867"/>
              <a:gd name="connsiteY314" fmla="*/ 408108 h 458511"/>
              <a:gd name="connsiteX315" fmla="*/ 1313728 w 1884867"/>
              <a:gd name="connsiteY315" fmla="*/ 405632 h 458511"/>
              <a:gd name="connsiteX316" fmla="*/ 1333826 w 1884867"/>
              <a:gd name="connsiteY316" fmla="*/ 405632 h 458511"/>
              <a:gd name="connsiteX317" fmla="*/ 1288583 w 1884867"/>
              <a:gd name="connsiteY317" fmla="*/ 390582 h 458511"/>
              <a:gd name="connsiteX318" fmla="*/ 1308680 w 1884867"/>
              <a:gd name="connsiteY318" fmla="*/ 385534 h 458511"/>
              <a:gd name="connsiteX319" fmla="*/ 1333826 w 1884867"/>
              <a:gd name="connsiteY319" fmla="*/ 375437 h 458511"/>
              <a:gd name="connsiteX320" fmla="*/ 1338779 w 1884867"/>
              <a:gd name="connsiteY320" fmla="*/ 380486 h 458511"/>
              <a:gd name="connsiteX321" fmla="*/ 1346304 w 1884867"/>
              <a:gd name="connsiteY321" fmla="*/ 378009 h 458511"/>
              <a:gd name="connsiteX322" fmla="*/ 1376498 w 1884867"/>
              <a:gd name="connsiteY322" fmla="*/ 378009 h 458511"/>
              <a:gd name="connsiteX323" fmla="*/ 1386500 w 1884867"/>
              <a:gd name="connsiteY323" fmla="*/ 380486 h 458511"/>
              <a:gd name="connsiteX324" fmla="*/ 1391548 w 1884867"/>
              <a:gd name="connsiteY324" fmla="*/ 372961 h 458511"/>
              <a:gd name="connsiteX325" fmla="*/ 1401549 w 1884867"/>
              <a:gd name="connsiteY325" fmla="*/ 370484 h 458511"/>
              <a:gd name="connsiteX326" fmla="*/ 1406597 w 1884867"/>
              <a:gd name="connsiteY326" fmla="*/ 380486 h 458511"/>
              <a:gd name="connsiteX327" fmla="*/ 1441744 w 1884867"/>
              <a:gd name="connsiteY327" fmla="*/ 383058 h 458511"/>
              <a:gd name="connsiteX328" fmla="*/ 1461842 w 1884867"/>
              <a:gd name="connsiteY328" fmla="*/ 370484 h 458511"/>
              <a:gd name="connsiteX329" fmla="*/ 1469367 w 1884867"/>
              <a:gd name="connsiteY329" fmla="*/ 375437 h 458511"/>
              <a:gd name="connsiteX330" fmla="*/ 1471844 w 1884867"/>
              <a:gd name="connsiteY330" fmla="*/ 370484 h 458511"/>
              <a:gd name="connsiteX331" fmla="*/ 1474415 w 1884867"/>
              <a:gd name="connsiteY331" fmla="*/ 365436 h 458511"/>
              <a:gd name="connsiteX332" fmla="*/ 1444221 w 1884867"/>
              <a:gd name="connsiteY332" fmla="*/ 365436 h 458511"/>
              <a:gd name="connsiteX333" fmla="*/ 1351352 w 1884867"/>
              <a:gd name="connsiteY333" fmla="*/ 357911 h 458511"/>
              <a:gd name="connsiteX334" fmla="*/ 1351352 w 1884867"/>
              <a:gd name="connsiteY334" fmla="*/ 360388 h 458511"/>
              <a:gd name="connsiteX335" fmla="*/ 1306204 w 1884867"/>
              <a:gd name="connsiteY335" fmla="*/ 360388 h 458511"/>
              <a:gd name="connsiteX336" fmla="*/ 1313728 w 1884867"/>
              <a:gd name="connsiteY336" fmla="*/ 355435 h 458511"/>
              <a:gd name="connsiteX337" fmla="*/ 1243434 w 1884867"/>
              <a:gd name="connsiteY337" fmla="*/ 355435 h 458511"/>
              <a:gd name="connsiteX338" fmla="*/ 1238386 w 1884867"/>
              <a:gd name="connsiteY338" fmla="*/ 360388 h 458511"/>
              <a:gd name="connsiteX339" fmla="*/ 1228289 w 1884867"/>
              <a:gd name="connsiteY339" fmla="*/ 357911 h 458511"/>
              <a:gd name="connsiteX340" fmla="*/ 1183141 w 1884867"/>
              <a:gd name="connsiteY340" fmla="*/ 362960 h 458511"/>
              <a:gd name="connsiteX341" fmla="*/ 1170568 w 1884867"/>
              <a:gd name="connsiteY341" fmla="*/ 357911 h 458511"/>
              <a:gd name="connsiteX342" fmla="*/ 1157995 w 1884867"/>
              <a:gd name="connsiteY342" fmla="*/ 360388 h 458511"/>
              <a:gd name="connsiteX343" fmla="*/ 1147994 w 1884867"/>
              <a:gd name="connsiteY343" fmla="*/ 357911 h 458511"/>
              <a:gd name="connsiteX344" fmla="*/ 1110370 w 1884867"/>
              <a:gd name="connsiteY344" fmla="*/ 360388 h 458511"/>
              <a:gd name="connsiteX345" fmla="*/ 1097797 w 1884867"/>
              <a:gd name="connsiteY345" fmla="*/ 360388 h 458511"/>
              <a:gd name="connsiteX346" fmla="*/ 1122848 w 1884867"/>
              <a:gd name="connsiteY346" fmla="*/ 365436 h 458511"/>
              <a:gd name="connsiteX347" fmla="*/ 1070174 w 1884867"/>
              <a:gd name="connsiteY347" fmla="*/ 76733 h 458511"/>
              <a:gd name="connsiteX348" fmla="*/ 1072651 w 1884867"/>
              <a:gd name="connsiteY348" fmla="*/ 66637 h 458511"/>
              <a:gd name="connsiteX349" fmla="*/ 1063126 w 1884867"/>
              <a:gd name="connsiteY349" fmla="*/ 64160 h 458511"/>
              <a:gd name="connsiteX350" fmla="*/ 1050553 w 1884867"/>
              <a:gd name="connsiteY350" fmla="*/ 74162 h 458511"/>
              <a:gd name="connsiteX351" fmla="*/ 1070651 w 1884867"/>
              <a:gd name="connsiteY351" fmla="*/ 76733 h 458511"/>
              <a:gd name="connsiteX352" fmla="*/ 1037885 w 1884867"/>
              <a:gd name="connsiteY352" fmla="*/ 365436 h 458511"/>
              <a:gd name="connsiteX353" fmla="*/ 1052934 w 1884867"/>
              <a:gd name="connsiteY353" fmla="*/ 362960 h 458511"/>
              <a:gd name="connsiteX354" fmla="*/ 1063031 w 1884867"/>
              <a:gd name="connsiteY354" fmla="*/ 375437 h 458511"/>
              <a:gd name="connsiteX355" fmla="*/ 1065507 w 1884867"/>
              <a:gd name="connsiteY355" fmla="*/ 365912 h 458511"/>
              <a:gd name="connsiteX356" fmla="*/ 1075603 w 1884867"/>
              <a:gd name="connsiteY356" fmla="*/ 358388 h 458511"/>
              <a:gd name="connsiteX357" fmla="*/ 1027978 w 1884867"/>
              <a:gd name="connsiteY357" fmla="*/ 363436 h 458511"/>
              <a:gd name="connsiteX358" fmla="*/ 1030455 w 1884867"/>
              <a:gd name="connsiteY358" fmla="*/ 363436 h 458511"/>
              <a:gd name="connsiteX359" fmla="*/ 1037980 w 1884867"/>
              <a:gd name="connsiteY359" fmla="*/ 365912 h 458511"/>
              <a:gd name="connsiteX360" fmla="*/ 399710 w 1884867"/>
              <a:gd name="connsiteY360" fmla="*/ 136836 h 458511"/>
              <a:gd name="connsiteX361" fmla="*/ 394661 w 1884867"/>
              <a:gd name="connsiteY361" fmla="*/ 136836 h 458511"/>
              <a:gd name="connsiteX362" fmla="*/ 399710 w 1884867"/>
              <a:gd name="connsiteY362" fmla="*/ 136836 h 458511"/>
              <a:gd name="connsiteX363" fmla="*/ 354466 w 1884867"/>
              <a:gd name="connsiteY363" fmla="*/ 96736 h 458511"/>
              <a:gd name="connsiteX364" fmla="*/ 432380 w 1884867"/>
              <a:gd name="connsiteY364" fmla="*/ 96736 h 458511"/>
              <a:gd name="connsiteX365" fmla="*/ 512676 w 1884867"/>
              <a:gd name="connsiteY365" fmla="*/ 91688 h 458511"/>
              <a:gd name="connsiteX366" fmla="*/ 545347 w 1884867"/>
              <a:gd name="connsiteY366" fmla="*/ 91688 h 458511"/>
              <a:gd name="connsiteX367" fmla="*/ 575446 w 1884867"/>
              <a:gd name="connsiteY367" fmla="*/ 86640 h 458511"/>
              <a:gd name="connsiteX368" fmla="*/ 492578 w 1884867"/>
              <a:gd name="connsiteY368" fmla="*/ 86640 h 458511"/>
              <a:gd name="connsiteX369" fmla="*/ 475052 w 1884867"/>
              <a:gd name="connsiteY369" fmla="*/ 79115 h 458511"/>
              <a:gd name="connsiteX370" fmla="*/ 454954 w 1884867"/>
              <a:gd name="connsiteY370" fmla="*/ 81591 h 458511"/>
              <a:gd name="connsiteX371" fmla="*/ 387136 w 1884867"/>
              <a:gd name="connsiteY371" fmla="*/ 89116 h 458511"/>
              <a:gd name="connsiteX372" fmla="*/ 374563 w 1884867"/>
              <a:gd name="connsiteY372" fmla="*/ 86640 h 458511"/>
              <a:gd name="connsiteX373" fmla="*/ 359514 w 1884867"/>
              <a:gd name="connsiteY373" fmla="*/ 89116 h 458511"/>
              <a:gd name="connsiteX374" fmla="*/ 354466 w 1884867"/>
              <a:gd name="connsiteY374" fmla="*/ 86640 h 458511"/>
              <a:gd name="connsiteX375" fmla="*/ 349513 w 1884867"/>
              <a:gd name="connsiteY375" fmla="*/ 89116 h 458511"/>
              <a:gd name="connsiteX376" fmla="*/ 334463 w 1884867"/>
              <a:gd name="connsiteY376" fmla="*/ 99212 h 458511"/>
              <a:gd name="connsiteX377" fmla="*/ 354466 w 1884867"/>
              <a:gd name="connsiteY377" fmla="*/ 96736 h 458511"/>
              <a:gd name="connsiteX378" fmla="*/ 294363 w 1884867"/>
              <a:gd name="connsiteY378" fmla="*/ 136836 h 458511"/>
              <a:gd name="connsiteX379" fmla="*/ 276742 w 1884867"/>
              <a:gd name="connsiteY379" fmla="*/ 141884 h 458511"/>
              <a:gd name="connsiteX380" fmla="*/ 294363 w 1884867"/>
              <a:gd name="connsiteY380" fmla="*/ 136836 h 458511"/>
              <a:gd name="connsiteX381" fmla="*/ 236642 w 1884867"/>
              <a:gd name="connsiteY381" fmla="*/ 257423 h 458511"/>
              <a:gd name="connsiteX382" fmla="*/ 229021 w 1884867"/>
              <a:gd name="connsiteY382" fmla="*/ 259899 h 458511"/>
              <a:gd name="connsiteX383" fmla="*/ 236642 w 1884867"/>
              <a:gd name="connsiteY383" fmla="*/ 257423 h 458511"/>
              <a:gd name="connsiteX384" fmla="*/ 234070 w 1884867"/>
              <a:gd name="connsiteY384" fmla="*/ 272472 h 458511"/>
              <a:gd name="connsiteX385" fmla="*/ 226545 w 1884867"/>
              <a:gd name="connsiteY385" fmla="*/ 269900 h 458511"/>
              <a:gd name="connsiteX386" fmla="*/ 234070 w 1884867"/>
              <a:gd name="connsiteY386" fmla="*/ 272472 h 458511"/>
              <a:gd name="connsiteX387" fmla="*/ 186445 w 1884867"/>
              <a:gd name="connsiteY387" fmla="*/ 342767 h 458511"/>
              <a:gd name="connsiteX388" fmla="*/ 193969 w 1884867"/>
              <a:gd name="connsiteY388" fmla="*/ 345243 h 458511"/>
              <a:gd name="connsiteX389" fmla="*/ 229117 w 1884867"/>
              <a:gd name="connsiteY389" fmla="*/ 350292 h 458511"/>
              <a:gd name="connsiteX390" fmla="*/ 231688 w 1884867"/>
              <a:gd name="connsiteY390" fmla="*/ 337718 h 458511"/>
              <a:gd name="connsiteX391" fmla="*/ 204066 w 1884867"/>
              <a:gd name="connsiteY391" fmla="*/ 332670 h 458511"/>
              <a:gd name="connsiteX392" fmla="*/ 176443 w 1884867"/>
              <a:gd name="connsiteY392" fmla="*/ 335242 h 458511"/>
              <a:gd name="connsiteX393" fmla="*/ 178920 w 1884867"/>
              <a:gd name="connsiteY393" fmla="*/ 340195 h 458511"/>
              <a:gd name="connsiteX394" fmla="*/ 178920 w 1884867"/>
              <a:gd name="connsiteY394" fmla="*/ 342767 h 458511"/>
              <a:gd name="connsiteX395" fmla="*/ 186445 w 1884867"/>
              <a:gd name="connsiteY395" fmla="*/ 342767 h 458511"/>
              <a:gd name="connsiteX396" fmla="*/ 163870 w 1884867"/>
              <a:gd name="connsiteY396" fmla="*/ 297523 h 458511"/>
              <a:gd name="connsiteX397" fmla="*/ 211495 w 1884867"/>
              <a:gd name="connsiteY397" fmla="*/ 305048 h 458511"/>
              <a:gd name="connsiteX398" fmla="*/ 231593 w 1884867"/>
              <a:gd name="connsiteY398" fmla="*/ 307619 h 458511"/>
              <a:gd name="connsiteX399" fmla="*/ 216544 w 1884867"/>
              <a:gd name="connsiteY399" fmla="*/ 297523 h 458511"/>
              <a:gd name="connsiteX400" fmla="*/ 196446 w 1884867"/>
              <a:gd name="connsiteY400" fmla="*/ 292570 h 458511"/>
              <a:gd name="connsiteX401" fmla="*/ 153774 w 1884867"/>
              <a:gd name="connsiteY401" fmla="*/ 297523 h 458511"/>
              <a:gd name="connsiteX402" fmla="*/ 163775 w 1884867"/>
              <a:gd name="connsiteY402" fmla="*/ 297523 h 458511"/>
              <a:gd name="connsiteX403" fmla="*/ 1678345 w 1884867"/>
              <a:gd name="connsiteY403" fmla="*/ 101689 h 458511"/>
              <a:gd name="connsiteX404" fmla="*/ 1678345 w 1884867"/>
              <a:gd name="connsiteY404" fmla="*/ 104261 h 458511"/>
              <a:gd name="connsiteX405" fmla="*/ 1705968 w 1884867"/>
              <a:gd name="connsiteY405" fmla="*/ 109214 h 458511"/>
              <a:gd name="connsiteX406" fmla="*/ 1658343 w 1884867"/>
              <a:gd name="connsiteY406" fmla="*/ 111785 h 458511"/>
              <a:gd name="connsiteX407" fmla="*/ 1635769 w 1884867"/>
              <a:gd name="connsiteY407" fmla="*/ 111785 h 458511"/>
              <a:gd name="connsiteX408" fmla="*/ 1673393 w 1884867"/>
              <a:gd name="connsiteY408" fmla="*/ 119310 h 458511"/>
              <a:gd name="connsiteX409" fmla="*/ 1728637 w 1884867"/>
              <a:gd name="connsiteY409" fmla="*/ 129311 h 458511"/>
              <a:gd name="connsiteX410" fmla="*/ 1736162 w 1884867"/>
              <a:gd name="connsiteY410" fmla="*/ 129311 h 458511"/>
              <a:gd name="connsiteX411" fmla="*/ 1698538 w 1884867"/>
              <a:gd name="connsiteY411" fmla="*/ 131883 h 458511"/>
              <a:gd name="connsiteX412" fmla="*/ 1688442 w 1884867"/>
              <a:gd name="connsiteY412" fmla="*/ 134360 h 458511"/>
              <a:gd name="connsiteX413" fmla="*/ 1673393 w 1884867"/>
              <a:gd name="connsiteY413" fmla="*/ 131883 h 458511"/>
              <a:gd name="connsiteX414" fmla="*/ 1668344 w 1884867"/>
              <a:gd name="connsiteY414" fmla="*/ 141884 h 458511"/>
              <a:gd name="connsiteX415" fmla="*/ 1675869 w 1884867"/>
              <a:gd name="connsiteY415" fmla="*/ 144361 h 458511"/>
              <a:gd name="connsiteX416" fmla="*/ 1680917 w 1884867"/>
              <a:gd name="connsiteY416" fmla="*/ 141884 h 458511"/>
              <a:gd name="connsiteX417" fmla="*/ 1698538 w 1884867"/>
              <a:gd name="connsiteY417" fmla="*/ 151886 h 458511"/>
              <a:gd name="connsiteX418" fmla="*/ 1748735 w 1884867"/>
              <a:gd name="connsiteY418" fmla="*/ 156934 h 458511"/>
              <a:gd name="connsiteX419" fmla="*/ 1731114 w 1884867"/>
              <a:gd name="connsiteY419" fmla="*/ 164459 h 458511"/>
              <a:gd name="connsiteX420" fmla="*/ 1778739 w 1884867"/>
              <a:gd name="connsiteY420" fmla="*/ 169507 h 458511"/>
              <a:gd name="connsiteX421" fmla="*/ 1766166 w 1884867"/>
              <a:gd name="connsiteY421" fmla="*/ 177032 h 458511"/>
              <a:gd name="connsiteX422" fmla="*/ 1733591 w 1884867"/>
              <a:gd name="connsiteY422" fmla="*/ 171983 h 458511"/>
              <a:gd name="connsiteX423" fmla="*/ 1723494 w 1884867"/>
              <a:gd name="connsiteY423" fmla="*/ 174555 h 458511"/>
              <a:gd name="connsiteX424" fmla="*/ 1688347 w 1884867"/>
              <a:gd name="connsiteY424" fmla="*/ 174555 h 458511"/>
              <a:gd name="connsiteX425" fmla="*/ 1683299 w 1884867"/>
              <a:gd name="connsiteY425" fmla="*/ 182080 h 458511"/>
              <a:gd name="connsiteX426" fmla="*/ 1690919 w 1884867"/>
              <a:gd name="connsiteY426" fmla="*/ 187033 h 458511"/>
              <a:gd name="connsiteX427" fmla="*/ 1705968 w 1884867"/>
              <a:gd name="connsiteY427" fmla="*/ 179508 h 458511"/>
              <a:gd name="connsiteX428" fmla="*/ 1695871 w 1884867"/>
              <a:gd name="connsiteY428" fmla="*/ 187033 h 458511"/>
              <a:gd name="connsiteX429" fmla="*/ 1705968 w 1884867"/>
              <a:gd name="connsiteY429" fmla="*/ 199606 h 458511"/>
              <a:gd name="connsiteX430" fmla="*/ 1708444 w 1884867"/>
              <a:gd name="connsiteY430" fmla="*/ 202178 h 458511"/>
              <a:gd name="connsiteX431" fmla="*/ 1710921 w 1884867"/>
              <a:gd name="connsiteY431" fmla="*/ 187033 h 458511"/>
              <a:gd name="connsiteX432" fmla="*/ 1718541 w 1884867"/>
              <a:gd name="connsiteY432" fmla="*/ 182080 h 458511"/>
              <a:gd name="connsiteX433" fmla="*/ 1723494 w 1884867"/>
              <a:gd name="connsiteY433" fmla="*/ 187033 h 458511"/>
              <a:gd name="connsiteX434" fmla="*/ 1736067 w 1884867"/>
              <a:gd name="connsiteY434" fmla="*/ 182080 h 458511"/>
              <a:gd name="connsiteX435" fmla="*/ 1741115 w 1884867"/>
              <a:gd name="connsiteY435" fmla="*/ 187033 h 458511"/>
              <a:gd name="connsiteX436" fmla="*/ 1753688 w 1884867"/>
              <a:gd name="connsiteY436" fmla="*/ 184557 h 458511"/>
              <a:gd name="connsiteX437" fmla="*/ 1778739 w 1884867"/>
              <a:gd name="connsiteY437" fmla="*/ 192081 h 458511"/>
              <a:gd name="connsiteX438" fmla="*/ 1816839 w 1884867"/>
              <a:gd name="connsiteY438" fmla="*/ 192081 h 458511"/>
              <a:gd name="connsiteX439" fmla="*/ 1789217 w 1884867"/>
              <a:gd name="connsiteY439" fmla="*/ 197129 h 458511"/>
              <a:gd name="connsiteX440" fmla="*/ 1733971 w 1884867"/>
              <a:gd name="connsiteY440" fmla="*/ 197129 h 458511"/>
              <a:gd name="connsiteX441" fmla="*/ 1723875 w 1884867"/>
              <a:gd name="connsiteY441" fmla="*/ 199606 h 458511"/>
              <a:gd name="connsiteX442" fmla="*/ 1721399 w 1884867"/>
              <a:gd name="connsiteY442" fmla="*/ 212179 h 458511"/>
              <a:gd name="connsiteX443" fmla="*/ 1691300 w 1884867"/>
              <a:gd name="connsiteY443" fmla="*/ 207131 h 458511"/>
              <a:gd name="connsiteX444" fmla="*/ 1703777 w 1884867"/>
              <a:gd name="connsiteY444" fmla="*/ 219704 h 458511"/>
              <a:gd name="connsiteX445" fmla="*/ 1661105 w 1884867"/>
              <a:gd name="connsiteY445" fmla="*/ 227228 h 458511"/>
              <a:gd name="connsiteX446" fmla="*/ 1666153 w 1884867"/>
              <a:gd name="connsiteY446" fmla="*/ 242278 h 458511"/>
              <a:gd name="connsiteX447" fmla="*/ 1661105 w 1884867"/>
              <a:gd name="connsiteY447" fmla="*/ 244850 h 458511"/>
              <a:gd name="connsiteX448" fmla="*/ 1658629 w 1884867"/>
              <a:gd name="connsiteY448" fmla="*/ 249803 h 458511"/>
              <a:gd name="connsiteX449" fmla="*/ 1643579 w 1884867"/>
              <a:gd name="connsiteY449" fmla="*/ 249803 h 458511"/>
              <a:gd name="connsiteX450" fmla="*/ 1638531 w 1884867"/>
              <a:gd name="connsiteY450" fmla="*/ 257423 h 458511"/>
              <a:gd name="connsiteX451" fmla="*/ 1673678 w 1884867"/>
              <a:gd name="connsiteY451" fmla="*/ 262376 h 458511"/>
              <a:gd name="connsiteX452" fmla="*/ 1706349 w 1884867"/>
              <a:gd name="connsiteY452" fmla="*/ 264948 h 458511"/>
              <a:gd name="connsiteX453" fmla="*/ 1698824 w 1884867"/>
              <a:gd name="connsiteY453" fmla="*/ 272472 h 458511"/>
              <a:gd name="connsiteX454" fmla="*/ 1683679 w 1884867"/>
              <a:gd name="connsiteY454" fmla="*/ 277425 h 458511"/>
              <a:gd name="connsiteX455" fmla="*/ 1676155 w 1884867"/>
              <a:gd name="connsiteY455" fmla="*/ 272472 h 458511"/>
              <a:gd name="connsiteX456" fmla="*/ 1666153 w 1884867"/>
              <a:gd name="connsiteY456" fmla="*/ 274949 h 458511"/>
              <a:gd name="connsiteX457" fmla="*/ 1651104 w 1884867"/>
              <a:gd name="connsiteY457" fmla="*/ 274949 h 458511"/>
              <a:gd name="connsiteX458" fmla="*/ 1651104 w 1884867"/>
              <a:gd name="connsiteY458" fmla="*/ 282474 h 458511"/>
              <a:gd name="connsiteX459" fmla="*/ 1643579 w 1884867"/>
              <a:gd name="connsiteY459" fmla="*/ 285045 h 458511"/>
              <a:gd name="connsiteX460" fmla="*/ 1641008 w 1884867"/>
              <a:gd name="connsiteY460" fmla="*/ 279997 h 458511"/>
              <a:gd name="connsiteX461" fmla="*/ 1615957 w 1884867"/>
              <a:gd name="connsiteY461" fmla="*/ 285045 h 458511"/>
              <a:gd name="connsiteX462" fmla="*/ 1608432 w 1884867"/>
              <a:gd name="connsiteY462" fmla="*/ 279997 h 458511"/>
              <a:gd name="connsiteX463" fmla="*/ 1600907 w 1884867"/>
              <a:gd name="connsiteY463" fmla="*/ 285045 h 458511"/>
              <a:gd name="connsiteX464" fmla="*/ 1615957 w 1884867"/>
              <a:gd name="connsiteY464" fmla="*/ 287522 h 458511"/>
              <a:gd name="connsiteX465" fmla="*/ 1623482 w 1884867"/>
              <a:gd name="connsiteY465" fmla="*/ 295046 h 458511"/>
              <a:gd name="connsiteX466" fmla="*/ 1633483 w 1884867"/>
              <a:gd name="connsiteY466" fmla="*/ 292570 h 458511"/>
              <a:gd name="connsiteX467" fmla="*/ 1643579 w 1884867"/>
              <a:gd name="connsiteY467" fmla="*/ 295046 h 458511"/>
              <a:gd name="connsiteX468" fmla="*/ 1658629 w 1884867"/>
              <a:gd name="connsiteY468" fmla="*/ 292570 h 458511"/>
              <a:gd name="connsiteX469" fmla="*/ 1658629 w 1884867"/>
              <a:gd name="connsiteY469" fmla="*/ 297523 h 458511"/>
              <a:gd name="connsiteX470" fmla="*/ 1708826 w 1884867"/>
              <a:gd name="connsiteY470" fmla="*/ 300095 h 458511"/>
              <a:gd name="connsiteX471" fmla="*/ 1696253 w 1884867"/>
              <a:gd name="connsiteY471" fmla="*/ 310096 h 458511"/>
              <a:gd name="connsiteX472" fmla="*/ 1711302 w 1884867"/>
              <a:gd name="connsiteY472" fmla="*/ 307619 h 458511"/>
              <a:gd name="connsiteX473" fmla="*/ 1713874 w 1884867"/>
              <a:gd name="connsiteY473" fmla="*/ 312573 h 458511"/>
              <a:gd name="connsiteX474" fmla="*/ 1728923 w 1884867"/>
              <a:gd name="connsiteY474" fmla="*/ 315144 h 458511"/>
              <a:gd name="connsiteX475" fmla="*/ 1663677 w 1884867"/>
              <a:gd name="connsiteY475" fmla="*/ 320192 h 458511"/>
              <a:gd name="connsiteX476" fmla="*/ 1656152 w 1884867"/>
              <a:gd name="connsiteY476" fmla="*/ 325145 h 458511"/>
              <a:gd name="connsiteX477" fmla="*/ 1605860 w 1884867"/>
              <a:gd name="connsiteY477" fmla="*/ 330194 h 458511"/>
              <a:gd name="connsiteX478" fmla="*/ 1570713 w 1884867"/>
              <a:gd name="connsiteY478" fmla="*/ 332670 h 458511"/>
              <a:gd name="connsiteX479" fmla="*/ 1550615 w 1884867"/>
              <a:gd name="connsiteY479" fmla="*/ 337718 h 458511"/>
              <a:gd name="connsiteX480" fmla="*/ 1565760 w 1884867"/>
              <a:gd name="connsiteY480" fmla="*/ 337718 h 458511"/>
              <a:gd name="connsiteX481" fmla="*/ 1605860 w 1884867"/>
              <a:gd name="connsiteY481" fmla="*/ 335242 h 458511"/>
              <a:gd name="connsiteX482" fmla="*/ 1618433 w 1884867"/>
              <a:gd name="connsiteY482" fmla="*/ 337718 h 458511"/>
              <a:gd name="connsiteX483" fmla="*/ 1648532 w 1884867"/>
              <a:gd name="connsiteY483" fmla="*/ 337718 h 458511"/>
              <a:gd name="connsiteX484" fmla="*/ 1698824 w 1884867"/>
              <a:gd name="connsiteY484" fmla="*/ 340195 h 458511"/>
              <a:gd name="connsiteX485" fmla="*/ 1708349 w 1884867"/>
              <a:gd name="connsiteY485" fmla="*/ 340195 h 458511"/>
              <a:gd name="connsiteX486" fmla="*/ 1720922 w 1884867"/>
              <a:gd name="connsiteY486" fmla="*/ 345243 h 458511"/>
              <a:gd name="connsiteX487" fmla="*/ 1733495 w 1884867"/>
              <a:gd name="connsiteY487" fmla="*/ 342767 h 458511"/>
              <a:gd name="connsiteX488" fmla="*/ 1741020 w 1884867"/>
              <a:gd name="connsiteY488" fmla="*/ 347815 h 458511"/>
              <a:gd name="connsiteX489" fmla="*/ 1748545 w 1884867"/>
              <a:gd name="connsiteY489" fmla="*/ 347815 h 458511"/>
              <a:gd name="connsiteX490" fmla="*/ 1710445 w 1884867"/>
              <a:gd name="connsiteY490" fmla="*/ 357816 h 458511"/>
              <a:gd name="connsiteX491" fmla="*/ 1728066 w 1884867"/>
              <a:gd name="connsiteY491" fmla="*/ 365341 h 458511"/>
              <a:gd name="connsiteX492" fmla="*/ 1718065 w 1884867"/>
              <a:gd name="connsiteY492" fmla="*/ 367817 h 458511"/>
              <a:gd name="connsiteX493" fmla="*/ 1657771 w 1884867"/>
              <a:gd name="connsiteY493" fmla="*/ 370389 h 458511"/>
              <a:gd name="connsiteX494" fmla="*/ 1650247 w 1884867"/>
              <a:gd name="connsiteY494" fmla="*/ 372866 h 458511"/>
              <a:gd name="connsiteX495" fmla="*/ 1670344 w 1884867"/>
              <a:gd name="connsiteY495" fmla="*/ 377914 h 458511"/>
              <a:gd name="connsiteX496" fmla="*/ 1655295 w 1884867"/>
              <a:gd name="connsiteY496" fmla="*/ 382962 h 458511"/>
              <a:gd name="connsiteX497" fmla="*/ 1640150 w 1884867"/>
              <a:gd name="connsiteY497" fmla="*/ 377914 h 458511"/>
              <a:gd name="connsiteX498" fmla="*/ 1625101 w 1884867"/>
              <a:gd name="connsiteY498" fmla="*/ 375342 h 458511"/>
              <a:gd name="connsiteX499" fmla="*/ 1610051 w 1884867"/>
              <a:gd name="connsiteY499" fmla="*/ 377914 h 458511"/>
              <a:gd name="connsiteX500" fmla="*/ 1615100 w 1884867"/>
              <a:gd name="connsiteY500" fmla="*/ 387439 h 458511"/>
              <a:gd name="connsiteX501" fmla="*/ 1610051 w 1884867"/>
              <a:gd name="connsiteY501" fmla="*/ 397535 h 458511"/>
              <a:gd name="connsiteX502" fmla="*/ 1620053 w 1884867"/>
              <a:gd name="connsiteY502" fmla="*/ 405060 h 458511"/>
              <a:gd name="connsiteX503" fmla="*/ 1605003 w 1884867"/>
              <a:gd name="connsiteY503" fmla="*/ 407537 h 458511"/>
              <a:gd name="connsiteX504" fmla="*/ 1595478 w 1884867"/>
              <a:gd name="connsiteY504" fmla="*/ 402489 h 458511"/>
              <a:gd name="connsiteX505" fmla="*/ 1582905 w 1884867"/>
              <a:gd name="connsiteY505" fmla="*/ 407537 h 458511"/>
              <a:gd name="connsiteX506" fmla="*/ 1552806 w 1884867"/>
              <a:gd name="connsiteY506" fmla="*/ 407537 h 458511"/>
              <a:gd name="connsiteX507" fmla="*/ 1535185 w 1884867"/>
              <a:gd name="connsiteY507" fmla="*/ 412585 h 458511"/>
              <a:gd name="connsiteX508" fmla="*/ 1517659 w 1884867"/>
              <a:gd name="connsiteY508" fmla="*/ 412585 h 458511"/>
              <a:gd name="connsiteX509" fmla="*/ 1502609 w 1884867"/>
              <a:gd name="connsiteY509" fmla="*/ 417633 h 458511"/>
              <a:gd name="connsiteX510" fmla="*/ 1495085 w 1884867"/>
              <a:gd name="connsiteY510" fmla="*/ 412585 h 458511"/>
              <a:gd name="connsiteX511" fmla="*/ 1482511 w 1884867"/>
              <a:gd name="connsiteY511" fmla="*/ 415061 h 458511"/>
              <a:gd name="connsiteX512" fmla="*/ 1482511 w 1884867"/>
              <a:gd name="connsiteY512" fmla="*/ 425158 h 458511"/>
              <a:gd name="connsiteX513" fmla="*/ 1442316 w 1884867"/>
              <a:gd name="connsiteY513" fmla="*/ 432683 h 458511"/>
              <a:gd name="connsiteX514" fmla="*/ 1417170 w 1884867"/>
              <a:gd name="connsiteY514" fmla="*/ 430111 h 458511"/>
              <a:gd name="connsiteX515" fmla="*/ 1414694 w 1884867"/>
              <a:gd name="connsiteY515" fmla="*/ 435159 h 458511"/>
              <a:gd name="connsiteX516" fmla="*/ 1399644 w 1884867"/>
              <a:gd name="connsiteY516" fmla="*/ 435159 h 458511"/>
              <a:gd name="connsiteX517" fmla="*/ 1387071 w 1884867"/>
              <a:gd name="connsiteY517" fmla="*/ 430111 h 458511"/>
              <a:gd name="connsiteX518" fmla="*/ 1372021 w 1884867"/>
              <a:gd name="connsiteY518" fmla="*/ 437636 h 458511"/>
              <a:gd name="connsiteX519" fmla="*/ 1346876 w 1884867"/>
              <a:gd name="connsiteY519" fmla="*/ 437636 h 458511"/>
              <a:gd name="connsiteX520" fmla="*/ 1359449 w 1884867"/>
              <a:gd name="connsiteY520" fmla="*/ 445256 h 458511"/>
              <a:gd name="connsiteX521" fmla="*/ 1331826 w 1884867"/>
              <a:gd name="connsiteY521" fmla="*/ 450209 h 458511"/>
              <a:gd name="connsiteX522" fmla="*/ 1294202 w 1884867"/>
              <a:gd name="connsiteY522" fmla="*/ 447732 h 458511"/>
              <a:gd name="connsiteX523" fmla="*/ 1264008 w 1884867"/>
              <a:gd name="connsiteY523" fmla="*/ 450209 h 458511"/>
              <a:gd name="connsiteX524" fmla="*/ 1223908 w 1884867"/>
              <a:gd name="connsiteY524" fmla="*/ 450209 h 458511"/>
              <a:gd name="connsiteX525" fmla="*/ 1191237 w 1884867"/>
              <a:gd name="connsiteY525" fmla="*/ 445256 h 458511"/>
              <a:gd name="connsiteX526" fmla="*/ 1120943 w 1884867"/>
              <a:gd name="connsiteY526" fmla="*/ 450209 h 458511"/>
              <a:gd name="connsiteX527" fmla="*/ 1110941 w 1884867"/>
              <a:gd name="connsiteY527" fmla="*/ 447732 h 458511"/>
              <a:gd name="connsiteX528" fmla="*/ 1095796 w 1884867"/>
              <a:gd name="connsiteY528" fmla="*/ 450209 h 458511"/>
              <a:gd name="connsiteX529" fmla="*/ 1068174 w 1884867"/>
              <a:gd name="connsiteY529" fmla="*/ 450209 h 458511"/>
              <a:gd name="connsiteX530" fmla="*/ 1063221 w 1884867"/>
              <a:gd name="connsiteY530" fmla="*/ 452781 h 458511"/>
              <a:gd name="connsiteX531" fmla="*/ 942635 w 1884867"/>
              <a:gd name="connsiteY531" fmla="*/ 452781 h 458511"/>
              <a:gd name="connsiteX532" fmla="*/ 842241 w 1884867"/>
              <a:gd name="connsiteY532" fmla="*/ 452781 h 458511"/>
              <a:gd name="connsiteX533" fmla="*/ 781948 w 1884867"/>
              <a:gd name="connsiteY533" fmla="*/ 455257 h 458511"/>
              <a:gd name="connsiteX534" fmla="*/ 749372 w 1884867"/>
              <a:gd name="connsiteY534" fmla="*/ 452781 h 458511"/>
              <a:gd name="connsiteX535" fmla="*/ 686602 w 1884867"/>
              <a:gd name="connsiteY535" fmla="*/ 450209 h 458511"/>
              <a:gd name="connsiteX536" fmla="*/ 696604 w 1884867"/>
              <a:gd name="connsiteY536" fmla="*/ 440208 h 458511"/>
              <a:gd name="connsiteX537" fmla="*/ 633834 w 1884867"/>
              <a:gd name="connsiteY537" fmla="*/ 437636 h 458511"/>
              <a:gd name="connsiteX538" fmla="*/ 624309 w 1884867"/>
              <a:gd name="connsiteY538" fmla="*/ 432683 h 458511"/>
              <a:gd name="connsiteX539" fmla="*/ 594210 w 1884867"/>
              <a:gd name="connsiteY539" fmla="*/ 435159 h 458511"/>
              <a:gd name="connsiteX540" fmla="*/ 579065 w 1884867"/>
              <a:gd name="connsiteY540" fmla="*/ 437636 h 458511"/>
              <a:gd name="connsiteX541" fmla="*/ 566587 w 1884867"/>
              <a:gd name="connsiteY541" fmla="*/ 430111 h 458511"/>
              <a:gd name="connsiteX542" fmla="*/ 541442 w 1884867"/>
              <a:gd name="connsiteY542" fmla="*/ 427634 h 458511"/>
              <a:gd name="connsiteX543" fmla="*/ 513819 w 1884867"/>
              <a:gd name="connsiteY543" fmla="*/ 430111 h 458511"/>
              <a:gd name="connsiteX544" fmla="*/ 503818 w 1884867"/>
              <a:gd name="connsiteY544" fmla="*/ 425158 h 458511"/>
              <a:gd name="connsiteX545" fmla="*/ 498769 w 1884867"/>
              <a:gd name="connsiteY545" fmla="*/ 432683 h 458511"/>
              <a:gd name="connsiteX546" fmla="*/ 483720 w 1884867"/>
              <a:gd name="connsiteY546" fmla="*/ 432683 h 458511"/>
              <a:gd name="connsiteX547" fmla="*/ 476195 w 1884867"/>
              <a:gd name="connsiteY547" fmla="*/ 442684 h 458511"/>
              <a:gd name="connsiteX548" fmla="*/ 468670 w 1884867"/>
              <a:gd name="connsiteY548" fmla="*/ 432683 h 458511"/>
              <a:gd name="connsiteX549" fmla="*/ 456098 w 1884867"/>
              <a:gd name="connsiteY549" fmla="*/ 420110 h 458511"/>
              <a:gd name="connsiteX550" fmla="*/ 448573 w 1884867"/>
              <a:gd name="connsiteY550" fmla="*/ 432683 h 458511"/>
              <a:gd name="connsiteX551" fmla="*/ 433523 w 1884867"/>
              <a:gd name="connsiteY551" fmla="*/ 427634 h 458511"/>
              <a:gd name="connsiteX552" fmla="*/ 410854 w 1884867"/>
              <a:gd name="connsiteY552" fmla="*/ 435159 h 458511"/>
              <a:gd name="connsiteX553" fmla="*/ 393328 w 1884867"/>
              <a:gd name="connsiteY553" fmla="*/ 425158 h 458511"/>
              <a:gd name="connsiteX554" fmla="*/ 378278 w 1884867"/>
              <a:gd name="connsiteY554" fmla="*/ 427634 h 458511"/>
              <a:gd name="connsiteX555" fmla="*/ 368182 w 1884867"/>
              <a:gd name="connsiteY555" fmla="*/ 417633 h 458511"/>
              <a:gd name="connsiteX556" fmla="*/ 350656 w 1884867"/>
              <a:gd name="connsiteY556" fmla="*/ 417633 h 458511"/>
              <a:gd name="connsiteX557" fmla="*/ 340559 w 1884867"/>
              <a:gd name="connsiteY557" fmla="*/ 412585 h 458511"/>
              <a:gd name="connsiteX558" fmla="*/ 325510 w 1884867"/>
              <a:gd name="connsiteY558" fmla="*/ 412585 h 458511"/>
              <a:gd name="connsiteX559" fmla="*/ 317985 w 1884867"/>
              <a:gd name="connsiteY559" fmla="*/ 405060 h 458511"/>
              <a:gd name="connsiteX560" fmla="*/ 307984 w 1884867"/>
              <a:gd name="connsiteY560" fmla="*/ 402489 h 458511"/>
              <a:gd name="connsiteX561" fmla="*/ 307984 w 1884867"/>
              <a:gd name="connsiteY561" fmla="*/ 390011 h 458511"/>
              <a:gd name="connsiteX562" fmla="*/ 282838 w 1884867"/>
              <a:gd name="connsiteY562" fmla="*/ 390011 h 458511"/>
              <a:gd name="connsiteX563" fmla="*/ 270265 w 1884867"/>
              <a:gd name="connsiteY563" fmla="*/ 384962 h 458511"/>
              <a:gd name="connsiteX564" fmla="*/ 247691 w 1884867"/>
              <a:gd name="connsiteY564" fmla="*/ 384962 h 458511"/>
              <a:gd name="connsiteX565" fmla="*/ 237689 w 1884867"/>
              <a:gd name="connsiteY565" fmla="*/ 379914 h 458511"/>
              <a:gd name="connsiteX566" fmla="*/ 220068 w 1884867"/>
              <a:gd name="connsiteY566" fmla="*/ 379914 h 458511"/>
              <a:gd name="connsiteX567" fmla="*/ 225116 w 1884867"/>
              <a:gd name="connsiteY567" fmla="*/ 369913 h 458511"/>
              <a:gd name="connsiteX568" fmla="*/ 189969 w 1884867"/>
              <a:gd name="connsiteY568" fmla="*/ 364865 h 458511"/>
              <a:gd name="connsiteX569" fmla="*/ 157298 w 1884867"/>
              <a:gd name="connsiteY569" fmla="*/ 349815 h 458511"/>
              <a:gd name="connsiteX570" fmla="*/ 162346 w 1884867"/>
              <a:gd name="connsiteY570" fmla="*/ 342291 h 458511"/>
              <a:gd name="connsiteX571" fmla="*/ 171871 w 1884867"/>
              <a:gd name="connsiteY571" fmla="*/ 342291 h 458511"/>
              <a:gd name="connsiteX572" fmla="*/ 149297 w 1884867"/>
              <a:gd name="connsiteY572" fmla="*/ 337242 h 458511"/>
              <a:gd name="connsiteX573" fmla="*/ 141773 w 1884867"/>
              <a:gd name="connsiteY573" fmla="*/ 327241 h 458511"/>
              <a:gd name="connsiteX574" fmla="*/ 114150 w 1884867"/>
              <a:gd name="connsiteY574" fmla="*/ 327241 h 458511"/>
              <a:gd name="connsiteX575" fmla="*/ 96529 w 1884867"/>
              <a:gd name="connsiteY575" fmla="*/ 322193 h 458511"/>
              <a:gd name="connsiteX576" fmla="*/ 63953 w 1884867"/>
              <a:gd name="connsiteY576" fmla="*/ 314668 h 458511"/>
              <a:gd name="connsiteX577" fmla="*/ 66430 w 1884867"/>
              <a:gd name="connsiteY577" fmla="*/ 312096 h 458511"/>
              <a:gd name="connsiteX578" fmla="*/ 76431 w 1884867"/>
              <a:gd name="connsiteY578" fmla="*/ 312096 h 458511"/>
              <a:gd name="connsiteX579" fmla="*/ 91576 w 1884867"/>
              <a:gd name="connsiteY579" fmla="*/ 299618 h 458511"/>
              <a:gd name="connsiteX580" fmla="*/ 114150 w 1884867"/>
              <a:gd name="connsiteY580" fmla="*/ 297047 h 458511"/>
              <a:gd name="connsiteX581" fmla="*/ 126723 w 1884867"/>
              <a:gd name="connsiteY581" fmla="*/ 281997 h 458511"/>
              <a:gd name="connsiteX582" fmla="*/ 134248 w 1884867"/>
              <a:gd name="connsiteY582" fmla="*/ 284569 h 458511"/>
              <a:gd name="connsiteX583" fmla="*/ 139201 w 1884867"/>
              <a:gd name="connsiteY583" fmla="*/ 276949 h 458511"/>
              <a:gd name="connsiteX584" fmla="*/ 149297 w 1884867"/>
              <a:gd name="connsiteY584" fmla="*/ 274473 h 458511"/>
              <a:gd name="connsiteX585" fmla="*/ 171110 w 1884867"/>
              <a:gd name="connsiteY585" fmla="*/ 270186 h 458511"/>
              <a:gd name="connsiteX586" fmla="*/ 176158 w 1884867"/>
              <a:gd name="connsiteY586" fmla="*/ 272758 h 458511"/>
              <a:gd name="connsiteX587" fmla="*/ 193684 w 1884867"/>
              <a:gd name="connsiteY587" fmla="*/ 272758 h 458511"/>
              <a:gd name="connsiteX588" fmla="*/ 211305 w 1884867"/>
              <a:gd name="connsiteY588" fmla="*/ 275234 h 458511"/>
              <a:gd name="connsiteX589" fmla="*/ 218830 w 1884867"/>
              <a:gd name="connsiteY589" fmla="*/ 262661 h 458511"/>
              <a:gd name="connsiteX590" fmla="*/ 188731 w 1884867"/>
              <a:gd name="connsiteY590" fmla="*/ 262661 h 458511"/>
              <a:gd name="connsiteX591" fmla="*/ 173681 w 1884867"/>
              <a:gd name="connsiteY591" fmla="*/ 257708 h 458511"/>
              <a:gd name="connsiteX592" fmla="*/ 133486 w 1884867"/>
              <a:gd name="connsiteY592" fmla="*/ 255137 h 458511"/>
              <a:gd name="connsiteX593" fmla="*/ 120913 w 1884867"/>
              <a:gd name="connsiteY593" fmla="*/ 250089 h 458511"/>
              <a:gd name="connsiteX594" fmla="*/ 105863 w 1884867"/>
              <a:gd name="connsiteY594" fmla="*/ 242564 h 458511"/>
              <a:gd name="connsiteX595" fmla="*/ 118436 w 1884867"/>
              <a:gd name="connsiteY595" fmla="*/ 237611 h 458511"/>
              <a:gd name="connsiteX596" fmla="*/ 113388 w 1884867"/>
              <a:gd name="connsiteY596" fmla="*/ 230086 h 458511"/>
              <a:gd name="connsiteX597" fmla="*/ 100815 w 1884867"/>
              <a:gd name="connsiteY597" fmla="*/ 227514 h 458511"/>
              <a:gd name="connsiteX598" fmla="*/ 141010 w 1884867"/>
              <a:gd name="connsiteY598" fmla="*/ 222561 h 458511"/>
              <a:gd name="connsiteX599" fmla="*/ 163585 w 1884867"/>
              <a:gd name="connsiteY599" fmla="*/ 225038 h 458511"/>
              <a:gd name="connsiteX600" fmla="*/ 156060 w 1884867"/>
              <a:gd name="connsiteY600" fmla="*/ 219990 h 458511"/>
              <a:gd name="connsiteX601" fmla="*/ 161108 w 1884867"/>
              <a:gd name="connsiteY601" fmla="*/ 212465 h 458511"/>
              <a:gd name="connsiteX602" fmla="*/ 118436 w 1884867"/>
              <a:gd name="connsiteY602" fmla="*/ 204940 h 458511"/>
              <a:gd name="connsiteX603" fmla="*/ 70811 w 1884867"/>
              <a:gd name="connsiteY603" fmla="*/ 212465 h 458511"/>
              <a:gd name="connsiteX604" fmla="*/ 35664 w 1884867"/>
              <a:gd name="connsiteY604" fmla="*/ 202464 h 458511"/>
              <a:gd name="connsiteX605" fmla="*/ 43189 w 1884867"/>
              <a:gd name="connsiteY605" fmla="*/ 194939 h 458511"/>
              <a:gd name="connsiteX606" fmla="*/ 53190 w 1884867"/>
              <a:gd name="connsiteY606" fmla="*/ 197415 h 458511"/>
              <a:gd name="connsiteX607" fmla="*/ 73288 w 1884867"/>
              <a:gd name="connsiteY607" fmla="*/ 192367 h 458511"/>
              <a:gd name="connsiteX608" fmla="*/ 73288 w 1884867"/>
              <a:gd name="connsiteY608" fmla="*/ 202464 h 458511"/>
              <a:gd name="connsiteX609" fmla="*/ 93385 w 1884867"/>
              <a:gd name="connsiteY609" fmla="*/ 202464 h 458511"/>
              <a:gd name="connsiteX610" fmla="*/ 98434 w 1884867"/>
              <a:gd name="connsiteY610" fmla="*/ 189891 h 458511"/>
              <a:gd name="connsiteX611" fmla="*/ 58238 w 1884867"/>
              <a:gd name="connsiteY611" fmla="*/ 179794 h 458511"/>
              <a:gd name="connsiteX612" fmla="*/ 50713 w 1884867"/>
              <a:gd name="connsiteY612" fmla="*/ 172269 h 458511"/>
              <a:gd name="connsiteX613" fmla="*/ 38141 w 1884867"/>
              <a:gd name="connsiteY613" fmla="*/ 164744 h 458511"/>
              <a:gd name="connsiteX614" fmla="*/ 33092 w 1884867"/>
              <a:gd name="connsiteY614" fmla="*/ 162268 h 458511"/>
              <a:gd name="connsiteX615" fmla="*/ 50713 w 1884867"/>
              <a:gd name="connsiteY615" fmla="*/ 147218 h 458511"/>
              <a:gd name="connsiteX616" fmla="*/ 63286 w 1884867"/>
              <a:gd name="connsiteY616" fmla="*/ 142170 h 458511"/>
              <a:gd name="connsiteX617" fmla="*/ 50713 w 1884867"/>
              <a:gd name="connsiteY617" fmla="*/ 139694 h 458511"/>
              <a:gd name="connsiteX618" fmla="*/ 65763 w 1884867"/>
              <a:gd name="connsiteY618" fmla="*/ 139694 h 458511"/>
              <a:gd name="connsiteX619" fmla="*/ 73288 w 1884867"/>
              <a:gd name="connsiteY619" fmla="*/ 137122 h 458511"/>
              <a:gd name="connsiteX620" fmla="*/ 80812 w 1884867"/>
              <a:gd name="connsiteY620" fmla="*/ 132169 h 458511"/>
              <a:gd name="connsiteX621" fmla="*/ 90909 w 1884867"/>
              <a:gd name="connsiteY621" fmla="*/ 127121 h 458511"/>
              <a:gd name="connsiteX622" fmla="*/ 98434 w 1884867"/>
              <a:gd name="connsiteY622" fmla="*/ 122073 h 458511"/>
              <a:gd name="connsiteX623" fmla="*/ 83384 w 1884867"/>
              <a:gd name="connsiteY623" fmla="*/ 119596 h 458511"/>
              <a:gd name="connsiteX624" fmla="*/ 95862 w 1884867"/>
              <a:gd name="connsiteY624" fmla="*/ 114548 h 458511"/>
              <a:gd name="connsiteX625" fmla="*/ 108435 w 1884867"/>
              <a:gd name="connsiteY625" fmla="*/ 119596 h 458511"/>
              <a:gd name="connsiteX626" fmla="*/ 138534 w 1884867"/>
              <a:gd name="connsiteY626" fmla="*/ 119596 h 458511"/>
              <a:gd name="connsiteX627" fmla="*/ 115960 w 1884867"/>
              <a:gd name="connsiteY627" fmla="*/ 117024 h 458511"/>
              <a:gd name="connsiteX628" fmla="*/ 98434 w 1884867"/>
              <a:gd name="connsiteY628" fmla="*/ 107023 h 458511"/>
              <a:gd name="connsiteX629" fmla="*/ 80812 w 1884867"/>
              <a:gd name="connsiteY629" fmla="*/ 112071 h 458511"/>
              <a:gd name="connsiteX630" fmla="*/ 53190 w 1884867"/>
              <a:gd name="connsiteY630" fmla="*/ 109500 h 458511"/>
              <a:gd name="connsiteX631" fmla="*/ 80812 w 1884867"/>
              <a:gd name="connsiteY631" fmla="*/ 97022 h 458511"/>
              <a:gd name="connsiteX632" fmla="*/ 95862 w 1884867"/>
              <a:gd name="connsiteY632" fmla="*/ 99498 h 458511"/>
              <a:gd name="connsiteX633" fmla="*/ 128533 w 1884867"/>
              <a:gd name="connsiteY633" fmla="*/ 94450 h 458511"/>
              <a:gd name="connsiteX634" fmla="*/ 151107 w 1884867"/>
              <a:gd name="connsiteY634" fmla="*/ 99498 h 458511"/>
              <a:gd name="connsiteX635" fmla="*/ 196351 w 1884867"/>
              <a:gd name="connsiteY635" fmla="*/ 99498 h 458511"/>
              <a:gd name="connsiteX636" fmla="*/ 243976 w 1884867"/>
              <a:gd name="connsiteY636" fmla="*/ 101975 h 458511"/>
              <a:gd name="connsiteX637" fmla="*/ 248929 w 1884867"/>
              <a:gd name="connsiteY637" fmla="*/ 99498 h 458511"/>
              <a:gd name="connsiteX638" fmla="*/ 253977 w 1884867"/>
              <a:gd name="connsiteY638" fmla="*/ 101975 h 458511"/>
              <a:gd name="connsiteX639" fmla="*/ 228831 w 1884867"/>
              <a:gd name="connsiteY639" fmla="*/ 86925 h 458511"/>
              <a:gd name="connsiteX640" fmla="*/ 198732 w 1884867"/>
              <a:gd name="connsiteY640" fmla="*/ 79400 h 458511"/>
              <a:gd name="connsiteX641" fmla="*/ 186159 w 1884867"/>
              <a:gd name="connsiteY641" fmla="*/ 81877 h 458511"/>
              <a:gd name="connsiteX642" fmla="*/ 176158 w 1884867"/>
              <a:gd name="connsiteY642" fmla="*/ 76924 h 458511"/>
              <a:gd name="connsiteX643" fmla="*/ 166061 w 1884867"/>
              <a:gd name="connsiteY643" fmla="*/ 81877 h 458511"/>
              <a:gd name="connsiteX644" fmla="*/ 161108 w 1884867"/>
              <a:gd name="connsiteY644" fmla="*/ 79400 h 458511"/>
              <a:gd name="connsiteX645" fmla="*/ 156060 w 1884867"/>
              <a:gd name="connsiteY645" fmla="*/ 81877 h 458511"/>
              <a:gd name="connsiteX646" fmla="*/ 161108 w 1884867"/>
              <a:gd name="connsiteY646" fmla="*/ 74352 h 458511"/>
              <a:gd name="connsiteX647" fmla="*/ 166061 w 1884867"/>
              <a:gd name="connsiteY647" fmla="*/ 66827 h 458511"/>
              <a:gd name="connsiteX648" fmla="*/ 186159 w 1884867"/>
              <a:gd name="connsiteY648" fmla="*/ 69399 h 458511"/>
              <a:gd name="connsiteX649" fmla="*/ 173681 w 1884867"/>
              <a:gd name="connsiteY649" fmla="*/ 59303 h 458511"/>
              <a:gd name="connsiteX650" fmla="*/ 206257 w 1884867"/>
              <a:gd name="connsiteY650" fmla="*/ 51778 h 458511"/>
              <a:gd name="connsiteX651" fmla="*/ 218830 w 1884867"/>
              <a:gd name="connsiteY651" fmla="*/ 46730 h 458511"/>
              <a:gd name="connsiteX652" fmla="*/ 236451 w 1884867"/>
              <a:gd name="connsiteY652" fmla="*/ 46730 h 458511"/>
              <a:gd name="connsiteX653" fmla="*/ 236451 w 1884867"/>
              <a:gd name="connsiteY653" fmla="*/ 34252 h 458511"/>
              <a:gd name="connsiteX654" fmla="*/ 248929 w 1884867"/>
              <a:gd name="connsiteY654" fmla="*/ 36728 h 458511"/>
              <a:gd name="connsiteX655" fmla="*/ 251501 w 1884867"/>
              <a:gd name="connsiteY655" fmla="*/ 44253 h 458511"/>
              <a:gd name="connsiteX656" fmla="*/ 289601 w 1884867"/>
              <a:gd name="connsiteY656" fmla="*/ 31680 h 458511"/>
              <a:gd name="connsiteX657" fmla="*/ 319700 w 1884867"/>
              <a:gd name="connsiteY657" fmla="*/ 34252 h 458511"/>
              <a:gd name="connsiteX658" fmla="*/ 324748 w 1884867"/>
              <a:gd name="connsiteY658" fmla="*/ 26727 h 458511"/>
              <a:gd name="connsiteX659" fmla="*/ 347322 w 1884867"/>
              <a:gd name="connsiteY659" fmla="*/ 26727 h 458511"/>
              <a:gd name="connsiteX660" fmla="*/ 362371 w 1884867"/>
              <a:gd name="connsiteY660" fmla="*/ 31680 h 458511"/>
              <a:gd name="connsiteX661" fmla="*/ 377516 w 1884867"/>
              <a:gd name="connsiteY661" fmla="*/ 29204 h 458511"/>
              <a:gd name="connsiteX662" fmla="*/ 415140 w 1884867"/>
              <a:gd name="connsiteY662" fmla="*/ 26727 h 458511"/>
              <a:gd name="connsiteX663" fmla="*/ 434952 w 1884867"/>
              <a:gd name="connsiteY663" fmla="*/ 11106 h 458511"/>
              <a:gd name="connsiteX664" fmla="*/ 535345 w 1884867"/>
              <a:gd name="connsiteY664" fmla="*/ 13678 h 458511"/>
              <a:gd name="connsiteX665" fmla="*/ 547919 w 1884867"/>
              <a:gd name="connsiteY665" fmla="*/ 11106 h 458511"/>
              <a:gd name="connsiteX666" fmla="*/ 560492 w 1884867"/>
              <a:gd name="connsiteY666" fmla="*/ 13678 h 458511"/>
              <a:gd name="connsiteX667" fmla="*/ 660885 w 1884867"/>
              <a:gd name="connsiteY667" fmla="*/ 6153 h 458511"/>
              <a:gd name="connsiteX668" fmla="*/ 743752 w 1884867"/>
              <a:gd name="connsiteY668" fmla="*/ 6153 h 458511"/>
              <a:gd name="connsiteX669" fmla="*/ 824144 w 1884867"/>
              <a:gd name="connsiteY669" fmla="*/ 6153 h 458511"/>
              <a:gd name="connsiteX670" fmla="*/ 844146 w 1884867"/>
              <a:gd name="connsiteY670" fmla="*/ 13678 h 458511"/>
              <a:gd name="connsiteX671" fmla="*/ 884342 w 1884867"/>
              <a:gd name="connsiteY671" fmla="*/ 13678 h 458511"/>
              <a:gd name="connsiteX672" fmla="*/ 886913 w 1884867"/>
              <a:gd name="connsiteY672" fmla="*/ 3582 h 458511"/>
              <a:gd name="connsiteX673" fmla="*/ 901963 w 1884867"/>
              <a:gd name="connsiteY673" fmla="*/ 1105 h 458511"/>
              <a:gd name="connsiteX674" fmla="*/ 999880 w 1884867"/>
              <a:gd name="connsiteY674" fmla="*/ 1105 h 458511"/>
              <a:gd name="connsiteX675" fmla="*/ 1095130 w 1884867"/>
              <a:gd name="connsiteY675" fmla="*/ 1105 h 458511"/>
              <a:gd name="connsiteX676" fmla="*/ 1112751 w 1884867"/>
              <a:gd name="connsiteY676" fmla="*/ 3582 h 458511"/>
              <a:gd name="connsiteX677" fmla="*/ 1110275 w 1884867"/>
              <a:gd name="connsiteY677" fmla="*/ 11106 h 458511"/>
              <a:gd name="connsiteX678" fmla="*/ 1122752 w 1884867"/>
              <a:gd name="connsiteY678" fmla="*/ 11106 h 458511"/>
              <a:gd name="connsiteX679" fmla="*/ 1130277 w 1884867"/>
              <a:gd name="connsiteY679" fmla="*/ 3582 h 458511"/>
              <a:gd name="connsiteX680" fmla="*/ 1228385 w 1884867"/>
              <a:gd name="connsiteY680" fmla="*/ 3486 h 458511"/>
              <a:gd name="connsiteX681" fmla="*/ 1296203 w 1884867"/>
              <a:gd name="connsiteY681" fmla="*/ 8534 h 458511"/>
              <a:gd name="connsiteX682" fmla="*/ 1318777 w 1884867"/>
              <a:gd name="connsiteY682" fmla="*/ 16059 h 458511"/>
              <a:gd name="connsiteX683" fmla="*/ 1333921 w 1884867"/>
              <a:gd name="connsiteY683" fmla="*/ 11011 h 458511"/>
              <a:gd name="connsiteX684" fmla="*/ 1371545 w 1884867"/>
              <a:gd name="connsiteY684" fmla="*/ 13583 h 458511"/>
              <a:gd name="connsiteX685" fmla="*/ 1384118 w 1884867"/>
              <a:gd name="connsiteY685" fmla="*/ 21108 h 458511"/>
              <a:gd name="connsiteX686" fmla="*/ 1399168 w 1884867"/>
              <a:gd name="connsiteY686" fmla="*/ 28632 h 458511"/>
              <a:gd name="connsiteX687" fmla="*/ 1391643 w 1884867"/>
              <a:gd name="connsiteY687" fmla="*/ 28632 h 458511"/>
              <a:gd name="connsiteX688" fmla="*/ 1416694 w 1884867"/>
              <a:gd name="connsiteY688" fmla="*/ 33681 h 458511"/>
              <a:gd name="connsiteX689" fmla="*/ 1444316 w 1884867"/>
              <a:gd name="connsiteY689" fmla="*/ 38633 h 458511"/>
              <a:gd name="connsiteX690" fmla="*/ 1421742 w 1884867"/>
              <a:gd name="connsiteY690" fmla="*/ 28632 h 458511"/>
              <a:gd name="connsiteX691" fmla="*/ 1419266 w 1884867"/>
              <a:gd name="connsiteY691" fmla="*/ 23584 h 458511"/>
              <a:gd name="connsiteX692" fmla="*/ 1426790 w 1884867"/>
              <a:gd name="connsiteY692" fmla="*/ 18536 h 458511"/>
              <a:gd name="connsiteX693" fmla="*/ 1461937 w 1884867"/>
              <a:gd name="connsiteY693" fmla="*/ 16059 h 458511"/>
              <a:gd name="connsiteX694" fmla="*/ 1469462 w 1884867"/>
              <a:gd name="connsiteY694" fmla="*/ 13583 h 458511"/>
              <a:gd name="connsiteX695" fmla="*/ 1479463 w 1884867"/>
              <a:gd name="connsiteY695" fmla="*/ 26156 h 458511"/>
              <a:gd name="connsiteX696" fmla="*/ 1522136 w 1884867"/>
              <a:gd name="connsiteY696" fmla="*/ 36157 h 458511"/>
              <a:gd name="connsiteX697" fmla="*/ 1562331 w 1884867"/>
              <a:gd name="connsiteY697" fmla="*/ 46158 h 458511"/>
              <a:gd name="connsiteX698" fmla="*/ 1587477 w 1884867"/>
              <a:gd name="connsiteY698" fmla="*/ 51207 h 458511"/>
              <a:gd name="connsiteX699" fmla="*/ 1595002 w 1884867"/>
              <a:gd name="connsiteY699" fmla="*/ 53683 h 458511"/>
              <a:gd name="connsiteX700" fmla="*/ 1607575 w 1884867"/>
              <a:gd name="connsiteY700" fmla="*/ 61303 h 458511"/>
              <a:gd name="connsiteX701" fmla="*/ 1640150 w 1884867"/>
              <a:gd name="connsiteY701" fmla="*/ 66256 h 458511"/>
              <a:gd name="connsiteX702" fmla="*/ 1642722 w 1884867"/>
              <a:gd name="connsiteY702" fmla="*/ 71304 h 458511"/>
              <a:gd name="connsiteX703" fmla="*/ 1630149 w 1884867"/>
              <a:gd name="connsiteY703" fmla="*/ 71304 h 458511"/>
              <a:gd name="connsiteX704" fmla="*/ 1632626 w 1884867"/>
              <a:gd name="connsiteY704" fmla="*/ 78829 h 458511"/>
              <a:gd name="connsiteX705" fmla="*/ 1627673 w 1884867"/>
              <a:gd name="connsiteY705" fmla="*/ 86354 h 458511"/>
              <a:gd name="connsiteX706" fmla="*/ 1645199 w 1884867"/>
              <a:gd name="connsiteY706" fmla="*/ 86354 h 458511"/>
              <a:gd name="connsiteX707" fmla="*/ 1647675 w 1884867"/>
              <a:gd name="connsiteY707" fmla="*/ 98927 h 458511"/>
              <a:gd name="connsiteX708" fmla="*/ 1677869 w 1884867"/>
              <a:gd name="connsiteY708" fmla="*/ 101403 h 45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Lst>
            <a:rect l="l" t="t" r="r" b="b"/>
            <a:pathLst>
              <a:path w="2968" h="722">
                <a:moveTo>
                  <a:pt x="2034" y="707"/>
                </a:moveTo>
                <a:cubicBezTo>
                  <a:pt x="2034" y="707"/>
                  <a:pt x="2035" y="707"/>
                  <a:pt x="2036" y="707"/>
                </a:cubicBezTo>
                <a:cubicBezTo>
                  <a:pt x="2038" y="708"/>
                  <a:pt x="2035" y="711"/>
                  <a:pt x="2032" y="710"/>
                </a:cubicBezTo>
                <a:cubicBezTo>
                  <a:pt x="2030" y="709"/>
                  <a:pt x="2032" y="707"/>
                  <a:pt x="2034" y="707"/>
                </a:cubicBezTo>
                <a:close/>
                <a:moveTo>
                  <a:pt x="971" y="702"/>
                </a:moveTo>
                <a:cubicBezTo>
                  <a:pt x="972" y="702"/>
                  <a:pt x="973" y="702"/>
                  <a:pt x="974" y="702"/>
                </a:cubicBezTo>
                <a:cubicBezTo>
                  <a:pt x="979" y="704"/>
                  <a:pt x="971" y="707"/>
                  <a:pt x="966" y="706"/>
                </a:cubicBezTo>
                <a:cubicBezTo>
                  <a:pt x="959" y="705"/>
                  <a:pt x="966" y="702"/>
                  <a:pt x="971" y="702"/>
                </a:cubicBezTo>
                <a:close/>
                <a:moveTo>
                  <a:pt x="2617" y="698"/>
                </a:moveTo>
                <a:cubicBezTo>
                  <a:pt x="2618" y="698"/>
                  <a:pt x="2620" y="699"/>
                  <a:pt x="2620" y="700"/>
                </a:cubicBezTo>
                <a:cubicBezTo>
                  <a:pt x="2621" y="706"/>
                  <a:pt x="2614" y="711"/>
                  <a:pt x="2612" y="707"/>
                </a:cubicBezTo>
                <a:cubicBezTo>
                  <a:pt x="2609" y="702"/>
                  <a:pt x="2612" y="699"/>
                  <a:pt x="2616" y="698"/>
                </a:cubicBezTo>
                <a:cubicBezTo>
                  <a:pt x="2616" y="698"/>
                  <a:pt x="2617" y="698"/>
                  <a:pt x="2617" y="698"/>
                </a:cubicBezTo>
                <a:close/>
                <a:moveTo>
                  <a:pt x="2605" y="697"/>
                </a:moveTo>
                <a:cubicBezTo>
                  <a:pt x="2606" y="697"/>
                  <a:pt x="2608" y="698"/>
                  <a:pt x="2608" y="700"/>
                </a:cubicBezTo>
                <a:cubicBezTo>
                  <a:pt x="2612" y="716"/>
                  <a:pt x="2594" y="704"/>
                  <a:pt x="2590" y="703"/>
                </a:cubicBezTo>
                <a:cubicBezTo>
                  <a:pt x="2589" y="703"/>
                  <a:pt x="2584" y="712"/>
                  <a:pt x="2582" y="703"/>
                </a:cubicBezTo>
                <a:lnTo>
                  <a:pt x="2580" y="703"/>
                </a:lnTo>
                <a:cubicBezTo>
                  <a:pt x="2581" y="696"/>
                  <a:pt x="2592" y="701"/>
                  <a:pt x="2597" y="700"/>
                </a:cubicBezTo>
                <a:cubicBezTo>
                  <a:pt x="2599" y="700"/>
                  <a:pt x="2602" y="698"/>
                  <a:pt x="2605" y="697"/>
                </a:cubicBezTo>
                <a:close/>
                <a:moveTo>
                  <a:pt x="294" y="694"/>
                </a:moveTo>
                <a:cubicBezTo>
                  <a:pt x="295" y="694"/>
                  <a:pt x="295" y="694"/>
                  <a:pt x="295" y="695"/>
                </a:cubicBezTo>
                <a:cubicBezTo>
                  <a:pt x="296" y="696"/>
                  <a:pt x="294" y="699"/>
                  <a:pt x="293" y="698"/>
                </a:cubicBezTo>
                <a:cubicBezTo>
                  <a:pt x="292" y="697"/>
                  <a:pt x="293" y="694"/>
                  <a:pt x="294" y="694"/>
                </a:cubicBezTo>
                <a:close/>
                <a:moveTo>
                  <a:pt x="931" y="694"/>
                </a:moveTo>
                <a:cubicBezTo>
                  <a:pt x="936" y="694"/>
                  <a:pt x="940" y="695"/>
                  <a:pt x="942" y="698"/>
                </a:cubicBezTo>
                <a:cubicBezTo>
                  <a:pt x="946" y="706"/>
                  <a:pt x="925" y="721"/>
                  <a:pt x="918" y="714"/>
                </a:cubicBezTo>
                <a:cubicBezTo>
                  <a:pt x="907" y="703"/>
                  <a:pt x="920" y="695"/>
                  <a:pt x="931" y="694"/>
                </a:cubicBezTo>
                <a:close/>
                <a:moveTo>
                  <a:pt x="826" y="691"/>
                </a:moveTo>
                <a:cubicBezTo>
                  <a:pt x="830" y="690"/>
                  <a:pt x="834" y="692"/>
                  <a:pt x="835" y="694"/>
                </a:cubicBezTo>
                <a:cubicBezTo>
                  <a:pt x="837" y="699"/>
                  <a:pt x="834" y="704"/>
                  <a:pt x="829" y="706"/>
                </a:cubicBezTo>
                <a:cubicBezTo>
                  <a:pt x="826" y="707"/>
                  <a:pt x="822" y="706"/>
                  <a:pt x="819" y="702"/>
                </a:cubicBezTo>
                <a:cubicBezTo>
                  <a:pt x="812" y="695"/>
                  <a:pt x="819" y="691"/>
                  <a:pt x="826" y="691"/>
                </a:cubicBezTo>
                <a:close/>
                <a:moveTo>
                  <a:pt x="286" y="687"/>
                </a:moveTo>
                <a:cubicBezTo>
                  <a:pt x="287" y="687"/>
                  <a:pt x="288" y="689"/>
                  <a:pt x="288" y="691"/>
                </a:cubicBezTo>
                <a:cubicBezTo>
                  <a:pt x="289" y="697"/>
                  <a:pt x="285" y="711"/>
                  <a:pt x="283" y="705"/>
                </a:cubicBezTo>
                <a:cubicBezTo>
                  <a:pt x="281" y="694"/>
                  <a:pt x="284" y="686"/>
                  <a:pt x="286" y="687"/>
                </a:cubicBezTo>
                <a:close/>
                <a:moveTo>
                  <a:pt x="590" y="684"/>
                </a:moveTo>
                <a:cubicBezTo>
                  <a:pt x="591" y="684"/>
                  <a:pt x="592" y="685"/>
                  <a:pt x="592" y="687"/>
                </a:cubicBezTo>
                <a:cubicBezTo>
                  <a:pt x="593" y="693"/>
                  <a:pt x="589" y="699"/>
                  <a:pt x="588" y="694"/>
                </a:cubicBezTo>
                <a:cubicBezTo>
                  <a:pt x="586" y="689"/>
                  <a:pt x="588" y="685"/>
                  <a:pt x="590" y="684"/>
                </a:cubicBezTo>
                <a:close/>
                <a:moveTo>
                  <a:pt x="264" y="684"/>
                </a:moveTo>
                <a:cubicBezTo>
                  <a:pt x="264" y="684"/>
                  <a:pt x="265" y="685"/>
                  <a:pt x="266" y="688"/>
                </a:cubicBezTo>
                <a:cubicBezTo>
                  <a:pt x="266" y="692"/>
                  <a:pt x="265" y="696"/>
                  <a:pt x="264" y="698"/>
                </a:cubicBezTo>
                <a:cubicBezTo>
                  <a:pt x="264" y="699"/>
                  <a:pt x="263" y="697"/>
                  <a:pt x="262" y="695"/>
                </a:cubicBezTo>
                <a:cubicBezTo>
                  <a:pt x="261" y="688"/>
                  <a:pt x="262" y="684"/>
                  <a:pt x="264" y="684"/>
                </a:cubicBezTo>
                <a:close/>
                <a:moveTo>
                  <a:pt x="584" y="683"/>
                </a:moveTo>
                <a:cubicBezTo>
                  <a:pt x="585" y="683"/>
                  <a:pt x="586" y="684"/>
                  <a:pt x="586" y="687"/>
                </a:cubicBezTo>
                <a:cubicBezTo>
                  <a:pt x="588" y="705"/>
                  <a:pt x="579" y="691"/>
                  <a:pt x="577" y="690"/>
                </a:cubicBezTo>
                <a:cubicBezTo>
                  <a:pt x="576" y="690"/>
                  <a:pt x="574" y="700"/>
                  <a:pt x="573" y="690"/>
                </a:cubicBezTo>
                <a:lnTo>
                  <a:pt x="572" y="690"/>
                </a:lnTo>
                <a:cubicBezTo>
                  <a:pt x="572" y="681"/>
                  <a:pt x="578" y="687"/>
                  <a:pt x="580" y="687"/>
                </a:cubicBezTo>
                <a:cubicBezTo>
                  <a:pt x="581" y="687"/>
                  <a:pt x="583" y="684"/>
                  <a:pt x="584" y="683"/>
                </a:cubicBezTo>
                <a:close/>
                <a:moveTo>
                  <a:pt x="2613" y="673"/>
                </a:moveTo>
                <a:cubicBezTo>
                  <a:pt x="2613" y="673"/>
                  <a:pt x="2613" y="673"/>
                  <a:pt x="2613" y="673"/>
                </a:cubicBezTo>
                <a:cubicBezTo>
                  <a:pt x="2615" y="676"/>
                  <a:pt x="2611" y="679"/>
                  <a:pt x="2610" y="679"/>
                </a:cubicBezTo>
                <a:cubicBezTo>
                  <a:pt x="2606" y="678"/>
                  <a:pt x="2611" y="673"/>
                  <a:pt x="2613" y="673"/>
                </a:cubicBezTo>
                <a:close/>
                <a:moveTo>
                  <a:pt x="574" y="657"/>
                </a:moveTo>
                <a:cubicBezTo>
                  <a:pt x="572" y="657"/>
                  <a:pt x="569" y="657"/>
                  <a:pt x="567" y="657"/>
                </a:cubicBezTo>
                <a:lnTo>
                  <a:pt x="565" y="657"/>
                </a:lnTo>
                <a:lnTo>
                  <a:pt x="566" y="658"/>
                </a:lnTo>
                <a:cubicBezTo>
                  <a:pt x="568" y="658"/>
                  <a:pt x="570" y="658"/>
                  <a:pt x="572" y="658"/>
                </a:cubicBezTo>
                <a:lnTo>
                  <a:pt x="575" y="657"/>
                </a:lnTo>
                <a:lnTo>
                  <a:pt x="574" y="657"/>
                </a:lnTo>
                <a:close/>
                <a:moveTo>
                  <a:pt x="2586" y="646"/>
                </a:moveTo>
                <a:cubicBezTo>
                  <a:pt x="2584" y="649"/>
                  <a:pt x="2581" y="651"/>
                  <a:pt x="2578" y="652"/>
                </a:cubicBezTo>
                <a:cubicBezTo>
                  <a:pt x="2569" y="654"/>
                  <a:pt x="2556" y="648"/>
                  <a:pt x="2552" y="649"/>
                </a:cubicBezTo>
                <a:cubicBezTo>
                  <a:pt x="2551" y="649"/>
                  <a:pt x="2548" y="654"/>
                  <a:pt x="2547" y="655"/>
                </a:cubicBezTo>
                <a:cubicBezTo>
                  <a:pt x="2544" y="657"/>
                  <a:pt x="2541" y="658"/>
                  <a:pt x="2539" y="658"/>
                </a:cubicBezTo>
                <a:cubicBezTo>
                  <a:pt x="2534" y="658"/>
                  <a:pt x="2524" y="645"/>
                  <a:pt x="2527" y="655"/>
                </a:cubicBezTo>
                <a:cubicBezTo>
                  <a:pt x="2529" y="665"/>
                  <a:pt x="2532" y="654"/>
                  <a:pt x="2540" y="661"/>
                </a:cubicBezTo>
                <a:lnTo>
                  <a:pt x="2540" y="661"/>
                </a:lnTo>
                <a:cubicBezTo>
                  <a:pt x="2544" y="664"/>
                  <a:pt x="2541" y="668"/>
                  <a:pt x="2545" y="670"/>
                </a:cubicBezTo>
                <a:cubicBezTo>
                  <a:pt x="2561" y="676"/>
                  <a:pt x="2577" y="677"/>
                  <a:pt x="2593" y="673"/>
                </a:cubicBezTo>
                <a:cubicBezTo>
                  <a:pt x="2598" y="671"/>
                  <a:pt x="2596" y="661"/>
                  <a:pt x="2600" y="658"/>
                </a:cubicBezTo>
                <a:cubicBezTo>
                  <a:pt x="2603" y="655"/>
                  <a:pt x="2608" y="662"/>
                  <a:pt x="2611" y="661"/>
                </a:cubicBezTo>
                <a:cubicBezTo>
                  <a:pt x="2612" y="661"/>
                  <a:pt x="2615" y="656"/>
                  <a:pt x="2616" y="655"/>
                </a:cubicBezTo>
                <a:cubicBezTo>
                  <a:pt x="2622" y="653"/>
                  <a:pt x="2624" y="661"/>
                  <a:pt x="2626" y="655"/>
                </a:cubicBezTo>
                <a:cubicBezTo>
                  <a:pt x="2628" y="649"/>
                  <a:pt x="2623" y="651"/>
                  <a:pt x="2624" y="652"/>
                </a:cubicBezTo>
                <a:cubicBezTo>
                  <a:pt x="2619" y="649"/>
                  <a:pt x="2608" y="646"/>
                  <a:pt x="2606" y="649"/>
                </a:cubicBezTo>
                <a:cubicBezTo>
                  <a:pt x="2603" y="653"/>
                  <a:pt x="2600" y="656"/>
                  <a:pt x="2596" y="655"/>
                </a:cubicBezTo>
                <a:cubicBezTo>
                  <a:pt x="2591" y="655"/>
                  <a:pt x="2590" y="647"/>
                  <a:pt x="2586" y="646"/>
                </a:cubicBezTo>
                <a:close/>
                <a:moveTo>
                  <a:pt x="2458" y="641"/>
                </a:moveTo>
                <a:lnTo>
                  <a:pt x="2454" y="641"/>
                </a:lnTo>
                <a:lnTo>
                  <a:pt x="2453" y="643"/>
                </a:lnTo>
                <a:cubicBezTo>
                  <a:pt x="2447" y="655"/>
                  <a:pt x="2452" y="645"/>
                  <a:pt x="2463" y="652"/>
                </a:cubicBezTo>
                <a:cubicBezTo>
                  <a:pt x="2466" y="654"/>
                  <a:pt x="2468" y="660"/>
                  <a:pt x="2471" y="661"/>
                </a:cubicBezTo>
                <a:cubicBezTo>
                  <a:pt x="2478" y="664"/>
                  <a:pt x="2486" y="664"/>
                  <a:pt x="2493" y="661"/>
                </a:cubicBezTo>
                <a:cubicBezTo>
                  <a:pt x="2492" y="661"/>
                  <a:pt x="2491" y="659"/>
                  <a:pt x="2493" y="658"/>
                </a:cubicBezTo>
                <a:cubicBezTo>
                  <a:pt x="2497" y="657"/>
                  <a:pt x="2502" y="657"/>
                  <a:pt x="2506" y="658"/>
                </a:cubicBezTo>
                <a:cubicBezTo>
                  <a:pt x="2507" y="646"/>
                  <a:pt x="2490" y="644"/>
                  <a:pt x="2481" y="643"/>
                </a:cubicBezTo>
                <a:lnTo>
                  <a:pt x="2481" y="642"/>
                </a:lnTo>
                <a:lnTo>
                  <a:pt x="2471" y="642"/>
                </a:lnTo>
                <a:cubicBezTo>
                  <a:pt x="2467" y="642"/>
                  <a:pt x="2463" y="641"/>
                  <a:pt x="2458" y="641"/>
                </a:cubicBezTo>
                <a:close/>
                <a:moveTo>
                  <a:pt x="2791" y="640"/>
                </a:moveTo>
                <a:cubicBezTo>
                  <a:pt x="2791" y="640"/>
                  <a:pt x="2792" y="640"/>
                  <a:pt x="2792" y="640"/>
                </a:cubicBezTo>
                <a:cubicBezTo>
                  <a:pt x="2794" y="644"/>
                  <a:pt x="2788" y="646"/>
                  <a:pt x="2787" y="646"/>
                </a:cubicBezTo>
                <a:cubicBezTo>
                  <a:pt x="2782" y="645"/>
                  <a:pt x="2789" y="640"/>
                  <a:pt x="2791" y="640"/>
                </a:cubicBezTo>
                <a:close/>
                <a:moveTo>
                  <a:pt x="2544" y="626"/>
                </a:moveTo>
                <a:cubicBezTo>
                  <a:pt x="2543" y="626"/>
                  <a:pt x="2542" y="626"/>
                  <a:pt x="2542" y="628"/>
                </a:cubicBezTo>
                <a:lnTo>
                  <a:pt x="2543" y="629"/>
                </a:lnTo>
                <a:lnTo>
                  <a:pt x="2546" y="630"/>
                </a:lnTo>
                <a:lnTo>
                  <a:pt x="2547" y="631"/>
                </a:lnTo>
                <a:lnTo>
                  <a:pt x="2548" y="630"/>
                </a:lnTo>
                <a:cubicBezTo>
                  <a:pt x="2549" y="629"/>
                  <a:pt x="2546" y="626"/>
                  <a:pt x="2544" y="626"/>
                </a:cubicBezTo>
                <a:close/>
                <a:moveTo>
                  <a:pt x="2612" y="621"/>
                </a:moveTo>
                <a:cubicBezTo>
                  <a:pt x="2606" y="621"/>
                  <a:pt x="2608" y="624"/>
                  <a:pt x="2608" y="625"/>
                </a:cubicBezTo>
                <a:cubicBezTo>
                  <a:pt x="2608" y="624"/>
                  <a:pt x="2611" y="628"/>
                  <a:pt x="2612" y="630"/>
                </a:cubicBezTo>
                <a:lnTo>
                  <a:pt x="2613" y="630"/>
                </a:lnTo>
                <a:lnTo>
                  <a:pt x="2613" y="630"/>
                </a:lnTo>
                <a:cubicBezTo>
                  <a:pt x="2613" y="631"/>
                  <a:pt x="2613" y="631"/>
                  <a:pt x="2613" y="631"/>
                </a:cubicBezTo>
                <a:lnTo>
                  <a:pt x="2613" y="631"/>
                </a:lnTo>
                <a:cubicBezTo>
                  <a:pt x="2613" y="631"/>
                  <a:pt x="2613" y="631"/>
                  <a:pt x="2613" y="630"/>
                </a:cubicBezTo>
                <a:lnTo>
                  <a:pt x="2613" y="630"/>
                </a:lnTo>
                <a:lnTo>
                  <a:pt x="2613" y="629"/>
                </a:lnTo>
                <a:cubicBezTo>
                  <a:pt x="2614" y="626"/>
                  <a:pt x="2619" y="620"/>
                  <a:pt x="2621" y="628"/>
                </a:cubicBezTo>
                <a:cubicBezTo>
                  <a:pt x="2619" y="620"/>
                  <a:pt x="2620" y="622"/>
                  <a:pt x="2615" y="622"/>
                </a:cubicBezTo>
                <a:cubicBezTo>
                  <a:pt x="2614" y="621"/>
                  <a:pt x="2613" y="621"/>
                  <a:pt x="2612" y="621"/>
                </a:cubicBezTo>
                <a:close/>
                <a:moveTo>
                  <a:pt x="2628" y="618"/>
                </a:moveTo>
                <a:cubicBezTo>
                  <a:pt x="2628" y="618"/>
                  <a:pt x="2623" y="625"/>
                  <a:pt x="2627" y="624"/>
                </a:cubicBezTo>
                <a:cubicBezTo>
                  <a:pt x="2629" y="624"/>
                  <a:pt x="2632" y="619"/>
                  <a:pt x="2628" y="618"/>
                </a:cubicBezTo>
                <a:close/>
                <a:moveTo>
                  <a:pt x="2658" y="617"/>
                </a:moveTo>
                <a:cubicBezTo>
                  <a:pt x="2657" y="617"/>
                  <a:pt x="2657" y="617"/>
                  <a:pt x="2656" y="617"/>
                </a:cubicBezTo>
                <a:cubicBezTo>
                  <a:pt x="2655" y="618"/>
                  <a:pt x="2654" y="620"/>
                  <a:pt x="2655" y="624"/>
                </a:cubicBezTo>
                <a:cubicBezTo>
                  <a:pt x="2654" y="623"/>
                  <a:pt x="2658" y="628"/>
                  <a:pt x="2658" y="627"/>
                </a:cubicBezTo>
                <a:cubicBezTo>
                  <a:pt x="2662" y="633"/>
                  <a:pt x="2667" y="634"/>
                  <a:pt x="2666" y="627"/>
                </a:cubicBezTo>
                <a:cubicBezTo>
                  <a:pt x="2665" y="621"/>
                  <a:pt x="2661" y="618"/>
                  <a:pt x="2658" y="617"/>
                </a:cubicBezTo>
                <a:close/>
                <a:moveTo>
                  <a:pt x="2783" y="614"/>
                </a:moveTo>
                <a:cubicBezTo>
                  <a:pt x="2784" y="614"/>
                  <a:pt x="2785" y="614"/>
                  <a:pt x="2785" y="615"/>
                </a:cubicBezTo>
                <a:cubicBezTo>
                  <a:pt x="2791" y="621"/>
                  <a:pt x="2776" y="623"/>
                  <a:pt x="2773" y="623"/>
                </a:cubicBezTo>
                <a:cubicBezTo>
                  <a:pt x="2762" y="621"/>
                  <a:pt x="2778" y="615"/>
                  <a:pt x="2783" y="614"/>
                </a:cubicBezTo>
                <a:close/>
                <a:moveTo>
                  <a:pt x="2533" y="600"/>
                </a:moveTo>
                <a:lnTo>
                  <a:pt x="2534" y="601"/>
                </a:lnTo>
                <a:cubicBezTo>
                  <a:pt x="2536" y="602"/>
                  <a:pt x="2543" y="602"/>
                  <a:pt x="2544" y="610"/>
                </a:cubicBezTo>
                <a:cubicBezTo>
                  <a:pt x="2545" y="626"/>
                  <a:pt x="2537" y="626"/>
                  <a:pt x="2536" y="626"/>
                </a:cubicBezTo>
                <a:lnTo>
                  <a:pt x="2536" y="626"/>
                </a:lnTo>
                <a:lnTo>
                  <a:pt x="2536" y="626"/>
                </a:lnTo>
                <a:lnTo>
                  <a:pt x="2537" y="627"/>
                </a:lnTo>
                <a:cubicBezTo>
                  <a:pt x="2537" y="627"/>
                  <a:pt x="2538" y="627"/>
                  <a:pt x="2539" y="628"/>
                </a:cubicBezTo>
                <a:lnTo>
                  <a:pt x="2541" y="628"/>
                </a:lnTo>
                <a:lnTo>
                  <a:pt x="2541" y="628"/>
                </a:lnTo>
                <a:cubicBezTo>
                  <a:pt x="2542" y="627"/>
                  <a:pt x="2543" y="620"/>
                  <a:pt x="2544" y="619"/>
                </a:cubicBezTo>
                <a:cubicBezTo>
                  <a:pt x="2546" y="616"/>
                  <a:pt x="2548" y="615"/>
                  <a:pt x="2551" y="616"/>
                </a:cubicBezTo>
                <a:cubicBezTo>
                  <a:pt x="2556" y="617"/>
                  <a:pt x="2552" y="626"/>
                  <a:pt x="2554" y="628"/>
                </a:cubicBezTo>
                <a:cubicBezTo>
                  <a:pt x="2562" y="631"/>
                  <a:pt x="2569" y="632"/>
                  <a:pt x="2577" y="631"/>
                </a:cubicBezTo>
                <a:cubicBezTo>
                  <a:pt x="2583" y="628"/>
                  <a:pt x="2584" y="616"/>
                  <a:pt x="2590" y="616"/>
                </a:cubicBezTo>
                <a:cubicBezTo>
                  <a:pt x="2594" y="616"/>
                  <a:pt x="2593" y="620"/>
                  <a:pt x="2595" y="622"/>
                </a:cubicBezTo>
                <a:cubicBezTo>
                  <a:pt x="2603" y="630"/>
                  <a:pt x="2597" y="620"/>
                  <a:pt x="2597" y="616"/>
                </a:cubicBezTo>
                <a:cubicBezTo>
                  <a:pt x="2597" y="617"/>
                  <a:pt x="2600" y="612"/>
                  <a:pt x="2599" y="610"/>
                </a:cubicBezTo>
                <a:cubicBezTo>
                  <a:pt x="2592" y="609"/>
                  <a:pt x="2585" y="609"/>
                  <a:pt x="2579" y="610"/>
                </a:cubicBezTo>
                <a:cubicBezTo>
                  <a:pt x="2572" y="609"/>
                  <a:pt x="2555" y="604"/>
                  <a:pt x="2540" y="601"/>
                </a:cubicBezTo>
                <a:lnTo>
                  <a:pt x="2533" y="600"/>
                </a:lnTo>
                <a:close/>
                <a:moveTo>
                  <a:pt x="2476" y="595"/>
                </a:moveTo>
                <a:cubicBezTo>
                  <a:pt x="2471" y="595"/>
                  <a:pt x="2466" y="595"/>
                  <a:pt x="2461" y="595"/>
                </a:cubicBezTo>
                <a:lnTo>
                  <a:pt x="2460" y="596"/>
                </a:lnTo>
                <a:lnTo>
                  <a:pt x="2461" y="596"/>
                </a:lnTo>
                <a:cubicBezTo>
                  <a:pt x="2463" y="597"/>
                  <a:pt x="2465" y="599"/>
                  <a:pt x="2464" y="598"/>
                </a:cubicBezTo>
                <a:cubicBezTo>
                  <a:pt x="2475" y="605"/>
                  <a:pt x="2487" y="607"/>
                  <a:pt x="2484" y="598"/>
                </a:cubicBezTo>
                <a:cubicBezTo>
                  <a:pt x="2484" y="597"/>
                  <a:pt x="2483" y="597"/>
                  <a:pt x="2483" y="596"/>
                </a:cubicBezTo>
                <a:lnTo>
                  <a:pt x="2482" y="595"/>
                </a:lnTo>
                <a:lnTo>
                  <a:pt x="2476" y="595"/>
                </a:lnTo>
                <a:close/>
                <a:moveTo>
                  <a:pt x="1755" y="570"/>
                </a:moveTo>
                <a:cubicBezTo>
                  <a:pt x="1751" y="570"/>
                  <a:pt x="1747" y="571"/>
                  <a:pt x="1745" y="573"/>
                </a:cubicBezTo>
                <a:cubicBezTo>
                  <a:pt x="1745" y="573"/>
                  <a:pt x="1746" y="573"/>
                  <a:pt x="1746" y="574"/>
                </a:cubicBezTo>
                <a:lnTo>
                  <a:pt x="1747" y="574"/>
                </a:lnTo>
                <a:lnTo>
                  <a:pt x="1749" y="575"/>
                </a:lnTo>
                <a:cubicBezTo>
                  <a:pt x="1757" y="575"/>
                  <a:pt x="1765" y="574"/>
                  <a:pt x="1768" y="576"/>
                </a:cubicBezTo>
                <a:cubicBezTo>
                  <a:pt x="1770" y="576"/>
                  <a:pt x="1767" y="583"/>
                  <a:pt x="1768" y="583"/>
                </a:cubicBezTo>
                <a:cubicBezTo>
                  <a:pt x="1769" y="584"/>
                  <a:pt x="1773" y="584"/>
                  <a:pt x="1778" y="585"/>
                </a:cubicBezTo>
                <a:lnTo>
                  <a:pt x="1781" y="586"/>
                </a:lnTo>
                <a:lnTo>
                  <a:pt x="1781" y="584"/>
                </a:lnTo>
                <a:cubicBezTo>
                  <a:pt x="1781" y="582"/>
                  <a:pt x="1781" y="579"/>
                  <a:pt x="1782" y="576"/>
                </a:cubicBezTo>
                <a:cubicBezTo>
                  <a:pt x="1776" y="574"/>
                  <a:pt x="1770" y="572"/>
                  <a:pt x="1763" y="570"/>
                </a:cubicBezTo>
                <a:cubicBezTo>
                  <a:pt x="1762" y="570"/>
                  <a:pt x="1761" y="570"/>
                  <a:pt x="1759" y="570"/>
                </a:cubicBezTo>
                <a:cubicBezTo>
                  <a:pt x="1758" y="570"/>
                  <a:pt x="1756" y="570"/>
                  <a:pt x="1755" y="570"/>
                </a:cubicBezTo>
                <a:close/>
                <a:moveTo>
                  <a:pt x="1680" y="562"/>
                </a:moveTo>
                <a:cubicBezTo>
                  <a:pt x="1658" y="562"/>
                  <a:pt x="1619" y="572"/>
                  <a:pt x="1619" y="572"/>
                </a:cubicBezTo>
                <a:lnTo>
                  <a:pt x="1623" y="572"/>
                </a:lnTo>
                <a:cubicBezTo>
                  <a:pt x="1625" y="577"/>
                  <a:pt x="1628" y="577"/>
                  <a:pt x="1635" y="576"/>
                </a:cubicBezTo>
                <a:lnTo>
                  <a:pt x="1635" y="576"/>
                </a:lnTo>
                <a:cubicBezTo>
                  <a:pt x="1641" y="570"/>
                  <a:pt x="1650" y="568"/>
                  <a:pt x="1658" y="572"/>
                </a:cubicBezTo>
                <a:cubicBezTo>
                  <a:pt x="1665" y="574"/>
                  <a:pt x="1672" y="592"/>
                  <a:pt x="1674" y="591"/>
                </a:cubicBezTo>
                <a:cubicBezTo>
                  <a:pt x="1677" y="591"/>
                  <a:pt x="1677" y="576"/>
                  <a:pt x="1678" y="576"/>
                </a:cubicBezTo>
                <a:cubicBezTo>
                  <a:pt x="1681" y="573"/>
                  <a:pt x="1702" y="574"/>
                  <a:pt x="1694" y="564"/>
                </a:cubicBezTo>
                <a:cubicBezTo>
                  <a:pt x="1692" y="563"/>
                  <a:pt x="1689" y="562"/>
                  <a:pt x="1684" y="562"/>
                </a:cubicBezTo>
                <a:cubicBezTo>
                  <a:pt x="1683" y="562"/>
                  <a:pt x="1681" y="562"/>
                  <a:pt x="1680" y="562"/>
                </a:cubicBezTo>
                <a:close/>
                <a:moveTo>
                  <a:pt x="2733" y="539"/>
                </a:moveTo>
                <a:cubicBezTo>
                  <a:pt x="2733" y="539"/>
                  <a:pt x="2732" y="539"/>
                  <a:pt x="2732" y="540"/>
                </a:cubicBezTo>
                <a:lnTo>
                  <a:pt x="2732" y="540"/>
                </a:lnTo>
                <a:lnTo>
                  <a:pt x="2733" y="541"/>
                </a:lnTo>
                <a:cubicBezTo>
                  <a:pt x="2733" y="541"/>
                  <a:pt x="2733" y="542"/>
                  <a:pt x="2734" y="542"/>
                </a:cubicBezTo>
                <a:lnTo>
                  <a:pt x="2734" y="544"/>
                </a:lnTo>
                <a:lnTo>
                  <a:pt x="2734" y="544"/>
                </a:lnTo>
                <a:cubicBezTo>
                  <a:pt x="2735" y="543"/>
                  <a:pt x="2735" y="541"/>
                  <a:pt x="2734" y="540"/>
                </a:cubicBezTo>
                <a:cubicBezTo>
                  <a:pt x="2734" y="540"/>
                  <a:pt x="2733" y="539"/>
                  <a:pt x="2733" y="539"/>
                </a:cubicBezTo>
                <a:close/>
                <a:moveTo>
                  <a:pt x="132" y="536"/>
                </a:moveTo>
                <a:cubicBezTo>
                  <a:pt x="133" y="537"/>
                  <a:pt x="132" y="540"/>
                  <a:pt x="131" y="540"/>
                </a:cubicBezTo>
                <a:cubicBezTo>
                  <a:pt x="130" y="539"/>
                  <a:pt x="131" y="536"/>
                  <a:pt x="132" y="536"/>
                </a:cubicBezTo>
                <a:close/>
                <a:moveTo>
                  <a:pt x="154" y="535"/>
                </a:moveTo>
                <a:cubicBezTo>
                  <a:pt x="152" y="535"/>
                  <a:pt x="148" y="535"/>
                  <a:pt x="147" y="539"/>
                </a:cubicBezTo>
                <a:cubicBezTo>
                  <a:pt x="148" y="538"/>
                  <a:pt x="149" y="543"/>
                  <a:pt x="148" y="546"/>
                </a:cubicBezTo>
                <a:cubicBezTo>
                  <a:pt x="147" y="549"/>
                  <a:pt x="147" y="547"/>
                  <a:pt x="148" y="550"/>
                </a:cubicBezTo>
                <a:cubicBezTo>
                  <a:pt x="149" y="553"/>
                  <a:pt x="149" y="553"/>
                  <a:pt x="151" y="550"/>
                </a:cubicBezTo>
                <a:cubicBezTo>
                  <a:pt x="154" y="544"/>
                  <a:pt x="151" y="542"/>
                  <a:pt x="153" y="553"/>
                </a:cubicBezTo>
                <a:cubicBezTo>
                  <a:pt x="154" y="557"/>
                  <a:pt x="165" y="560"/>
                  <a:pt x="165" y="560"/>
                </a:cubicBezTo>
                <a:cubicBezTo>
                  <a:pt x="165" y="555"/>
                  <a:pt x="166" y="549"/>
                  <a:pt x="166" y="543"/>
                </a:cubicBezTo>
                <a:cubicBezTo>
                  <a:pt x="163" y="540"/>
                  <a:pt x="160" y="537"/>
                  <a:pt x="157" y="536"/>
                </a:cubicBezTo>
                <a:cubicBezTo>
                  <a:pt x="156" y="535"/>
                  <a:pt x="155" y="535"/>
                  <a:pt x="154" y="535"/>
                </a:cubicBezTo>
                <a:close/>
                <a:moveTo>
                  <a:pt x="2820" y="533"/>
                </a:moveTo>
                <a:cubicBezTo>
                  <a:pt x="2823" y="533"/>
                  <a:pt x="2824" y="546"/>
                  <a:pt x="2820" y="539"/>
                </a:cubicBezTo>
                <a:cubicBezTo>
                  <a:pt x="2819" y="539"/>
                  <a:pt x="2818" y="534"/>
                  <a:pt x="2820" y="533"/>
                </a:cubicBezTo>
                <a:cubicBezTo>
                  <a:pt x="2820" y="533"/>
                  <a:pt x="2820" y="533"/>
                  <a:pt x="2820" y="533"/>
                </a:cubicBezTo>
                <a:close/>
                <a:moveTo>
                  <a:pt x="2811" y="531"/>
                </a:moveTo>
                <a:cubicBezTo>
                  <a:pt x="2813" y="531"/>
                  <a:pt x="2814" y="532"/>
                  <a:pt x="2815" y="533"/>
                </a:cubicBezTo>
                <a:cubicBezTo>
                  <a:pt x="2816" y="535"/>
                  <a:pt x="2816" y="539"/>
                  <a:pt x="2815" y="541"/>
                </a:cubicBezTo>
                <a:cubicBezTo>
                  <a:pt x="2814" y="543"/>
                  <a:pt x="2813" y="544"/>
                  <a:pt x="2812" y="542"/>
                </a:cubicBezTo>
                <a:cubicBezTo>
                  <a:pt x="2811" y="542"/>
                  <a:pt x="2812" y="535"/>
                  <a:pt x="2812" y="533"/>
                </a:cubicBezTo>
                <a:lnTo>
                  <a:pt x="2810" y="533"/>
                </a:lnTo>
                <a:cubicBezTo>
                  <a:pt x="2810" y="532"/>
                  <a:pt x="2811" y="531"/>
                  <a:pt x="2811" y="531"/>
                </a:cubicBezTo>
                <a:close/>
                <a:moveTo>
                  <a:pt x="2803" y="530"/>
                </a:moveTo>
                <a:cubicBezTo>
                  <a:pt x="2806" y="531"/>
                  <a:pt x="2806" y="542"/>
                  <a:pt x="2802" y="542"/>
                </a:cubicBezTo>
                <a:cubicBezTo>
                  <a:pt x="2800" y="542"/>
                  <a:pt x="2801" y="531"/>
                  <a:pt x="2800" y="533"/>
                </a:cubicBezTo>
                <a:cubicBezTo>
                  <a:pt x="2801" y="531"/>
                  <a:pt x="2803" y="530"/>
                  <a:pt x="2803" y="530"/>
                </a:cubicBezTo>
                <a:close/>
                <a:moveTo>
                  <a:pt x="2709" y="479"/>
                </a:moveTo>
                <a:cubicBezTo>
                  <a:pt x="2708" y="479"/>
                  <a:pt x="2708" y="479"/>
                  <a:pt x="2707" y="479"/>
                </a:cubicBezTo>
                <a:lnTo>
                  <a:pt x="2706" y="480"/>
                </a:lnTo>
                <a:lnTo>
                  <a:pt x="2707" y="480"/>
                </a:lnTo>
                <a:cubicBezTo>
                  <a:pt x="2709" y="482"/>
                  <a:pt x="2720" y="484"/>
                  <a:pt x="2726" y="485"/>
                </a:cubicBezTo>
                <a:lnTo>
                  <a:pt x="2726" y="485"/>
                </a:lnTo>
                <a:lnTo>
                  <a:pt x="2727" y="484"/>
                </a:lnTo>
                <a:cubicBezTo>
                  <a:pt x="2727" y="481"/>
                  <a:pt x="2723" y="482"/>
                  <a:pt x="2724" y="483"/>
                </a:cubicBezTo>
                <a:cubicBezTo>
                  <a:pt x="2720" y="481"/>
                  <a:pt x="2713" y="478"/>
                  <a:pt x="2709" y="479"/>
                </a:cubicBezTo>
                <a:close/>
                <a:moveTo>
                  <a:pt x="2854" y="475"/>
                </a:moveTo>
                <a:cubicBezTo>
                  <a:pt x="2860" y="475"/>
                  <a:pt x="2861" y="493"/>
                  <a:pt x="2852" y="484"/>
                </a:cubicBezTo>
                <a:cubicBezTo>
                  <a:pt x="2851" y="483"/>
                  <a:pt x="2848" y="477"/>
                  <a:pt x="2852" y="476"/>
                </a:cubicBezTo>
                <a:cubicBezTo>
                  <a:pt x="2853" y="475"/>
                  <a:pt x="2853" y="475"/>
                  <a:pt x="2854" y="475"/>
                </a:cubicBezTo>
                <a:close/>
                <a:moveTo>
                  <a:pt x="2805" y="475"/>
                </a:moveTo>
                <a:lnTo>
                  <a:pt x="2805" y="476"/>
                </a:lnTo>
                <a:cubicBezTo>
                  <a:pt x="2805" y="475"/>
                  <a:pt x="2805" y="475"/>
                  <a:pt x="2805" y="475"/>
                </a:cubicBezTo>
                <a:lnTo>
                  <a:pt x="2805" y="475"/>
                </a:lnTo>
                <a:close/>
                <a:moveTo>
                  <a:pt x="2832" y="473"/>
                </a:moveTo>
                <a:cubicBezTo>
                  <a:pt x="2835" y="472"/>
                  <a:pt x="2838" y="474"/>
                  <a:pt x="2840" y="476"/>
                </a:cubicBezTo>
                <a:cubicBezTo>
                  <a:pt x="2843" y="478"/>
                  <a:pt x="2844" y="483"/>
                  <a:pt x="2841" y="486"/>
                </a:cubicBezTo>
                <a:cubicBezTo>
                  <a:pt x="2839" y="488"/>
                  <a:pt x="2835" y="489"/>
                  <a:pt x="2832" y="488"/>
                </a:cubicBezTo>
                <a:cubicBezTo>
                  <a:pt x="2831" y="486"/>
                  <a:pt x="2832" y="478"/>
                  <a:pt x="2832" y="476"/>
                </a:cubicBezTo>
                <a:lnTo>
                  <a:pt x="2828" y="476"/>
                </a:lnTo>
                <a:cubicBezTo>
                  <a:pt x="2829" y="474"/>
                  <a:pt x="2830" y="473"/>
                  <a:pt x="2832" y="473"/>
                </a:cubicBezTo>
                <a:close/>
                <a:moveTo>
                  <a:pt x="2812" y="471"/>
                </a:moveTo>
                <a:cubicBezTo>
                  <a:pt x="2812" y="471"/>
                  <a:pt x="2812" y="471"/>
                  <a:pt x="2813" y="471"/>
                </a:cubicBezTo>
                <a:cubicBezTo>
                  <a:pt x="2819" y="472"/>
                  <a:pt x="2818" y="487"/>
                  <a:pt x="2809" y="488"/>
                </a:cubicBezTo>
                <a:cubicBezTo>
                  <a:pt x="2804" y="488"/>
                  <a:pt x="2806" y="476"/>
                  <a:pt x="2805" y="475"/>
                </a:cubicBezTo>
                <a:lnTo>
                  <a:pt x="2805" y="475"/>
                </a:lnTo>
                <a:lnTo>
                  <a:pt x="2807" y="473"/>
                </a:lnTo>
                <a:cubicBezTo>
                  <a:pt x="2809" y="472"/>
                  <a:pt x="2810" y="471"/>
                  <a:pt x="2812" y="471"/>
                </a:cubicBezTo>
                <a:close/>
                <a:moveTo>
                  <a:pt x="113" y="471"/>
                </a:moveTo>
                <a:cubicBezTo>
                  <a:pt x="116" y="471"/>
                  <a:pt x="118" y="471"/>
                  <a:pt x="120" y="472"/>
                </a:cubicBezTo>
                <a:cubicBezTo>
                  <a:pt x="124" y="477"/>
                  <a:pt x="107" y="483"/>
                  <a:pt x="100" y="480"/>
                </a:cubicBezTo>
                <a:cubicBezTo>
                  <a:pt x="90" y="476"/>
                  <a:pt x="103" y="471"/>
                  <a:pt x="113" y="471"/>
                </a:cubicBezTo>
                <a:close/>
                <a:moveTo>
                  <a:pt x="2891" y="471"/>
                </a:moveTo>
                <a:cubicBezTo>
                  <a:pt x="2891" y="471"/>
                  <a:pt x="2892" y="471"/>
                  <a:pt x="2892" y="471"/>
                </a:cubicBezTo>
                <a:cubicBezTo>
                  <a:pt x="2894" y="475"/>
                  <a:pt x="2888" y="477"/>
                  <a:pt x="2887" y="477"/>
                </a:cubicBezTo>
                <a:cubicBezTo>
                  <a:pt x="2882" y="476"/>
                  <a:pt x="2889" y="471"/>
                  <a:pt x="2891" y="471"/>
                </a:cubicBezTo>
                <a:close/>
                <a:moveTo>
                  <a:pt x="121" y="458"/>
                </a:moveTo>
                <a:cubicBezTo>
                  <a:pt x="121" y="458"/>
                  <a:pt x="121" y="458"/>
                  <a:pt x="121" y="458"/>
                </a:cubicBezTo>
                <a:cubicBezTo>
                  <a:pt x="121" y="458"/>
                  <a:pt x="125" y="464"/>
                  <a:pt x="124" y="469"/>
                </a:cubicBezTo>
                <a:cubicBezTo>
                  <a:pt x="123" y="474"/>
                  <a:pt x="118" y="465"/>
                  <a:pt x="118" y="465"/>
                </a:cubicBezTo>
                <a:cubicBezTo>
                  <a:pt x="115" y="465"/>
                  <a:pt x="116" y="476"/>
                  <a:pt x="113" y="465"/>
                </a:cubicBezTo>
                <a:cubicBezTo>
                  <a:pt x="109" y="452"/>
                  <a:pt x="116" y="462"/>
                  <a:pt x="116" y="462"/>
                </a:cubicBezTo>
                <a:cubicBezTo>
                  <a:pt x="118" y="462"/>
                  <a:pt x="119" y="457"/>
                  <a:pt x="121" y="458"/>
                </a:cubicBezTo>
                <a:close/>
                <a:moveTo>
                  <a:pt x="2728" y="449"/>
                </a:moveTo>
                <a:cubicBezTo>
                  <a:pt x="2728" y="449"/>
                  <a:pt x="2726" y="452"/>
                  <a:pt x="2726" y="454"/>
                </a:cubicBezTo>
                <a:lnTo>
                  <a:pt x="2725" y="455"/>
                </a:lnTo>
                <a:lnTo>
                  <a:pt x="2727" y="455"/>
                </a:lnTo>
                <a:lnTo>
                  <a:pt x="2727" y="455"/>
                </a:lnTo>
                <a:cubicBezTo>
                  <a:pt x="2729" y="454"/>
                  <a:pt x="2731" y="450"/>
                  <a:pt x="2728" y="449"/>
                </a:cubicBezTo>
                <a:close/>
                <a:moveTo>
                  <a:pt x="167" y="449"/>
                </a:moveTo>
                <a:lnTo>
                  <a:pt x="165" y="450"/>
                </a:lnTo>
                <a:lnTo>
                  <a:pt x="165" y="451"/>
                </a:lnTo>
                <a:cubicBezTo>
                  <a:pt x="165" y="452"/>
                  <a:pt x="166" y="453"/>
                  <a:pt x="167" y="451"/>
                </a:cubicBezTo>
                <a:cubicBezTo>
                  <a:pt x="167" y="451"/>
                  <a:pt x="167" y="450"/>
                  <a:pt x="167" y="449"/>
                </a:cubicBezTo>
                <a:lnTo>
                  <a:pt x="167" y="449"/>
                </a:lnTo>
                <a:close/>
                <a:moveTo>
                  <a:pt x="2758" y="448"/>
                </a:moveTo>
                <a:cubicBezTo>
                  <a:pt x="2757" y="448"/>
                  <a:pt x="2757" y="448"/>
                  <a:pt x="2756" y="448"/>
                </a:cubicBezTo>
                <a:cubicBezTo>
                  <a:pt x="2755" y="449"/>
                  <a:pt x="2754" y="451"/>
                  <a:pt x="2755" y="455"/>
                </a:cubicBezTo>
                <a:cubicBezTo>
                  <a:pt x="2754" y="454"/>
                  <a:pt x="2758" y="459"/>
                  <a:pt x="2758" y="458"/>
                </a:cubicBezTo>
                <a:cubicBezTo>
                  <a:pt x="2762" y="464"/>
                  <a:pt x="2767" y="465"/>
                  <a:pt x="2766" y="458"/>
                </a:cubicBezTo>
                <a:cubicBezTo>
                  <a:pt x="2765" y="452"/>
                  <a:pt x="2761" y="449"/>
                  <a:pt x="2758" y="448"/>
                </a:cubicBezTo>
                <a:close/>
                <a:moveTo>
                  <a:pt x="101" y="446"/>
                </a:moveTo>
                <a:cubicBezTo>
                  <a:pt x="102" y="446"/>
                  <a:pt x="103" y="447"/>
                  <a:pt x="103" y="451"/>
                </a:cubicBezTo>
                <a:cubicBezTo>
                  <a:pt x="103" y="464"/>
                  <a:pt x="99" y="459"/>
                  <a:pt x="98" y="454"/>
                </a:cubicBezTo>
                <a:cubicBezTo>
                  <a:pt x="96" y="449"/>
                  <a:pt x="99" y="445"/>
                  <a:pt x="101" y="446"/>
                </a:cubicBezTo>
                <a:close/>
                <a:moveTo>
                  <a:pt x="108" y="434"/>
                </a:moveTo>
                <a:cubicBezTo>
                  <a:pt x="109" y="434"/>
                  <a:pt x="110" y="436"/>
                  <a:pt x="109" y="440"/>
                </a:cubicBezTo>
                <a:cubicBezTo>
                  <a:pt x="108" y="441"/>
                  <a:pt x="108" y="441"/>
                  <a:pt x="107" y="440"/>
                </a:cubicBezTo>
                <a:cubicBezTo>
                  <a:pt x="104" y="438"/>
                  <a:pt x="107" y="434"/>
                  <a:pt x="108" y="434"/>
                </a:cubicBezTo>
                <a:close/>
                <a:moveTo>
                  <a:pt x="158" y="433"/>
                </a:moveTo>
                <a:cubicBezTo>
                  <a:pt x="157" y="434"/>
                  <a:pt x="155" y="435"/>
                  <a:pt x="154" y="436"/>
                </a:cubicBezTo>
                <a:lnTo>
                  <a:pt x="153" y="436"/>
                </a:lnTo>
                <a:lnTo>
                  <a:pt x="155" y="437"/>
                </a:lnTo>
                <a:cubicBezTo>
                  <a:pt x="155" y="437"/>
                  <a:pt x="158" y="438"/>
                  <a:pt x="161" y="439"/>
                </a:cubicBezTo>
                <a:lnTo>
                  <a:pt x="162" y="440"/>
                </a:lnTo>
                <a:lnTo>
                  <a:pt x="161" y="437"/>
                </a:lnTo>
                <a:cubicBezTo>
                  <a:pt x="161" y="434"/>
                  <a:pt x="160" y="433"/>
                  <a:pt x="158" y="433"/>
                </a:cubicBezTo>
                <a:close/>
                <a:moveTo>
                  <a:pt x="90" y="431"/>
                </a:moveTo>
                <a:cubicBezTo>
                  <a:pt x="91" y="432"/>
                  <a:pt x="94" y="437"/>
                  <a:pt x="94" y="444"/>
                </a:cubicBezTo>
                <a:cubicBezTo>
                  <a:pt x="93" y="451"/>
                  <a:pt x="89" y="444"/>
                  <a:pt x="89" y="437"/>
                </a:cubicBezTo>
                <a:cubicBezTo>
                  <a:pt x="88" y="432"/>
                  <a:pt x="89" y="431"/>
                  <a:pt x="90" y="431"/>
                </a:cubicBezTo>
                <a:close/>
                <a:moveTo>
                  <a:pt x="166" y="430"/>
                </a:moveTo>
                <a:cubicBezTo>
                  <a:pt x="165" y="430"/>
                  <a:pt x="163" y="432"/>
                  <a:pt x="165" y="434"/>
                </a:cubicBezTo>
                <a:cubicBezTo>
                  <a:pt x="168" y="437"/>
                  <a:pt x="169" y="432"/>
                  <a:pt x="167" y="430"/>
                </a:cubicBezTo>
                <a:cubicBezTo>
                  <a:pt x="167" y="430"/>
                  <a:pt x="167" y="430"/>
                  <a:pt x="166" y="430"/>
                </a:cubicBezTo>
                <a:close/>
                <a:moveTo>
                  <a:pt x="58" y="423"/>
                </a:moveTo>
                <a:cubicBezTo>
                  <a:pt x="64" y="423"/>
                  <a:pt x="68" y="425"/>
                  <a:pt x="68" y="429"/>
                </a:cubicBezTo>
                <a:cubicBezTo>
                  <a:pt x="67" y="444"/>
                  <a:pt x="51" y="438"/>
                  <a:pt x="45" y="433"/>
                </a:cubicBezTo>
                <a:cubicBezTo>
                  <a:pt x="38" y="427"/>
                  <a:pt x="49" y="423"/>
                  <a:pt x="58" y="423"/>
                </a:cubicBezTo>
                <a:close/>
                <a:moveTo>
                  <a:pt x="121" y="419"/>
                </a:moveTo>
                <a:cubicBezTo>
                  <a:pt x="130" y="420"/>
                  <a:pt x="137" y="434"/>
                  <a:pt x="120" y="430"/>
                </a:cubicBezTo>
                <a:cubicBezTo>
                  <a:pt x="119" y="430"/>
                  <a:pt x="113" y="424"/>
                  <a:pt x="116" y="422"/>
                </a:cubicBezTo>
                <a:cubicBezTo>
                  <a:pt x="117" y="420"/>
                  <a:pt x="119" y="419"/>
                  <a:pt x="121" y="419"/>
                </a:cubicBezTo>
                <a:close/>
                <a:moveTo>
                  <a:pt x="94" y="410"/>
                </a:moveTo>
                <a:cubicBezTo>
                  <a:pt x="98" y="410"/>
                  <a:pt x="101" y="412"/>
                  <a:pt x="96" y="417"/>
                </a:cubicBezTo>
                <a:cubicBezTo>
                  <a:pt x="93" y="417"/>
                  <a:pt x="91" y="417"/>
                  <a:pt x="88" y="417"/>
                </a:cubicBezTo>
                <a:cubicBezTo>
                  <a:pt x="75" y="414"/>
                  <a:pt x="87" y="410"/>
                  <a:pt x="94" y="410"/>
                </a:cubicBezTo>
                <a:close/>
                <a:moveTo>
                  <a:pt x="2753" y="407"/>
                </a:moveTo>
                <a:lnTo>
                  <a:pt x="2751" y="407"/>
                </a:lnTo>
                <a:lnTo>
                  <a:pt x="2749" y="407"/>
                </a:lnTo>
                <a:lnTo>
                  <a:pt x="2749" y="407"/>
                </a:lnTo>
                <a:lnTo>
                  <a:pt x="2750" y="407"/>
                </a:lnTo>
                <a:lnTo>
                  <a:pt x="2753" y="407"/>
                </a:lnTo>
                <a:lnTo>
                  <a:pt x="2753" y="407"/>
                </a:lnTo>
                <a:close/>
                <a:moveTo>
                  <a:pt x="6" y="407"/>
                </a:moveTo>
                <a:cubicBezTo>
                  <a:pt x="14" y="407"/>
                  <a:pt x="27" y="413"/>
                  <a:pt x="25" y="421"/>
                </a:cubicBezTo>
                <a:cubicBezTo>
                  <a:pt x="22" y="429"/>
                  <a:pt x="5" y="421"/>
                  <a:pt x="1" y="413"/>
                </a:cubicBezTo>
                <a:cubicBezTo>
                  <a:pt x="-2" y="408"/>
                  <a:pt x="1" y="406"/>
                  <a:pt x="6" y="407"/>
                </a:cubicBezTo>
                <a:close/>
                <a:moveTo>
                  <a:pt x="2790" y="406"/>
                </a:moveTo>
                <a:lnTo>
                  <a:pt x="2791" y="407"/>
                </a:lnTo>
                <a:cubicBezTo>
                  <a:pt x="2792" y="407"/>
                  <a:pt x="2793" y="408"/>
                  <a:pt x="2793" y="407"/>
                </a:cubicBezTo>
                <a:lnTo>
                  <a:pt x="2797" y="407"/>
                </a:lnTo>
                <a:lnTo>
                  <a:pt x="2793" y="406"/>
                </a:lnTo>
                <a:lnTo>
                  <a:pt x="2790" y="406"/>
                </a:lnTo>
                <a:close/>
                <a:moveTo>
                  <a:pt x="95" y="402"/>
                </a:moveTo>
                <a:cubicBezTo>
                  <a:pt x="96" y="402"/>
                  <a:pt x="97" y="403"/>
                  <a:pt x="97" y="405"/>
                </a:cubicBezTo>
                <a:cubicBezTo>
                  <a:pt x="97" y="408"/>
                  <a:pt x="95" y="410"/>
                  <a:pt x="94" y="409"/>
                </a:cubicBezTo>
                <a:cubicBezTo>
                  <a:pt x="92" y="405"/>
                  <a:pt x="94" y="402"/>
                  <a:pt x="95" y="402"/>
                </a:cubicBezTo>
                <a:close/>
                <a:moveTo>
                  <a:pt x="2863" y="396"/>
                </a:moveTo>
                <a:cubicBezTo>
                  <a:pt x="2865" y="396"/>
                  <a:pt x="2870" y="400"/>
                  <a:pt x="2867" y="404"/>
                </a:cubicBezTo>
                <a:cubicBezTo>
                  <a:pt x="2865" y="407"/>
                  <a:pt x="2863" y="402"/>
                  <a:pt x="2863" y="401"/>
                </a:cubicBezTo>
                <a:cubicBezTo>
                  <a:pt x="2860" y="397"/>
                  <a:pt x="2861" y="396"/>
                  <a:pt x="2863" y="396"/>
                </a:cubicBezTo>
                <a:close/>
                <a:moveTo>
                  <a:pt x="116" y="395"/>
                </a:moveTo>
                <a:cubicBezTo>
                  <a:pt x="117" y="395"/>
                  <a:pt x="119" y="401"/>
                  <a:pt x="120" y="402"/>
                </a:cubicBezTo>
                <a:cubicBezTo>
                  <a:pt x="120" y="402"/>
                  <a:pt x="120" y="398"/>
                  <a:pt x="121" y="398"/>
                </a:cubicBezTo>
                <a:cubicBezTo>
                  <a:pt x="121" y="398"/>
                  <a:pt x="123" y="404"/>
                  <a:pt x="123" y="402"/>
                </a:cubicBezTo>
                <a:cubicBezTo>
                  <a:pt x="122" y="410"/>
                  <a:pt x="110" y="412"/>
                  <a:pt x="109" y="402"/>
                </a:cubicBezTo>
                <a:lnTo>
                  <a:pt x="108" y="402"/>
                </a:lnTo>
                <a:cubicBezTo>
                  <a:pt x="111" y="397"/>
                  <a:pt x="113" y="395"/>
                  <a:pt x="116" y="395"/>
                </a:cubicBezTo>
                <a:close/>
                <a:moveTo>
                  <a:pt x="142" y="381"/>
                </a:moveTo>
                <a:lnTo>
                  <a:pt x="141" y="381"/>
                </a:lnTo>
                <a:lnTo>
                  <a:pt x="135" y="381"/>
                </a:lnTo>
                <a:lnTo>
                  <a:pt x="137" y="383"/>
                </a:lnTo>
                <a:cubicBezTo>
                  <a:pt x="139" y="385"/>
                  <a:pt x="141" y="386"/>
                  <a:pt x="143" y="385"/>
                </a:cubicBezTo>
                <a:cubicBezTo>
                  <a:pt x="143" y="384"/>
                  <a:pt x="143" y="383"/>
                  <a:pt x="142" y="381"/>
                </a:cubicBezTo>
                <a:lnTo>
                  <a:pt x="142" y="381"/>
                </a:lnTo>
                <a:close/>
                <a:moveTo>
                  <a:pt x="33" y="374"/>
                </a:moveTo>
                <a:cubicBezTo>
                  <a:pt x="37" y="374"/>
                  <a:pt x="40" y="375"/>
                  <a:pt x="41" y="377"/>
                </a:cubicBezTo>
                <a:cubicBezTo>
                  <a:pt x="41" y="380"/>
                  <a:pt x="32" y="383"/>
                  <a:pt x="29" y="381"/>
                </a:cubicBezTo>
                <a:cubicBezTo>
                  <a:pt x="19" y="377"/>
                  <a:pt x="26" y="374"/>
                  <a:pt x="33" y="374"/>
                </a:cubicBezTo>
                <a:close/>
                <a:moveTo>
                  <a:pt x="2833" y="370"/>
                </a:moveTo>
                <a:cubicBezTo>
                  <a:pt x="2832" y="370"/>
                  <a:pt x="2831" y="372"/>
                  <a:pt x="2832" y="374"/>
                </a:cubicBezTo>
                <a:cubicBezTo>
                  <a:pt x="2834" y="377"/>
                  <a:pt x="2835" y="374"/>
                  <a:pt x="2834" y="371"/>
                </a:cubicBezTo>
                <a:cubicBezTo>
                  <a:pt x="2834" y="371"/>
                  <a:pt x="2833" y="370"/>
                  <a:pt x="2833" y="370"/>
                </a:cubicBezTo>
                <a:close/>
                <a:moveTo>
                  <a:pt x="2920" y="364"/>
                </a:moveTo>
                <a:cubicBezTo>
                  <a:pt x="2923" y="364"/>
                  <a:pt x="2924" y="377"/>
                  <a:pt x="2920" y="370"/>
                </a:cubicBezTo>
                <a:cubicBezTo>
                  <a:pt x="2919" y="370"/>
                  <a:pt x="2918" y="365"/>
                  <a:pt x="2920" y="364"/>
                </a:cubicBezTo>
                <a:cubicBezTo>
                  <a:pt x="2920" y="364"/>
                  <a:pt x="2920" y="364"/>
                  <a:pt x="2920" y="364"/>
                </a:cubicBezTo>
                <a:close/>
                <a:moveTo>
                  <a:pt x="2911" y="362"/>
                </a:moveTo>
                <a:cubicBezTo>
                  <a:pt x="2913" y="362"/>
                  <a:pt x="2914" y="363"/>
                  <a:pt x="2915" y="364"/>
                </a:cubicBezTo>
                <a:cubicBezTo>
                  <a:pt x="2916" y="366"/>
                  <a:pt x="2916" y="370"/>
                  <a:pt x="2915" y="372"/>
                </a:cubicBezTo>
                <a:cubicBezTo>
                  <a:pt x="2914" y="374"/>
                  <a:pt x="2913" y="375"/>
                  <a:pt x="2912" y="373"/>
                </a:cubicBezTo>
                <a:cubicBezTo>
                  <a:pt x="2911" y="373"/>
                  <a:pt x="2912" y="366"/>
                  <a:pt x="2912" y="364"/>
                </a:cubicBezTo>
                <a:lnTo>
                  <a:pt x="2910" y="364"/>
                </a:lnTo>
                <a:cubicBezTo>
                  <a:pt x="2910" y="363"/>
                  <a:pt x="2911" y="362"/>
                  <a:pt x="2911" y="362"/>
                </a:cubicBezTo>
                <a:close/>
                <a:moveTo>
                  <a:pt x="2903" y="361"/>
                </a:moveTo>
                <a:cubicBezTo>
                  <a:pt x="2906" y="362"/>
                  <a:pt x="2906" y="373"/>
                  <a:pt x="2902" y="373"/>
                </a:cubicBezTo>
                <a:cubicBezTo>
                  <a:pt x="2900" y="373"/>
                  <a:pt x="2901" y="362"/>
                  <a:pt x="2900" y="364"/>
                </a:cubicBezTo>
                <a:cubicBezTo>
                  <a:pt x="2901" y="362"/>
                  <a:pt x="2903" y="361"/>
                  <a:pt x="2903" y="361"/>
                </a:cubicBezTo>
                <a:close/>
                <a:moveTo>
                  <a:pt x="2857" y="317"/>
                </a:moveTo>
                <a:cubicBezTo>
                  <a:pt x="2863" y="318"/>
                  <a:pt x="2874" y="325"/>
                  <a:pt x="2862" y="329"/>
                </a:cubicBezTo>
                <a:cubicBezTo>
                  <a:pt x="2862" y="329"/>
                  <a:pt x="2856" y="328"/>
                  <a:pt x="2854" y="323"/>
                </a:cubicBezTo>
                <a:cubicBezTo>
                  <a:pt x="2852" y="319"/>
                  <a:pt x="2854" y="317"/>
                  <a:pt x="2857" y="317"/>
                </a:cubicBezTo>
                <a:close/>
                <a:moveTo>
                  <a:pt x="2812" y="301"/>
                </a:moveTo>
                <a:cubicBezTo>
                  <a:pt x="2811" y="301"/>
                  <a:pt x="2810" y="301"/>
                  <a:pt x="2810" y="301"/>
                </a:cubicBezTo>
                <a:cubicBezTo>
                  <a:pt x="2810" y="301"/>
                  <a:pt x="2810" y="302"/>
                  <a:pt x="2809" y="302"/>
                </a:cubicBezTo>
                <a:lnTo>
                  <a:pt x="2809" y="302"/>
                </a:lnTo>
                <a:lnTo>
                  <a:pt x="2811" y="302"/>
                </a:lnTo>
                <a:lnTo>
                  <a:pt x="2814" y="301"/>
                </a:lnTo>
                <a:lnTo>
                  <a:pt x="2812" y="301"/>
                </a:lnTo>
                <a:close/>
                <a:moveTo>
                  <a:pt x="2955" y="296"/>
                </a:moveTo>
                <a:cubicBezTo>
                  <a:pt x="2961" y="296"/>
                  <a:pt x="2973" y="302"/>
                  <a:pt x="2966" y="306"/>
                </a:cubicBezTo>
                <a:cubicBezTo>
                  <a:pt x="2961" y="310"/>
                  <a:pt x="2956" y="303"/>
                  <a:pt x="2955" y="302"/>
                </a:cubicBezTo>
                <a:cubicBezTo>
                  <a:pt x="2950" y="297"/>
                  <a:pt x="2952" y="296"/>
                  <a:pt x="2955" y="296"/>
                </a:cubicBezTo>
                <a:close/>
                <a:moveTo>
                  <a:pt x="2799" y="280"/>
                </a:moveTo>
                <a:lnTo>
                  <a:pt x="2799" y="280"/>
                </a:lnTo>
                <a:lnTo>
                  <a:pt x="2799" y="280"/>
                </a:lnTo>
                <a:cubicBezTo>
                  <a:pt x="2799" y="280"/>
                  <a:pt x="2799" y="280"/>
                  <a:pt x="2799" y="280"/>
                </a:cubicBezTo>
                <a:lnTo>
                  <a:pt x="2799" y="280"/>
                </a:lnTo>
                <a:close/>
                <a:moveTo>
                  <a:pt x="2810" y="276"/>
                </a:moveTo>
                <a:lnTo>
                  <a:pt x="2809" y="277"/>
                </a:lnTo>
                <a:cubicBezTo>
                  <a:pt x="2806" y="278"/>
                  <a:pt x="2804" y="279"/>
                  <a:pt x="2800" y="280"/>
                </a:cubicBezTo>
                <a:lnTo>
                  <a:pt x="2799" y="280"/>
                </a:lnTo>
                <a:lnTo>
                  <a:pt x="2801" y="280"/>
                </a:lnTo>
                <a:cubicBezTo>
                  <a:pt x="2802" y="292"/>
                  <a:pt x="2813" y="280"/>
                  <a:pt x="2811" y="277"/>
                </a:cubicBezTo>
                <a:lnTo>
                  <a:pt x="2810" y="276"/>
                </a:lnTo>
                <a:close/>
                <a:moveTo>
                  <a:pt x="2816" y="273"/>
                </a:moveTo>
                <a:cubicBezTo>
                  <a:pt x="2814" y="273"/>
                  <a:pt x="2813" y="278"/>
                  <a:pt x="2814" y="280"/>
                </a:cubicBezTo>
                <a:cubicBezTo>
                  <a:pt x="2817" y="285"/>
                  <a:pt x="2820" y="279"/>
                  <a:pt x="2817" y="274"/>
                </a:cubicBezTo>
                <a:cubicBezTo>
                  <a:pt x="2817" y="273"/>
                  <a:pt x="2816" y="272"/>
                  <a:pt x="2816" y="273"/>
                </a:cubicBezTo>
                <a:close/>
                <a:moveTo>
                  <a:pt x="2878" y="266"/>
                </a:moveTo>
                <a:cubicBezTo>
                  <a:pt x="2878" y="266"/>
                  <a:pt x="2879" y="266"/>
                  <a:pt x="2879" y="266"/>
                </a:cubicBezTo>
                <a:cubicBezTo>
                  <a:pt x="2881" y="267"/>
                  <a:pt x="2883" y="272"/>
                  <a:pt x="2882" y="274"/>
                </a:cubicBezTo>
                <a:cubicBezTo>
                  <a:pt x="2880" y="277"/>
                  <a:pt x="2879" y="271"/>
                  <a:pt x="2879" y="271"/>
                </a:cubicBezTo>
                <a:cubicBezTo>
                  <a:pt x="2878" y="271"/>
                  <a:pt x="2877" y="271"/>
                  <a:pt x="2877" y="271"/>
                </a:cubicBezTo>
                <a:cubicBezTo>
                  <a:pt x="2877" y="268"/>
                  <a:pt x="2877" y="267"/>
                  <a:pt x="2878" y="266"/>
                </a:cubicBezTo>
                <a:close/>
                <a:moveTo>
                  <a:pt x="2873" y="250"/>
                </a:moveTo>
                <a:cubicBezTo>
                  <a:pt x="2874" y="250"/>
                  <a:pt x="2872" y="256"/>
                  <a:pt x="2872" y="256"/>
                </a:cubicBezTo>
                <a:cubicBezTo>
                  <a:pt x="2869" y="256"/>
                  <a:pt x="2871" y="250"/>
                  <a:pt x="2872" y="250"/>
                </a:cubicBezTo>
                <a:cubicBezTo>
                  <a:pt x="2872" y="250"/>
                  <a:pt x="2872" y="250"/>
                  <a:pt x="2873" y="250"/>
                </a:cubicBezTo>
                <a:close/>
                <a:moveTo>
                  <a:pt x="2828" y="240"/>
                </a:moveTo>
                <a:cubicBezTo>
                  <a:pt x="2826" y="240"/>
                  <a:pt x="2821" y="246"/>
                  <a:pt x="2826" y="246"/>
                </a:cubicBezTo>
                <a:cubicBezTo>
                  <a:pt x="2827" y="246"/>
                  <a:pt x="2831" y="244"/>
                  <a:pt x="2829" y="240"/>
                </a:cubicBezTo>
                <a:cubicBezTo>
                  <a:pt x="2829" y="240"/>
                  <a:pt x="2828" y="240"/>
                  <a:pt x="2828" y="240"/>
                </a:cubicBezTo>
                <a:close/>
                <a:moveTo>
                  <a:pt x="2963" y="227"/>
                </a:moveTo>
                <a:cubicBezTo>
                  <a:pt x="2965" y="227"/>
                  <a:pt x="2970" y="231"/>
                  <a:pt x="2967" y="235"/>
                </a:cubicBezTo>
                <a:cubicBezTo>
                  <a:pt x="2965" y="238"/>
                  <a:pt x="2963" y="233"/>
                  <a:pt x="2963" y="232"/>
                </a:cubicBezTo>
                <a:cubicBezTo>
                  <a:pt x="2960" y="228"/>
                  <a:pt x="2961" y="227"/>
                  <a:pt x="2963" y="227"/>
                </a:cubicBezTo>
                <a:close/>
                <a:moveTo>
                  <a:pt x="2829" y="207"/>
                </a:moveTo>
                <a:cubicBezTo>
                  <a:pt x="2826" y="207"/>
                  <a:pt x="2823" y="209"/>
                  <a:pt x="2826" y="213"/>
                </a:cubicBezTo>
                <a:cubicBezTo>
                  <a:pt x="2829" y="219"/>
                  <a:pt x="2835" y="214"/>
                  <a:pt x="2834" y="210"/>
                </a:cubicBezTo>
                <a:cubicBezTo>
                  <a:pt x="2833" y="208"/>
                  <a:pt x="2831" y="208"/>
                  <a:pt x="2829" y="207"/>
                </a:cubicBezTo>
                <a:close/>
                <a:moveTo>
                  <a:pt x="2812" y="206"/>
                </a:moveTo>
                <a:cubicBezTo>
                  <a:pt x="2809" y="206"/>
                  <a:pt x="2808" y="207"/>
                  <a:pt x="2809" y="210"/>
                </a:cubicBezTo>
                <a:cubicBezTo>
                  <a:pt x="2812" y="216"/>
                  <a:pt x="2819" y="210"/>
                  <a:pt x="2817" y="207"/>
                </a:cubicBezTo>
                <a:cubicBezTo>
                  <a:pt x="2817" y="206"/>
                  <a:pt x="2814" y="206"/>
                  <a:pt x="2812" y="206"/>
                </a:cubicBezTo>
                <a:close/>
                <a:moveTo>
                  <a:pt x="155" y="180"/>
                </a:moveTo>
                <a:lnTo>
                  <a:pt x="154" y="181"/>
                </a:lnTo>
                <a:lnTo>
                  <a:pt x="155" y="181"/>
                </a:lnTo>
                <a:lnTo>
                  <a:pt x="156" y="181"/>
                </a:lnTo>
                <a:lnTo>
                  <a:pt x="155" y="180"/>
                </a:lnTo>
                <a:close/>
                <a:moveTo>
                  <a:pt x="142" y="180"/>
                </a:moveTo>
                <a:cubicBezTo>
                  <a:pt x="142" y="180"/>
                  <a:pt x="142" y="181"/>
                  <a:pt x="142" y="181"/>
                </a:cubicBezTo>
                <a:lnTo>
                  <a:pt x="142" y="181"/>
                </a:lnTo>
                <a:lnTo>
                  <a:pt x="142" y="181"/>
                </a:lnTo>
                <a:lnTo>
                  <a:pt x="142" y="181"/>
                </a:lnTo>
                <a:lnTo>
                  <a:pt x="142" y="181"/>
                </a:lnTo>
                <a:cubicBezTo>
                  <a:pt x="142" y="181"/>
                  <a:pt x="142" y="180"/>
                  <a:pt x="142" y="180"/>
                </a:cubicBezTo>
                <a:close/>
                <a:moveTo>
                  <a:pt x="147" y="177"/>
                </a:moveTo>
                <a:cubicBezTo>
                  <a:pt x="146" y="177"/>
                  <a:pt x="146" y="178"/>
                  <a:pt x="145" y="180"/>
                </a:cubicBezTo>
                <a:lnTo>
                  <a:pt x="145" y="180"/>
                </a:lnTo>
                <a:lnTo>
                  <a:pt x="147" y="180"/>
                </a:lnTo>
                <a:lnTo>
                  <a:pt x="149" y="180"/>
                </a:lnTo>
                <a:lnTo>
                  <a:pt x="148" y="180"/>
                </a:lnTo>
                <a:cubicBezTo>
                  <a:pt x="148" y="179"/>
                  <a:pt x="148" y="177"/>
                  <a:pt x="147" y="177"/>
                </a:cubicBezTo>
                <a:close/>
                <a:moveTo>
                  <a:pt x="125" y="177"/>
                </a:moveTo>
                <a:cubicBezTo>
                  <a:pt x="126" y="178"/>
                  <a:pt x="127" y="190"/>
                  <a:pt x="125" y="184"/>
                </a:cubicBezTo>
                <a:cubicBezTo>
                  <a:pt x="125" y="184"/>
                  <a:pt x="125" y="176"/>
                  <a:pt x="125" y="177"/>
                </a:cubicBezTo>
                <a:close/>
                <a:moveTo>
                  <a:pt x="150" y="169"/>
                </a:moveTo>
                <a:lnTo>
                  <a:pt x="150" y="170"/>
                </a:lnTo>
                <a:lnTo>
                  <a:pt x="149" y="170"/>
                </a:lnTo>
                <a:lnTo>
                  <a:pt x="149" y="170"/>
                </a:lnTo>
                <a:cubicBezTo>
                  <a:pt x="149" y="171"/>
                  <a:pt x="150" y="172"/>
                  <a:pt x="150" y="170"/>
                </a:cubicBezTo>
                <a:lnTo>
                  <a:pt x="150" y="169"/>
                </a:lnTo>
                <a:close/>
                <a:moveTo>
                  <a:pt x="2886" y="159"/>
                </a:moveTo>
                <a:cubicBezTo>
                  <a:pt x="2886" y="159"/>
                  <a:pt x="2887" y="159"/>
                  <a:pt x="2887" y="159"/>
                </a:cubicBezTo>
                <a:cubicBezTo>
                  <a:pt x="2888" y="159"/>
                  <a:pt x="2886" y="165"/>
                  <a:pt x="2880" y="162"/>
                </a:cubicBezTo>
                <a:cubicBezTo>
                  <a:pt x="2876" y="160"/>
                  <a:pt x="2884" y="159"/>
                  <a:pt x="2886" y="159"/>
                </a:cubicBezTo>
                <a:close/>
                <a:moveTo>
                  <a:pt x="571" y="151"/>
                </a:moveTo>
                <a:cubicBezTo>
                  <a:pt x="570" y="151"/>
                  <a:pt x="570" y="151"/>
                  <a:pt x="569" y="152"/>
                </a:cubicBezTo>
                <a:cubicBezTo>
                  <a:pt x="569" y="152"/>
                  <a:pt x="570" y="152"/>
                  <a:pt x="570" y="152"/>
                </a:cubicBezTo>
                <a:lnTo>
                  <a:pt x="570" y="152"/>
                </a:lnTo>
                <a:lnTo>
                  <a:pt x="576" y="152"/>
                </a:lnTo>
                <a:lnTo>
                  <a:pt x="576" y="152"/>
                </a:lnTo>
                <a:cubicBezTo>
                  <a:pt x="575" y="150"/>
                  <a:pt x="573" y="152"/>
                  <a:pt x="572" y="152"/>
                </a:cubicBezTo>
                <a:cubicBezTo>
                  <a:pt x="571" y="151"/>
                  <a:pt x="571" y="151"/>
                  <a:pt x="571" y="151"/>
                </a:cubicBezTo>
                <a:close/>
                <a:moveTo>
                  <a:pt x="562" y="144"/>
                </a:moveTo>
                <a:cubicBezTo>
                  <a:pt x="556" y="144"/>
                  <a:pt x="550" y="149"/>
                  <a:pt x="548" y="152"/>
                </a:cubicBezTo>
                <a:lnTo>
                  <a:pt x="549" y="152"/>
                </a:lnTo>
                <a:lnTo>
                  <a:pt x="549" y="153"/>
                </a:lnTo>
                <a:lnTo>
                  <a:pt x="549" y="153"/>
                </a:lnTo>
                <a:cubicBezTo>
                  <a:pt x="551" y="153"/>
                  <a:pt x="553" y="153"/>
                  <a:pt x="554" y="153"/>
                </a:cubicBezTo>
                <a:lnTo>
                  <a:pt x="554" y="153"/>
                </a:lnTo>
                <a:lnTo>
                  <a:pt x="555" y="152"/>
                </a:lnTo>
                <a:cubicBezTo>
                  <a:pt x="555" y="152"/>
                  <a:pt x="556" y="152"/>
                  <a:pt x="556" y="152"/>
                </a:cubicBezTo>
                <a:cubicBezTo>
                  <a:pt x="556" y="152"/>
                  <a:pt x="556" y="152"/>
                  <a:pt x="556" y="152"/>
                </a:cubicBezTo>
                <a:lnTo>
                  <a:pt x="556" y="153"/>
                </a:lnTo>
                <a:lnTo>
                  <a:pt x="558" y="152"/>
                </a:lnTo>
                <a:lnTo>
                  <a:pt x="559" y="152"/>
                </a:lnTo>
                <a:lnTo>
                  <a:pt x="559" y="152"/>
                </a:lnTo>
                <a:cubicBezTo>
                  <a:pt x="559" y="152"/>
                  <a:pt x="560" y="151"/>
                  <a:pt x="560" y="152"/>
                </a:cubicBezTo>
                <a:lnTo>
                  <a:pt x="560" y="152"/>
                </a:lnTo>
                <a:lnTo>
                  <a:pt x="566" y="152"/>
                </a:lnTo>
                <a:lnTo>
                  <a:pt x="566" y="152"/>
                </a:lnTo>
                <a:cubicBezTo>
                  <a:pt x="568" y="150"/>
                  <a:pt x="568" y="148"/>
                  <a:pt x="568" y="148"/>
                </a:cubicBezTo>
                <a:cubicBezTo>
                  <a:pt x="568" y="144"/>
                  <a:pt x="565" y="143"/>
                  <a:pt x="562" y="144"/>
                </a:cubicBezTo>
                <a:close/>
                <a:moveTo>
                  <a:pt x="2921" y="140"/>
                </a:moveTo>
                <a:cubicBezTo>
                  <a:pt x="2928" y="140"/>
                  <a:pt x="2945" y="147"/>
                  <a:pt x="2926" y="146"/>
                </a:cubicBezTo>
                <a:cubicBezTo>
                  <a:pt x="2925" y="146"/>
                  <a:pt x="2920" y="147"/>
                  <a:pt x="2918" y="143"/>
                </a:cubicBezTo>
                <a:cubicBezTo>
                  <a:pt x="2917" y="141"/>
                  <a:pt x="2918" y="140"/>
                  <a:pt x="2921" y="140"/>
                </a:cubicBezTo>
                <a:close/>
                <a:moveTo>
                  <a:pt x="590" y="137"/>
                </a:moveTo>
                <a:lnTo>
                  <a:pt x="587" y="137"/>
                </a:lnTo>
                <a:lnTo>
                  <a:pt x="587" y="138"/>
                </a:lnTo>
                <a:cubicBezTo>
                  <a:pt x="588" y="140"/>
                  <a:pt x="589" y="141"/>
                  <a:pt x="590" y="141"/>
                </a:cubicBezTo>
                <a:cubicBezTo>
                  <a:pt x="590" y="141"/>
                  <a:pt x="593" y="140"/>
                  <a:pt x="594" y="137"/>
                </a:cubicBezTo>
                <a:lnTo>
                  <a:pt x="594" y="137"/>
                </a:lnTo>
                <a:lnTo>
                  <a:pt x="590" y="137"/>
                </a:lnTo>
                <a:close/>
                <a:moveTo>
                  <a:pt x="748" y="125"/>
                </a:moveTo>
                <a:cubicBezTo>
                  <a:pt x="738" y="125"/>
                  <a:pt x="727" y="127"/>
                  <a:pt x="717" y="129"/>
                </a:cubicBezTo>
                <a:cubicBezTo>
                  <a:pt x="684" y="131"/>
                  <a:pt x="650" y="137"/>
                  <a:pt x="621" y="140"/>
                </a:cubicBezTo>
                <a:lnTo>
                  <a:pt x="618" y="140"/>
                </a:lnTo>
                <a:lnTo>
                  <a:pt x="619" y="141"/>
                </a:lnTo>
                <a:cubicBezTo>
                  <a:pt x="619" y="142"/>
                  <a:pt x="621" y="143"/>
                  <a:pt x="621" y="144"/>
                </a:cubicBezTo>
                <a:cubicBezTo>
                  <a:pt x="622" y="146"/>
                  <a:pt x="623" y="148"/>
                  <a:pt x="623" y="150"/>
                </a:cubicBezTo>
                <a:lnTo>
                  <a:pt x="624" y="152"/>
                </a:lnTo>
                <a:lnTo>
                  <a:pt x="639" y="152"/>
                </a:lnTo>
                <a:cubicBezTo>
                  <a:pt x="653" y="152"/>
                  <a:pt x="667" y="152"/>
                  <a:pt x="681" y="152"/>
                </a:cubicBezTo>
                <a:cubicBezTo>
                  <a:pt x="719" y="153"/>
                  <a:pt x="772" y="146"/>
                  <a:pt x="807" y="144"/>
                </a:cubicBezTo>
                <a:cubicBezTo>
                  <a:pt x="817" y="144"/>
                  <a:pt x="837" y="144"/>
                  <a:pt x="859" y="144"/>
                </a:cubicBezTo>
                <a:cubicBezTo>
                  <a:pt x="869" y="144"/>
                  <a:pt x="915" y="144"/>
                  <a:pt x="906" y="137"/>
                </a:cubicBezTo>
                <a:cubicBezTo>
                  <a:pt x="901" y="131"/>
                  <a:pt x="804" y="142"/>
                  <a:pt x="776" y="137"/>
                </a:cubicBezTo>
                <a:cubicBezTo>
                  <a:pt x="756" y="132"/>
                  <a:pt x="776" y="127"/>
                  <a:pt x="748" y="125"/>
                </a:cubicBezTo>
                <a:close/>
                <a:moveTo>
                  <a:pt x="1896" y="123"/>
                </a:moveTo>
                <a:lnTo>
                  <a:pt x="1896" y="123"/>
                </a:lnTo>
                <a:cubicBezTo>
                  <a:pt x="1896" y="123"/>
                  <a:pt x="1896" y="123"/>
                  <a:pt x="1896" y="123"/>
                </a:cubicBezTo>
                <a:lnTo>
                  <a:pt x="1896" y="123"/>
                </a:lnTo>
                <a:lnTo>
                  <a:pt x="1896" y="123"/>
                </a:lnTo>
                <a:close/>
                <a:moveTo>
                  <a:pt x="1865" y="122"/>
                </a:moveTo>
                <a:lnTo>
                  <a:pt x="1866" y="122"/>
                </a:lnTo>
                <a:cubicBezTo>
                  <a:pt x="1874" y="124"/>
                  <a:pt x="1882" y="124"/>
                  <a:pt x="1890" y="123"/>
                </a:cubicBezTo>
                <a:lnTo>
                  <a:pt x="1890" y="123"/>
                </a:lnTo>
                <a:lnTo>
                  <a:pt x="1881" y="122"/>
                </a:lnTo>
                <a:cubicBezTo>
                  <a:pt x="1876" y="122"/>
                  <a:pt x="1871" y="122"/>
                  <a:pt x="1866" y="122"/>
                </a:cubicBezTo>
                <a:lnTo>
                  <a:pt x="1865" y="122"/>
                </a:lnTo>
                <a:close/>
                <a:moveTo>
                  <a:pt x="1831" y="120"/>
                </a:moveTo>
                <a:lnTo>
                  <a:pt x="1832" y="121"/>
                </a:lnTo>
                <a:cubicBezTo>
                  <a:pt x="1833" y="121"/>
                  <a:pt x="1834" y="121"/>
                  <a:pt x="1836" y="121"/>
                </a:cubicBezTo>
                <a:lnTo>
                  <a:pt x="1838" y="121"/>
                </a:lnTo>
                <a:lnTo>
                  <a:pt x="1837" y="121"/>
                </a:lnTo>
                <a:lnTo>
                  <a:pt x="1831" y="120"/>
                </a:lnTo>
                <a:close/>
                <a:moveTo>
                  <a:pt x="2879" y="120"/>
                </a:moveTo>
                <a:cubicBezTo>
                  <a:pt x="2881" y="120"/>
                  <a:pt x="2883" y="121"/>
                  <a:pt x="2883" y="126"/>
                </a:cubicBezTo>
                <a:cubicBezTo>
                  <a:pt x="2883" y="134"/>
                  <a:pt x="2879" y="141"/>
                  <a:pt x="2875" y="141"/>
                </a:cubicBezTo>
                <a:cubicBezTo>
                  <a:pt x="2874" y="141"/>
                  <a:pt x="2874" y="141"/>
                  <a:pt x="2874" y="141"/>
                </a:cubicBezTo>
                <a:cubicBezTo>
                  <a:pt x="2870" y="139"/>
                  <a:pt x="2874" y="134"/>
                  <a:pt x="2874" y="132"/>
                </a:cubicBezTo>
                <a:cubicBezTo>
                  <a:pt x="2873" y="130"/>
                  <a:pt x="2868" y="129"/>
                  <a:pt x="2869" y="126"/>
                </a:cubicBezTo>
                <a:cubicBezTo>
                  <a:pt x="2868" y="126"/>
                  <a:pt x="2867" y="126"/>
                  <a:pt x="2867" y="126"/>
                </a:cubicBezTo>
                <a:cubicBezTo>
                  <a:pt x="2868" y="116"/>
                  <a:pt x="2867" y="124"/>
                  <a:pt x="2872" y="123"/>
                </a:cubicBezTo>
                <a:cubicBezTo>
                  <a:pt x="2874" y="122"/>
                  <a:pt x="2876" y="121"/>
                  <a:pt x="2879" y="120"/>
                </a:cubicBezTo>
                <a:close/>
                <a:moveTo>
                  <a:pt x="2851" y="117"/>
                </a:moveTo>
                <a:cubicBezTo>
                  <a:pt x="2852" y="117"/>
                  <a:pt x="2853" y="118"/>
                  <a:pt x="2854" y="120"/>
                </a:cubicBezTo>
                <a:cubicBezTo>
                  <a:pt x="2854" y="122"/>
                  <a:pt x="2851" y="127"/>
                  <a:pt x="2849" y="126"/>
                </a:cubicBezTo>
                <a:cubicBezTo>
                  <a:pt x="2844" y="122"/>
                  <a:pt x="2848" y="116"/>
                  <a:pt x="2851" y="117"/>
                </a:cubicBezTo>
                <a:close/>
                <a:moveTo>
                  <a:pt x="2664" y="117"/>
                </a:moveTo>
                <a:cubicBezTo>
                  <a:pt x="2665" y="117"/>
                  <a:pt x="2665" y="117"/>
                  <a:pt x="2666" y="117"/>
                </a:cubicBezTo>
                <a:cubicBezTo>
                  <a:pt x="2670" y="117"/>
                  <a:pt x="2666" y="121"/>
                  <a:pt x="2662" y="121"/>
                </a:cubicBezTo>
                <a:cubicBezTo>
                  <a:pt x="2657" y="120"/>
                  <a:pt x="2661" y="117"/>
                  <a:pt x="2664" y="117"/>
                </a:cubicBezTo>
                <a:close/>
                <a:moveTo>
                  <a:pt x="2832" y="108"/>
                </a:moveTo>
                <a:cubicBezTo>
                  <a:pt x="2836" y="108"/>
                  <a:pt x="2842" y="114"/>
                  <a:pt x="2840" y="120"/>
                </a:cubicBezTo>
                <a:cubicBezTo>
                  <a:pt x="2839" y="124"/>
                  <a:pt x="2836" y="125"/>
                  <a:pt x="2833" y="124"/>
                </a:cubicBezTo>
                <a:lnTo>
                  <a:pt x="2833" y="123"/>
                </a:lnTo>
                <a:lnTo>
                  <a:pt x="2833" y="123"/>
                </a:lnTo>
                <a:lnTo>
                  <a:pt x="2832" y="122"/>
                </a:lnTo>
                <a:lnTo>
                  <a:pt x="2832" y="122"/>
                </a:lnTo>
                <a:lnTo>
                  <a:pt x="2831" y="122"/>
                </a:lnTo>
                <a:cubicBezTo>
                  <a:pt x="2830" y="120"/>
                  <a:pt x="2828" y="115"/>
                  <a:pt x="2829" y="111"/>
                </a:cubicBezTo>
                <a:cubicBezTo>
                  <a:pt x="2829" y="109"/>
                  <a:pt x="2830" y="108"/>
                  <a:pt x="2832" y="108"/>
                </a:cubicBezTo>
                <a:close/>
                <a:moveTo>
                  <a:pt x="1976" y="105"/>
                </a:moveTo>
                <a:cubicBezTo>
                  <a:pt x="1974" y="105"/>
                  <a:pt x="1972" y="105"/>
                  <a:pt x="1971" y="106"/>
                </a:cubicBezTo>
                <a:lnTo>
                  <a:pt x="1970" y="106"/>
                </a:lnTo>
                <a:lnTo>
                  <a:pt x="1972" y="106"/>
                </a:lnTo>
                <a:cubicBezTo>
                  <a:pt x="1973" y="106"/>
                  <a:pt x="1974" y="106"/>
                  <a:pt x="1975" y="106"/>
                </a:cubicBezTo>
                <a:lnTo>
                  <a:pt x="1979" y="106"/>
                </a:lnTo>
                <a:lnTo>
                  <a:pt x="1978" y="105"/>
                </a:lnTo>
                <a:cubicBezTo>
                  <a:pt x="1977" y="105"/>
                  <a:pt x="1976" y="105"/>
                  <a:pt x="1976" y="105"/>
                </a:cubicBezTo>
                <a:close/>
                <a:moveTo>
                  <a:pt x="1962" y="105"/>
                </a:moveTo>
                <a:lnTo>
                  <a:pt x="1962" y="105"/>
                </a:lnTo>
                <a:lnTo>
                  <a:pt x="1963" y="105"/>
                </a:lnTo>
                <a:lnTo>
                  <a:pt x="1963" y="105"/>
                </a:lnTo>
                <a:cubicBezTo>
                  <a:pt x="1963" y="105"/>
                  <a:pt x="1963" y="105"/>
                  <a:pt x="1962" y="105"/>
                </a:cubicBezTo>
                <a:close/>
                <a:moveTo>
                  <a:pt x="2784" y="101"/>
                </a:moveTo>
                <a:cubicBezTo>
                  <a:pt x="2785" y="101"/>
                  <a:pt x="2776" y="110"/>
                  <a:pt x="2783" y="110"/>
                </a:cubicBezTo>
                <a:cubicBezTo>
                  <a:pt x="2789" y="110"/>
                  <a:pt x="2785" y="101"/>
                  <a:pt x="2784" y="101"/>
                </a:cubicBezTo>
                <a:close/>
                <a:moveTo>
                  <a:pt x="2017" y="101"/>
                </a:moveTo>
                <a:lnTo>
                  <a:pt x="2017" y="101"/>
                </a:lnTo>
                <a:cubicBezTo>
                  <a:pt x="2013" y="102"/>
                  <a:pt x="2009" y="103"/>
                  <a:pt x="2005" y="104"/>
                </a:cubicBezTo>
                <a:lnTo>
                  <a:pt x="1996" y="106"/>
                </a:lnTo>
                <a:lnTo>
                  <a:pt x="2023" y="108"/>
                </a:lnTo>
                <a:cubicBezTo>
                  <a:pt x="2036" y="110"/>
                  <a:pt x="2048" y="110"/>
                  <a:pt x="2061" y="111"/>
                </a:cubicBezTo>
                <a:lnTo>
                  <a:pt x="2062" y="111"/>
                </a:lnTo>
                <a:lnTo>
                  <a:pt x="2066" y="111"/>
                </a:lnTo>
                <a:cubicBezTo>
                  <a:pt x="2070" y="111"/>
                  <a:pt x="2079" y="111"/>
                  <a:pt x="2088" y="111"/>
                </a:cubicBezTo>
                <a:cubicBezTo>
                  <a:pt x="2092" y="111"/>
                  <a:pt x="2111" y="111"/>
                  <a:pt x="2108" y="105"/>
                </a:cubicBezTo>
                <a:cubicBezTo>
                  <a:pt x="2105" y="100"/>
                  <a:pt x="2065" y="109"/>
                  <a:pt x="2053" y="105"/>
                </a:cubicBezTo>
                <a:cubicBezTo>
                  <a:pt x="2051" y="104"/>
                  <a:pt x="2050" y="103"/>
                  <a:pt x="2049" y="102"/>
                </a:cubicBezTo>
                <a:lnTo>
                  <a:pt x="2049" y="102"/>
                </a:lnTo>
                <a:lnTo>
                  <a:pt x="2040" y="102"/>
                </a:lnTo>
                <a:cubicBezTo>
                  <a:pt x="2033" y="102"/>
                  <a:pt x="2026" y="101"/>
                  <a:pt x="2020" y="101"/>
                </a:cubicBezTo>
                <a:lnTo>
                  <a:pt x="2017" y="101"/>
                </a:lnTo>
                <a:close/>
                <a:moveTo>
                  <a:pt x="1690" y="97"/>
                </a:moveTo>
                <a:cubicBezTo>
                  <a:pt x="1688" y="97"/>
                  <a:pt x="1683" y="99"/>
                  <a:pt x="1674" y="101"/>
                </a:cubicBezTo>
                <a:cubicBezTo>
                  <a:pt x="1659" y="104"/>
                  <a:pt x="1641" y="104"/>
                  <a:pt x="1655" y="117"/>
                </a:cubicBezTo>
                <a:cubicBezTo>
                  <a:pt x="1665" y="121"/>
                  <a:pt x="1675" y="122"/>
                  <a:pt x="1686" y="121"/>
                </a:cubicBezTo>
                <a:lnTo>
                  <a:pt x="1685" y="121"/>
                </a:lnTo>
                <a:cubicBezTo>
                  <a:pt x="1690" y="118"/>
                  <a:pt x="1688" y="111"/>
                  <a:pt x="1689" y="105"/>
                </a:cubicBezTo>
                <a:cubicBezTo>
                  <a:pt x="1691" y="98"/>
                  <a:pt x="1692" y="96"/>
                  <a:pt x="1690" y="97"/>
                </a:cubicBezTo>
                <a:close/>
                <a:moveTo>
                  <a:pt x="2529" y="95"/>
                </a:moveTo>
                <a:lnTo>
                  <a:pt x="2532" y="97"/>
                </a:lnTo>
                <a:cubicBezTo>
                  <a:pt x="2534" y="97"/>
                  <a:pt x="2537" y="98"/>
                  <a:pt x="2539" y="98"/>
                </a:cubicBezTo>
                <a:lnTo>
                  <a:pt x="2543" y="99"/>
                </a:lnTo>
                <a:lnTo>
                  <a:pt x="2543" y="99"/>
                </a:lnTo>
                <a:lnTo>
                  <a:pt x="2557" y="100"/>
                </a:lnTo>
                <a:lnTo>
                  <a:pt x="2557" y="100"/>
                </a:lnTo>
                <a:cubicBezTo>
                  <a:pt x="2562" y="100"/>
                  <a:pt x="2568" y="101"/>
                  <a:pt x="2575" y="102"/>
                </a:cubicBezTo>
                <a:lnTo>
                  <a:pt x="2576" y="102"/>
                </a:lnTo>
                <a:lnTo>
                  <a:pt x="2587" y="104"/>
                </a:lnTo>
                <a:cubicBezTo>
                  <a:pt x="2597" y="106"/>
                  <a:pt x="2607" y="107"/>
                  <a:pt x="2616" y="109"/>
                </a:cubicBezTo>
                <a:lnTo>
                  <a:pt x="2622" y="111"/>
                </a:lnTo>
                <a:lnTo>
                  <a:pt x="2622" y="111"/>
                </a:lnTo>
                <a:cubicBezTo>
                  <a:pt x="2623" y="111"/>
                  <a:pt x="2624" y="111"/>
                  <a:pt x="2624" y="111"/>
                </a:cubicBezTo>
                <a:lnTo>
                  <a:pt x="2626" y="112"/>
                </a:lnTo>
                <a:lnTo>
                  <a:pt x="2631" y="113"/>
                </a:lnTo>
                <a:cubicBezTo>
                  <a:pt x="2636" y="114"/>
                  <a:pt x="2641" y="115"/>
                  <a:pt x="2646" y="116"/>
                </a:cubicBezTo>
                <a:cubicBezTo>
                  <a:pt x="2654" y="118"/>
                  <a:pt x="2662" y="122"/>
                  <a:pt x="2669" y="122"/>
                </a:cubicBezTo>
                <a:cubicBezTo>
                  <a:pt x="2673" y="122"/>
                  <a:pt x="2675" y="120"/>
                  <a:pt x="2679" y="119"/>
                </a:cubicBezTo>
                <a:cubicBezTo>
                  <a:pt x="2682" y="119"/>
                  <a:pt x="2686" y="122"/>
                  <a:pt x="2690" y="122"/>
                </a:cubicBezTo>
                <a:cubicBezTo>
                  <a:pt x="2694" y="123"/>
                  <a:pt x="2704" y="125"/>
                  <a:pt x="2703" y="126"/>
                </a:cubicBezTo>
                <a:cubicBezTo>
                  <a:pt x="2706" y="124"/>
                  <a:pt x="2709" y="123"/>
                  <a:pt x="2712" y="122"/>
                </a:cubicBezTo>
                <a:cubicBezTo>
                  <a:pt x="2725" y="125"/>
                  <a:pt x="2721" y="129"/>
                  <a:pt x="2736" y="132"/>
                </a:cubicBezTo>
                <a:cubicBezTo>
                  <a:pt x="2744" y="133"/>
                  <a:pt x="2751" y="133"/>
                  <a:pt x="2758" y="132"/>
                </a:cubicBezTo>
                <a:cubicBezTo>
                  <a:pt x="2765" y="132"/>
                  <a:pt x="2765" y="127"/>
                  <a:pt x="2761" y="126"/>
                </a:cubicBezTo>
                <a:cubicBezTo>
                  <a:pt x="2755" y="124"/>
                  <a:pt x="2749" y="123"/>
                  <a:pt x="2743" y="122"/>
                </a:cubicBezTo>
                <a:cubicBezTo>
                  <a:pt x="2727" y="117"/>
                  <a:pt x="2734" y="115"/>
                  <a:pt x="2723" y="113"/>
                </a:cubicBezTo>
                <a:cubicBezTo>
                  <a:pt x="2717" y="112"/>
                  <a:pt x="2715" y="117"/>
                  <a:pt x="2707" y="116"/>
                </a:cubicBezTo>
                <a:cubicBezTo>
                  <a:pt x="2692" y="116"/>
                  <a:pt x="2673" y="107"/>
                  <a:pt x="2652" y="104"/>
                </a:cubicBezTo>
                <a:cubicBezTo>
                  <a:pt x="2643" y="103"/>
                  <a:pt x="2633" y="105"/>
                  <a:pt x="2622" y="104"/>
                </a:cubicBezTo>
                <a:cubicBezTo>
                  <a:pt x="2596" y="102"/>
                  <a:pt x="2563" y="96"/>
                  <a:pt x="2535" y="95"/>
                </a:cubicBezTo>
                <a:lnTo>
                  <a:pt x="2529" y="95"/>
                </a:lnTo>
                <a:close/>
                <a:moveTo>
                  <a:pt x="2749" y="93"/>
                </a:moveTo>
                <a:cubicBezTo>
                  <a:pt x="2748" y="93"/>
                  <a:pt x="2747" y="95"/>
                  <a:pt x="2750" y="98"/>
                </a:cubicBezTo>
                <a:cubicBezTo>
                  <a:pt x="2754" y="103"/>
                  <a:pt x="2756" y="102"/>
                  <a:pt x="2763" y="104"/>
                </a:cubicBezTo>
                <a:cubicBezTo>
                  <a:pt x="2768" y="106"/>
                  <a:pt x="2772" y="113"/>
                  <a:pt x="2774" y="107"/>
                </a:cubicBezTo>
                <a:cubicBezTo>
                  <a:pt x="2776" y="104"/>
                  <a:pt x="2774" y="96"/>
                  <a:pt x="2768" y="95"/>
                </a:cubicBezTo>
                <a:cubicBezTo>
                  <a:pt x="2763" y="94"/>
                  <a:pt x="2759" y="102"/>
                  <a:pt x="2756" y="101"/>
                </a:cubicBezTo>
                <a:cubicBezTo>
                  <a:pt x="2753" y="100"/>
                  <a:pt x="2754" y="97"/>
                  <a:pt x="2753" y="95"/>
                </a:cubicBezTo>
                <a:cubicBezTo>
                  <a:pt x="2752" y="93"/>
                  <a:pt x="2750" y="92"/>
                  <a:pt x="2749" y="93"/>
                </a:cubicBezTo>
                <a:close/>
                <a:moveTo>
                  <a:pt x="1822" y="92"/>
                </a:moveTo>
                <a:cubicBezTo>
                  <a:pt x="1816" y="92"/>
                  <a:pt x="1798" y="97"/>
                  <a:pt x="1812" y="100"/>
                </a:cubicBezTo>
                <a:cubicBezTo>
                  <a:pt x="1815" y="101"/>
                  <a:pt x="1830" y="98"/>
                  <a:pt x="1824" y="93"/>
                </a:cubicBezTo>
                <a:cubicBezTo>
                  <a:pt x="1823" y="92"/>
                  <a:pt x="1823" y="92"/>
                  <a:pt x="1822" y="92"/>
                </a:cubicBezTo>
                <a:close/>
                <a:moveTo>
                  <a:pt x="2842" y="89"/>
                </a:moveTo>
                <a:cubicBezTo>
                  <a:pt x="2844" y="90"/>
                  <a:pt x="2842" y="93"/>
                  <a:pt x="2840" y="93"/>
                </a:cubicBezTo>
                <a:cubicBezTo>
                  <a:pt x="2838" y="92"/>
                  <a:pt x="2840" y="89"/>
                  <a:pt x="2842" y="89"/>
                </a:cubicBezTo>
                <a:close/>
                <a:moveTo>
                  <a:pt x="2823" y="85"/>
                </a:moveTo>
                <a:cubicBezTo>
                  <a:pt x="2824" y="85"/>
                  <a:pt x="2826" y="85"/>
                  <a:pt x="2826" y="86"/>
                </a:cubicBezTo>
                <a:cubicBezTo>
                  <a:pt x="2825" y="90"/>
                  <a:pt x="2822" y="91"/>
                  <a:pt x="2821" y="89"/>
                </a:cubicBezTo>
                <a:cubicBezTo>
                  <a:pt x="2818" y="87"/>
                  <a:pt x="2820" y="85"/>
                  <a:pt x="2823" y="85"/>
                </a:cubicBezTo>
                <a:close/>
                <a:moveTo>
                  <a:pt x="2786" y="81"/>
                </a:moveTo>
                <a:cubicBezTo>
                  <a:pt x="2785" y="81"/>
                  <a:pt x="2785" y="82"/>
                  <a:pt x="2786" y="83"/>
                </a:cubicBezTo>
                <a:cubicBezTo>
                  <a:pt x="2788" y="86"/>
                  <a:pt x="2788" y="85"/>
                  <a:pt x="2791" y="86"/>
                </a:cubicBezTo>
                <a:cubicBezTo>
                  <a:pt x="2800" y="90"/>
                  <a:pt x="2788" y="81"/>
                  <a:pt x="2786" y="81"/>
                </a:cubicBezTo>
                <a:close/>
                <a:moveTo>
                  <a:pt x="2717" y="79"/>
                </a:moveTo>
                <a:cubicBezTo>
                  <a:pt x="2714" y="79"/>
                  <a:pt x="2715" y="83"/>
                  <a:pt x="2715" y="83"/>
                </a:cubicBezTo>
                <a:cubicBezTo>
                  <a:pt x="2715" y="85"/>
                  <a:pt x="2722" y="90"/>
                  <a:pt x="2724" y="93"/>
                </a:cubicBezTo>
                <a:lnTo>
                  <a:pt x="2725" y="95"/>
                </a:lnTo>
                <a:lnTo>
                  <a:pt x="2725" y="95"/>
                </a:lnTo>
                <a:cubicBezTo>
                  <a:pt x="2725" y="95"/>
                  <a:pt x="2725" y="95"/>
                  <a:pt x="2725" y="95"/>
                </a:cubicBezTo>
                <a:lnTo>
                  <a:pt x="2725" y="95"/>
                </a:lnTo>
                <a:lnTo>
                  <a:pt x="2726" y="91"/>
                </a:lnTo>
                <a:cubicBezTo>
                  <a:pt x="2726" y="90"/>
                  <a:pt x="2726" y="88"/>
                  <a:pt x="2726" y="86"/>
                </a:cubicBezTo>
                <a:cubicBezTo>
                  <a:pt x="2726" y="84"/>
                  <a:pt x="2722" y="81"/>
                  <a:pt x="2721" y="80"/>
                </a:cubicBezTo>
                <a:cubicBezTo>
                  <a:pt x="2719" y="79"/>
                  <a:pt x="2718" y="79"/>
                  <a:pt x="2717" y="79"/>
                </a:cubicBezTo>
                <a:close/>
                <a:moveTo>
                  <a:pt x="2555" y="76"/>
                </a:moveTo>
                <a:cubicBezTo>
                  <a:pt x="2549" y="76"/>
                  <a:pt x="2545" y="77"/>
                  <a:pt x="2548" y="80"/>
                </a:cubicBezTo>
                <a:cubicBezTo>
                  <a:pt x="2551" y="83"/>
                  <a:pt x="2558" y="80"/>
                  <a:pt x="2558" y="80"/>
                </a:cubicBezTo>
                <a:lnTo>
                  <a:pt x="2558" y="80"/>
                </a:lnTo>
                <a:cubicBezTo>
                  <a:pt x="2579" y="85"/>
                  <a:pt x="2600" y="87"/>
                  <a:pt x="2621" y="86"/>
                </a:cubicBezTo>
                <a:cubicBezTo>
                  <a:pt x="2635" y="86"/>
                  <a:pt x="2631" y="81"/>
                  <a:pt x="2624" y="80"/>
                </a:cubicBezTo>
                <a:cubicBezTo>
                  <a:pt x="2604" y="77"/>
                  <a:pt x="2583" y="79"/>
                  <a:pt x="2570" y="77"/>
                </a:cubicBezTo>
                <a:cubicBezTo>
                  <a:pt x="2567" y="77"/>
                  <a:pt x="2560" y="76"/>
                  <a:pt x="2555" y="76"/>
                </a:cubicBezTo>
                <a:close/>
                <a:moveTo>
                  <a:pt x="2694" y="73"/>
                </a:moveTo>
                <a:cubicBezTo>
                  <a:pt x="2692" y="73"/>
                  <a:pt x="2691" y="74"/>
                  <a:pt x="2693" y="77"/>
                </a:cubicBezTo>
                <a:cubicBezTo>
                  <a:pt x="2695" y="79"/>
                  <a:pt x="2706" y="82"/>
                  <a:pt x="2705" y="77"/>
                </a:cubicBezTo>
                <a:cubicBezTo>
                  <a:pt x="2704" y="76"/>
                  <a:pt x="2697" y="73"/>
                  <a:pt x="2694" y="73"/>
                </a:cubicBezTo>
                <a:close/>
                <a:moveTo>
                  <a:pt x="2531" y="72"/>
                </a:moveTo>
                <a:cubicBezTo>
                  <a:pt x="2528" y="72"/>
                  <a:pt x="2523" y="75"/>
                  <a:pt x="2529" y="77"/>
                </a:cubicBezTo>
                <a:cubicBezTo>
                  <a:pt x="2530" y="77"/>
                  <a:pt x="2531" y="77"/>
                  <a:pt x="2532" y="77"/>
                </a:cubicBezTo>
                <a:cubicBezTo>
                  <a:pt x="2534" y="73"/>
                  <a:pt x="2533" y="72"/>
                  <a:pt x="2531" y="72"/>
                </a:cubicBezTo>
                <a:close/>
                <a:moveTo>
                  <a:pt x="2490" y="71"/>
                </a:moveTo>
                <a:cubicBezTo>
                  <a:pt x="2488" y="70"/>
                  <a:pt x="2484" y="73"/>
                  <a:pt x="2483" y="75"/>
                </a:cubicBezTo>
                <a:lnTo>
                  <a:pt x="2484" y="76"/>
                </a:lnTo>
                <a:lnTo>
                  <a:pt x="2488" y="77"/>
                </a:lnTo>
                <a:lnTo>
                  <a:pt x="2489" y="76"/>
                </a:lnTo>
                <a:cubicBezTo>
                  <a:pt x="2491" y="75"/>
                  <a:pt x="2492" y="73"/>
                  <a:pt x="2491" y="71"/>
                </a:cubicBezTo>
                <a:cubicBezTo>
                  <a:pt x="2490" y="71"/>
                  <a:pt x="2490" y="71"/>
                  <a:pt x="2490" y="71"/>
                </a:cubicBezTo>
                <a:close/>
                <a:moveTo>
                  <a:pt x="2678" y="70"/>
                </a:moveTo>
                <a:cubicBezTo>
                  <a:pt x="2677" y="70"/>
                  <a:pt x="2676" y="71"/>
                  <a:pt x="2675" y="71"/>
                </a:cubicBezTo>
                <a:cubicBezTo>
                  <a:pt x="2675" y="71"/>
                  <a:pt x="2677" y="71"/>
                  <a:pt x="2677" y="71"/>
                </a:cubicBezTo>
                <a:cubicBezTo>
                  <a:pt x="2676" y="73"/>
                  <a:pt x="2678" y="76"/>
                  <a:pt x="2678" y="77"/>
                </a:cubicBezTo>
                <a:cubicBezTo>
                  <a:pt x="2680" y="92"/>
                  <a:pt x="2680" y="83"/>
                  <a:pt x="2683" y="80"/>
                </a:cubicBezTo>
                <a:cubicBezTo>
                  <a:pt x="2686" y="77"/>
                  <a:pt x="2691" y="80"/>
                  <a:pt x="2690" y="74"/>
                </a:cubicBezTo>
                <a:cubicBezTo>
                  <a:pt x="2689" y="68"/>
                  <a:pt x="2684" y="72"/>
                  <a:pt x="2680" y="71"/>
                </a:cubicBezTo>
                <a:cubicBezTo>
                  <a:pt x="2679" y="71"/>
                  <a:pt x="2678" y="70"/>
                  <a:pt x="2678" y="70"/>
                </a:cubicBezTo>
                <a:close/>
                <a:moveTo>
                  <a:pt x="2660" y="64"/>
                </a:moveTo>
                <a:cubicBezTo>
                  <a:pt x="2650" y="65"/>
                  <a:pt x="2637" y="69"/>
                  <a:pt x="2634" y="71"/>
                </a:cubicBezTo>
                <a:lnTo>
                  <a:pt x="2636" y="71"/>
                </a:lnTo>
                <a:cubicBezTo>
                  <a:pt x="2637" y="81"/>
                  <a:pt x="2646" y="70"/>
                  <a:pt x="2649" y="71"/>
                </a:cubicBezTo>
                <a:cubicBezTo>
                  <a:pt x="2650" y="72"/>
                  <a:pt x="2650" y="78"/>
                  <a:pt x="2652" y="77"/>
                </a:cubicBezTo>
                <a:cubicBezTo>
                  <a:pt x="2654" y="77"/>
                  <a:pt x="2653" y="70"/>
                  <a:pt x="2657" y="71"/>
                </a:cubicBezTo>
                <a:cubicBezTo>
                  <a:pt x="2657" y="73"/>
                  <a:pt x="2658" y="75"/>
                  <a:pt x="2659" y="77"/>
                </a:cubicBezTo>
                <a:cubicBezTo>
                  <a:pt x="2663" y="81"/>
                  <a:pt x="2673" y="67"/>
                  <a:pt x="2673" y="68"/>
                </a:cubicBezTo>
                <a:cubicBezTo>
                  <a:pt x="2672" y="65"/>
                  <a:pt x="2667" y="64"/>
                  <a:pt x="2660" y="64"/>
                </a:cubicBezTo>
                <a:close/>
                <a:moveTo>
                  <a:pt x="2706" y="51"/>
                </a:moveTo>
                <a:cubicBezTo>
                  <a:pt x="2706" y="51"/>
                  <a:pt x="2706" y="53"/>
                  <a:pt x="2706" y="53"/>
                </a:cubicBezTo>
                <a:cubicBezTo>
                  <a:pt x="2709" y="58"/>
                  <a:pt x="2713" y="62"/>
                  <a:pt x="2716" y="62"/>
                </a:cubicBezTo>
                <a:cubicBezTo>
                  <a:pt x="2715" y="62"/>
                  <a:pt x="2726" y="60"/>
                  <a:pt x="2725" y="56"/>
                </a:cubicBezTo>
                <a:cubicBezTo>
                  <a:pt x="2724" y="55"/>
                  <a:pt x="2710" y="54"/>
                  <a:pt x="2706" y="53"/>
                </a:cubicBezTo>
                <a:cubicBezTo>
                  <a:pt x="2706" y="51"/>
                  <a:pt x="2706" y="51"/>
                  <a:pt x="2706" y="51"/>
                </a:cubicBezTo>
                <a:close/>
                <a:moveTo>
                  <a:pt x="2534" y="43"/>
                </a:moveTo>
                <a:cubicBezTo>
                  <a:pt x="2528" y="43"/>
                  <a:pt x="2517" y="45"/>
                  <a:pt x="2524" y="50"/>
                </a:cubicBezTo>
                <a:cubicBezTo>
                  <a:pt x="2528" y="53"/>
                  <a:pt x="2541" y="48"/>
                  <a:pt x="2538" y="44"/>
                </a:cubicBezTo>
                <a:cubicBezTo>
                  <a:pt x="2538" y="43"/>
                  <a:pt x="2536" y="43"/>
                  <a:pt x="2534" y="43"/>
                </a:cubicBezTo>
                <a:close/>
                <a:moveTo>
                  <a:pt x="1962" y="33"/>
                </a:moveTo>
                <a:lnTo>
                  <a:pt x="1959" y="33"/>
                </a:lnTo>
                <a:lnTo>
                  <a:pt x="1960" y="34"/>
                </a:lnTo>
                <a:cubicBezTo>
                  <a:pt x="1962" y="35"/>
                  <a:pt x="1965" y="38"/>
                  <a:pt x="1968" y="38"/>
                </a:cubicBezTo>
                <a:lnTo>
                  <a:pt x="1970" y="38"/>
                </a:lnTo>
                <a:lnTo>
                  <a:pt x="1970" y="37"/>
                </a:lnTo>
                <a:cubicBezTo>
                  <a:pt x="1971" y="36"/>
                  <a:pt x="1971" y="35"/>
                  <a:pt x="1970" y="33"/>
                </a:cubicBezTo>
                <a:cubicBezTo>
                  <a:pt x="1967" y="33"/>
                  <a:pt x="1965" y="33"/>
                  <a:pt x="1962" y="33"/>
                </a:cubicBezTo>
                <a:close/>
                <a:moveTo>
                  <a:pt x="1806" y="26"/>
                </a:moveTo>
                <a:cubicBezTo>
                  <a:pt x="1799" y="26"/>
                  <a:pt x="1795" y="28"/>
                  <a:pt x="1800" y="33"/>
                </a:cubicBezTo>
                <a:cubicBezTo>
                  <a:pt x="1808" y="40"/>
                  <a:pt x="1844" y="41"/>
                  <a:pt x="1840" y="33"/>
                </a:cubicBezTo>
                <a:cubicBezTo>
                  <a:pt x="1838" y="30"/>
                  <a:pt x="1821" y="27"/>
                  <a:pt x="1809" y="26"/>
                </a:cubicBezTo>
                <a:cubicBezTo>
                  <a:pt x="1808" y="26"/>
                  <a:pt x="1807" y="26"/>
                  <a:pt x="1806" y="26"/>
                </a:cubicBezTo>
                <a:close/>
                <a:moveTo>
                  <a:pt x="1915" y="25"/>
                </a:moveTo>
                <a:cubicBezTo>
                  <a:pt x="1909" y="25"/>
                  <a:pt x="1902" y="29"/>
                  <a:pt x="1895" y="29"/>
                </a:cubicBezTo>
                <a:cubicBezTo>
                  <a:pt x="1881" y="30"/>
                  <a:pt x="1874" y="26"/>
                  <a:pt x="1879" y="33"/>
                </a:cubicBezTo>
                <a:cubicBezTo>
                  <a:pt x="1880" y="35"/>
                  <a:pt x="1890" y="37"/>
                  <a:pt x="1901" y="39"/>
                </a:cubicBezTo>
                <a:lnTo>
                  <a:pt x="1910" y="40"/>
                </a:lnTo>
                <a:lnTo>
                  <a:pt x="1911" y="39"/>
                </a:lnTo>
                <a:cubicBezTo>
                  <a:pt x="1914" y="38"/>
                  <a:pt x="1916" y="37"/>
                  <a:pt x="1920" y="38"/>
                </a:cubicBezTo>
                <a:cubicBezTo>
                  <a:pt x="1922" y="39"/>
                  <a:pt x="1924" y="40"/>
                  <a:pt x="1925" y="42"/>
                </a:cubicBezTo>
                <a:lnTo>
                  <a:pt x="1926" y="43"/>
                </a:lnTo>
                <a:lnTo>
                  <a:pt x="1930" y="43"/>
                </a:lnTo>
                <a:cubicBezTo>
                  <a:pt x="1931" y="44"/>
                  <a:pt x="1933" y="44"/>
                  <a:pt x="1934" y="44"/>
                </a:cubicBezTo>
                <a:lnTo>
                  <a:pt x="1938" y="44"/>
                </a:lnTo>
                <a:lnTo>
                  <a:pt x="1938" y="44"/>
                </a:lnTo>
                <a:cubicBezTo>
                  <a:pt x="1939" y="43"/>
                  <a:pt x="1939" y="42"/>
                  <a:pt x="1939" y="41"/>
                </a:cubicBezTo>
                <a:cubicBezTo>
                  <a:pt x="1940" y="40"/>
                  <a:pt x="1942" y="33"/>
                  <a:pt x="1943" y="32"/>
                </a:cubicBezTo>
                <a:lnTo>
                  <a:pt x="1944" y="32"/>
                </a:lnTo>
                <a:lnTo>
                  <a:pt x="1934" y="31"/>
                </a:lnTo>
                <a:cubicBezTo>
                  <a:pt x="1928" y="29"/>
                  <a:pt x="1921" y="28"/>
                  <a:pt x="1915" y="25"/>
                </a:cubicBezTo>
                <a:close/>
                <a:moveTo>
                  <a:pt x="2483" y="20"/>
                </a:moveTo>
                <a:cubicBezTo>
                  <a:pt x="2480" y="20"/>
                  <a:pt x="2478" y="22"/>
                  <a:pt x="2481" y="26"/>
                </a:cubicBezTo>
                <a:cubicBezTo>
                  <a:pt x="2484" y="31"/>
                  <a:pt x="2499" y="31"/>
                  <a:pt x="2497" y="26"/>
                </a:cubicBezTo>
                <a:cubicBezTo>
                  <a:pt x="2496" y="23"/>
                  <a:pt x="2488" y="20"/>
                  <a:pt x="2483" y="20"/>
                </a:cubicBezTo>
                <a:close/>
                <a:moveTo>
                  <a:pt x="2529" y="20"/>
                </a:moveTo>
                <a:cubicBezTo>
                  <a:pt x="2526" y="20"/>
                  <a:pt x="2523" y="22"/>
                  <a:pt x="2520" y="23"/>
                </a:cubicBezTo>
                <a:cubicBezTo>
                  <a:pt x="2514" y="23"/>
                  <a:pt x="2512" y="20"/>
                  <a:pt x="2514" y="26"/>
                </a:cubicBezTo>
                <a:cubicBezTo>
                  <a:pt x="2515" y="29"/>
                  <a:pt x="2542" y="35"/>
                  <a:pt x="2540" y="35"/>
                </a:cubicBezTo>
                <a:cubicBezTo>
                  <a:pt x="2542" y="35"/>
                  <a:pt x="2554" y="32"/>
                  <a:pt x="2552" y="26"/>
                </a:cubicBezTo>
                <a:cubicBezTo>
                  <a:pt x="2549" y="25"/>
                  <a:pt x="2547" y="25"/>
                  <a:pt x="2545" y="26"/>
                </a:cubicBezTo>
                <a:cubicBezTo>
                  <a:pt x="2539" y="25"/>
                  <a:pt x="2534" y="23"/>
                  <a:pt x="2529" y="20"/>
                </a:cubicBezTo>
                <a:close/>
                <a:moveTo>
                  <a:pt x="1397" y="6"/>
                </a:moveTo>
                <a:lnTo>
                  <a:pt x="1397" y="6"/>
                </a:lnTo>
                <a:lnTo>
                  <a:pt x="1397" y="6"/>
                </a:lnTo>
                <a:cubicBezTo>
                  <a:pt x="1397" y="6"/>
                  <a:pt x="1397" y="6"/>
                  <a:pt x="1397" y="6"/>
                </a:cubicBezTo>
                <a:close/>
                <a:moveTo>
                  <a:pt x="1471" y="0"/>
                </a:moveTo>
                <a:cubicBezTo>
                  <a:pt x="1502" y="0"/>
                  <a:pt x="1537" y="2"/>
                  <a:pt x="1575" y="2"/>
                </a:cubicBezTo>
                <a:cubicBezTo>
                  <a:pt x="1634" y="2"/>
                  <a:pt x="1694" y="-1"/>
                  <a:pt x="1725" y="2"/>
                </a:cubicBezTo>
                <a:cubicBezTo>
                  <a:pt x="1734" y="2"/>
                  <a:pt x="1743" y="4"/>
                  <a:pt x="1752" y="6"/>
                </a:cubicBezTo>
                <a:cubicBezTo>
                  <a:pt x="1755" y="8"/>
                  <a:pt x="1747" y="17"/>
                  <a:pt x="1749" y="18"/>
                </a:cubicBezTo>
                <a:cubicBezTo>
                  <a:pt x="1750" y="18"/>
                  <a:pt x="1769" y="18"/>
                  <a:pt x="1768" y="18"/>
                </a:cubicBezTo>
                <a:cubicBezTo>
                  <a:pt x="1775" y="15"/>
                  <a:pt x="1774" y="7"/>
                  <a:pt x="1780" y="6"/>
                </a:cubicBezTo>
                <a:cubicBezTo>
                  <a:pt x="1831" y="1"/>
                  <a:pt x="1883" y="1"/>
                  <a:pt x="1935" y="6"/>
                </a:cubicBezTo>
                <a:cubicBezTo>
                  <a:pt x="1964" y="7"/>
                  <a:pt x="2009" y="4"/>
                  <a:pt x="2033" y="10"/>
                </a:cubicBezTo>
                <a:lnTo>
                  <a:pt x="2035" y="11"/>
                </a:lnTo>
                <a:lnTo>
                  <a:pt x="2036" y="11"/>
                </a:lnTo>
                <a:cubicBezTo>
                  <a:pt x="2050" y="12"/>
                  <a:pt x="2067" y="16"/>
                  <a:pt x="2081" y="17"/>
                </a:cubicBezTo>
                <a:cubicBezTo>
                  <a:pt x="2084" y="17"/>
                  <a:pt x="2086" y="13"/>
                  <a:pt x="2089" y="14"/>
                </a:cubicBezTo>
                <a:cubicBezTo>
                  <a:pt x="2092" y="14"/>
                  <a:pt x="2094" y="17"/>
                  <a:pt x="2098" y="17"/>
                </a:cubicBezTo>
                <a:cubicBezTo>
                  <a:pt x="2118" y="16"/>
                  <a:pt x="2140" y="10"/>
                  <a:pt x="2164" y="8"/>
                </a:cubicBezTo>
                <a:cubicBezTo>
                  <a:pt x="2181" y="6"/>
                  <a:pt x="2201" y="8"/>
                  <a:pt x="2218" y="8"/>
                </a:cubicBezTo>
                <a:cubicBezTo>
                  <a:pt x="2238" y="8"/>
                  <a:pt x="2257" y="4"/>
                  <a:pt x="2271" y="8"/>
                </a:cubicBezTo>
                <a:cubicBezTo>
                  <a:pt x="2276" y="9"/>
                  <a:pt x="2280" y="15"/>
                  <a:pt x="2284" y="17"/>
                </a:cubicBezTo>
                <a:cubicBezTo>
                  <a:pt x="2293" y="20"/>
                  <a:pt x="2302" y="20"/>
                  <a:pt x="2311" y="17"/>
                </a:cubicBezTo>
                <a:cubicBezTo>
                  <a:pt x="2312" y="16"/>
                  <a:pt x="2312" y="5"/>
                  <a:pt x="2312" y="4"/>
                </a:cubicBezTo>
                <a:cubicBezTo>
                  <a:pt x="2312" y="5"/>
                  <a:pt x="2320" y="2"/>
                  <a:pt x="2322" y="1"/>
                </a:cubicBezTo>
                <a:cubicBezTo>
                  <a:pt x="2339" y="-2"/>
                  <a:pt x="2362" y="1"/>
                  <a:pt x="2387" y="1"/>
                </a:cubicBezTo>
                <a:cubicBezTo>
                  <a:pt x="2411" y="1"/>
                  <a:pt x="2436" y="-1"/>
                  <a:pt x="2449" y="1"/>
                </a:cubicBezTo>
                <a:cubicBezTo>
                  <a:pt x="2453" y="2"/>
                  <a:pt x="2457" y="3"/>
                  <a:pt x="2461" y="4"/>
                </a:cubicBezTo>
                <a:cubicBezTo>
                  <a:pt x="2462" y="6"/>
                  <a:pt x="2459" y="13"/>
                  <a:pt x="2459" y="14"/>
                </a:cubicBezTo>
                <a:cubicBezTo>
                  <a:pt x="2460" y="14"/>
                  <a:pt x="2468" y="14"/>
                  <a:pt x="2467" y="14"/>
                </a:cubicBezTo>
                <a:cubicBezTo>
                  <a:pt x="2470" y="12"/>
                  <a:pt x="2470" y="5"/>
                  <a:pt x="2472" y="4"/>
                </a:cubicBezTo>
                <a:cubicBezTo>
                  <a:pt x="2494" y="1"/>
                  <a:pt x="2515" y="1"/>
                  <a:pt x="2537" y="4"/>
                </a:cubicBezTo>
                <a:cubicBezTo>
                  <a:pt x="2551" y="6"/>
                  <a:pt x="2574" y="2"/>
                  <a:pt x="2581" y="10"/>
                </a:cubicBezTo>
                <a:cubicBezTo>
                  <a:pt x="2586" y="16"/>
                  <a:pt x="2591" y="19"/>
                  <a:pt x="2596" y="20"/>
                </a:cubicBezTo>
                <a:cubicBezTo>
                  <a:pt x="2600" y="20"/>
                  <a:pt x="2602" y="15"/>
                  <a:pt x="2606" y="13"/>
                </a:cubicBezTo>
                <a:cubicBezTo>
                  <a:pt x="2614" y="12"/>
                  <a:pt x="2623" y="13"/>
                  <a:pt x="2631" y="17"/>
                </a:cubicBezTo>
                <a:cubicBezTo>
                  <a:pt x="2634" y="18"/>
                  <a:pt x="2636" y="24"/>
                  <a:pt x="2639" y="26"/>
                </a:cubicBezTo>
                <a:cubicBezTo>
                  <a:pt x="2644" y="28"/>
                  <a:pt x="2657" y="28"/>
                  <a:pt x="2649" y="35"/>
                </a:cubicBezTo>
                <a:cubicBezTo>
                  <a:pt x="2649" y="35"/>
                  <a:pt x="2644" y="35"/>
                  <a:pt x="2644" y="35"/>
                </a:cubicBezTo>
                <a:cubicBezTo>
                  <a:pt x="2643" y="45"/>
                  <a:pt x="2655" y="39"/>
                  <a:pt x="2661" y="41"/>
                </a:cubicBezTo>
                <a:cubicBezTo>
                  <a:pt x="2663" y="41"/>
                  <a:pt x="2677" y="51"/>
                  <a:pt x="2679" y="47"/>
                </a:cubicBezTo>
                <a:cubicBezTo>
                  <a:pt x="2674" y="42"/>
                  <a:pt x="2669" y="38"/>
                  <a:pt x="2664" y="35"/>
                </a:cubicBezTo>
                <a:cubicBezTo>
                  <a:pt x="2658" y="33"/>
                  <a:pt x="2655" y="36"/>
                  <a:pt x="2662" y="29"/>
                </a:cubicBezTo>
                <a:cubicBezTo>
                  <a:pt x="2664" y="27"/>
                  <a:pt x="2665" y="24"/>
                  <a:pt x="2667" y="23"/>
                </a:cubicBezTo>
                <a:cubicBezTo>
                  <a:pt x="2672" y="20"/>
                  <a:pt x="2685" y="23"/>
                  <a:pt x="2690" y="20"/>
                </a:cubicBezTo>
                <a:cubicBezTo>
                  <a:pt x="2691" y="19"/>
                  <a:pt x="2693" y="15"/>
                  <a:pt x="2695" y="17"/>
                </a:cubicBezTo>
                <a:cubicBezTo>
                  <a:pt x="2703" y="20"/>
                  <a:pt x="2698" y="27"/>
                  <a:pt x="2702" y="32"/>
                </a:cubicBezTo>
                <a:cubicBezTo>
                  <a:pt x="2705" y="37"/>
                  <a:pt x="2722" y="42"/>
                  <a:pt x="2730" y="44"/>
                </a:cubicBezTo>
                <a:cubicBezTo>
                  <a:pt x="2738" y="46"/>
                  <a:pt x="2748" y="54"/>
                  <a:pt x="2756" y="56"/>
                </a:cubicBezTo>
                <a:cubicBezTo>
                  <a:pt x="2762" y="56"/>
                  <a:pt x="2768" y="58"/>
                  <a:pt x="2773" y="62"/>
                </a:cubicBezTo>
                <a:cubicBezTo>
                  <a:pt x="2774" y="63"/>
                  <a:pt x="2776" y="64"/>
                  <a:pt x="2778" y="65"/>
                </a:cubicBezTo>
                <a:cubicBezTo>
                  <a:pt x="2780" y="68"/>
                  <a:pt x="2783" y="71"/>
                  <a:pt x="2786" y="74"/>
                </a:cubicBezTo>
                <a:cubicBezTo>
                  <a:pt x="2795" y="79"/>
                  <a:pt x="2798" y="75"/>
                  <a:pt x="2807" y="80"/>
                </a:cubicBezTo>
                <a:cubicBezTo>
                  <a:pt x="2815" y="84"/>
                  <a:pt x="2820" y="88"/>
                  <a:pt x="2809" y="86"/>
                </a:cubicBezTo>
                <a:cubicBezTo>
                  <a:pt x="2806" y="85"/>
                  <a:pt x="2804" y="85"/>
                  <a:pt x="2801" y="86"/>
                </a:cubicBezTo>
                <a:cubicBezTo>
                  <a:pt x="2796" y="90"/>
                  <a:pt x="2803" y="89"/>
                  <a:pt x="2803" y="95"/>
                </a:cubicBezTo>
                <a:cubicBezTo>
                  <a:pt x="2803" y="97"/>
                  <a:pt x="2798" y="103"/>
                  <a:pt x="2799" y="104"/>
                </a:cubicBezTo>
                <a:cubicBezTo>
                  <a:pt x="2800" y="106"/>
                  <a:pt x="2808" y="102"/>
                  <a:pt x="2811" y="104"/>
                </a:cubicBezTo>
                <a:cubicBezTo>
                  <a:pt x="2813" y="107"/>
                  <a:pt x="2810" y="116"/>
                  <a:pt x="2812" y="119"/>
                </a:cubicBezTo>
                <a:cubicBezTo>
                  <a:pt x="2814" y="123"/>
                  <a:pt x="2824" y="121"/>
                  <a:pt x="2830" y="122"/>
                </a:cubicBezTo>
                <a:lnTo>
                  <a:pt x="2832" y="122"/>
                </a:lnTo>
                <a:lnTo>
                  <a:pt x="2832" y="122"/>
                </a:lnTo>
                <a:cubicBezTo>
                  <a:pt x="2832" y="123"/>
                  <a:pt x="2832" y="123"/>
                  <a:pt x="2832" y="123"/>
                </a:cubicBezTo>
                <a:lnTo>
                  <a:pt x="2833" y="123"/>
                </a:lnTo>
                <a:lnTo>
                  <a:pt x="2833" y="123"/>
                </a:lnTo>
                <a:cubicBezTo>
                  <a:pt x="2833" y="124"/>
                  <a:pt x="2833" y="126"/>
                  <a:pt x="2833" y="126"/>
                </a:cubicBezTo>
                <a:cubicBezTo>
                  <a:pt x="2836" y="126"/>
                  <a:pt x="2850" y="125"/>
                  <a:pt x="2851" y="132"/>
                </a:cubicBezTo>
                <a:cubicBezTo>
                  <a:pt x="2852" y="141"/>
                  <a:pt x="2826" y="135"/>
                  <a:pt x="2819" y="135"/>
                </a:cubicBezTo>
                <a:cubicBezTo>
                  <a:pt x="2818" y="135"/>
                  <a:pt x="2806" y="132"/>
                  <a:pt x="2805" y="135"/>
                </a:cubicBezTo>
                <a:cubicBezTo>
                  <a:pt x="2803" y="138"/>
                  <a:pt x="2824" y="143"/>
                  <a:pt x="2829" y="144"/>
                </a:cubicBezTo>
                <a:cubicBezTo>
                  <a:pt x="2835" y="146"/>
                  <a:pt x="2856" y="152"/>
                  <a:pt x="2866" y="156"/>
                </a:cubicBezTo>
                <a:cubicBezTo>
                  <a:pt x="2868" y="157"/>
                  <a:pt x="2868" y="154"/>
                  <a:pt x="2871" y="156"/>
                </a:cubicBezTo>
                <a:cubicBezTo>
                  <a:pt x="2884" y="168"/>
                  <a:pt x="2849" y="159"/>
                  <a:pt x="2846" y="159"/>
                </a:cubicBezTo>
                <a:cubicBezTo>
                  <a:pt x="2844" y="159"/>
                  <a:pt x="2842" y="162"/>
                  <a:pt x="2839" y="162"/>
                </a:cubicBezTo>
                <a:cubicBezTo>
                  <a:pt x="2836" y="161"/>
                  <a:pt x="2833" y="160"/>
                  <a:pt x="2829" y="159"/>
                </a:cubicBezTo>
                <a:cubicBezTo>
                  <a:pt x="2821" y="159"/>
                  <a:pt x="2816" y="166"/>
                  <a:pt x="2826" y="171"/>
                </a:cubicBezTo>
                <a:cubicBezTo>
                  <a:pt x="2828" y="172"/>
                  <a:pt x="2830" y="174"/>
                  <a:pt x="2831" y="174"/>
                </a:cubicBezTo>
                <a:cubicBezTo>
                  <a:pt x="2832" y="174"/>
                  <a:pt x="2832" y="170"/>
                  <a:pt x="2834" y="171"/>
                </a:cubicBezTo>
                <a:cubicBezTo>
                  <a:pt x="2846" y="178"/>
                  <a:pt x="2833" y="179"/>
                  <a:pt x="2846" y="183"/>
                </a:cubicBezTo>
                <a:cubicBezTo>
                  <a:pt x="2846" y="183"/>
                  <a:pt x="2864" y="179"/>
                  <a:pt x="2873" y="184"/>
                </a:cubicBezTo>
                <a:lnTo>
                  <a:pt x="2875" y="185"/>
                </a:lnTo>
                <a:lnTo>
                  <a:pt x="2877" y="185"/>
                </a:lnTo>
                <a:cubicBezTo>
                  <a:pt x="2887" y="188"/>
                  <a:pt x="2893" y="190"/>
                  <a:pt x="2881" y="191"/>
                </a:cubicBezTo>
                <a:lnTo>
                  <a:pt x="2878" y="191"/>
                </a:lnTo>
                <a:lnTo>
                  <a:pt x="2878" y="192"/>
                </a:lnTo>
                <a:cubicBezTo>
                  <a:pt x="2875" y="194"/>
                  <a:pt x="2867" y="196"/>
                  <a:pt x="2867" y="198"/>
                </a:cubicBezTo>
                <a:cubicBezTo>
                  <a:pt x="2867" y="206"/>
                  <a:pt x="2891" y="202"/>
                  <a:pt x="2899" y="205"/>
                </a:cubicBezTo>
                <a:cubicBezTo>
                  <a:pt x="2909" y="208"/>
                  <a:pt x="2899" y="218"/>
                  <a:pt x="2890" y="214"/>
                </a:cubicBezTo>
                <a:cubicBezTo>
                  <a:pt x="2883" y="211"/>
                  <a:pt x="2876" y="208"/>
                  <a:pt x="2869" y="208"/>
                </a:cubicBezTo>
                <a:cubicBezTo>
                  <a:pt x="2866" y="208"/>
                  <a:pt x="2865" y="211"/>
                  <a:pt x="2862" y="211"/>
                </a:cubicBezTo>
                <a:cubicBezTo>
                  <a:pt x="2854" y="210"/>
                  <a:pt x="2846" y="204"/>
                  <a:pt x="2839" y="211"/>
                </a:cubicBezTo>
                <a:cubicBezTo>
                  <a:pt x="2837" y="213"/>
                  <a:pt x="2837" y="215"/>
                  <a:pt x="2836" y="220"/>
                </a:cubicBezTo>
                <a:cubicBezTo>
                  <a:pt x="2836" y="220"/>
                  <a:pt x="2839" y="223"/>
                  <a:pt x="2840" y="225"/>
                </a:cubicBezTo>
                <a:lnTo>
                  <a:pt x="2841" y="225"/>
                </a:lnTo>
                <a:lnTo>
                  <a:pt x="2841" y="226"/>
                </a:lnTo>
                <a:cubicBezTo>
                  <a:pt x="2841" y="226"/>
                  <a:pt x="2841" y="226"/>
                  <a:pt x="2841" y="226"/>
                </a:cubicBezTo>
                <a:cubicBezTo>
                  <a:pt x="2841" y="226"/>
                  <a:pt x="2841" y="226"/>
                  <a:pt x="2841" y="225"/>
                </a:cubicBezTo>
                <a:lnTo>
                  <a:pt x="2841" y="225"/>
                </a:lnTo>
                <a:lnTo>
                  <a:pt x="2841" y="225"/>
                </a:lnTo>
                <a:cubicBezTo>
                  <a:pt x="2841" y="222"/>
                  <a:pt x="2845" y="208"/>
                  <a:pt x="2851" y="217"/>
                </a:cubicBezTo>
                <a:cubicBezTo>
                  <a:pt x="2855" y="224"/>
                  <a:pt x="2844" y="223"/>
                  <a:pt x="2844" y="226"/>
                </a:cubicBezTo>
                <a:cubicBezTo>
                  <a:pt x="2844" y="229"/>
                  <a:pt x="2849" y="238"/>
                  <a:pt x="2851" y="241"/>
                </a:cubicBezTo>
                <a:cubicBezTo>
                  <a:pt x="2850" y="241"/>
                  <a:pt x="2852" y="242"/>
                  <a:pt x="2853" y="243"/>
                </a:cubicBezTo>
                <a:lnTo>
                  <a:pt x="2853" y="244"/>
                </a:lnTo>
                <a:lnTo>
                  <a:pt x="2852" y="244"/>
                </a:lnTo>
                <a:cubicBezTo>
                  <a:pt x="2853" y="244"/>
                  <a:pt x="2853" y="244"/>
                  <a:pt x="2853" y="244"/>
                </a:cubicBezTo>
                <a:lnTo>
                  <a:pt x="2853" y="244"/>
                </a:lnTo>
                <a:lnTo>
                  <a:pt x="2853" y="243"/>
                </a:lnTo>
                <a:cubicBezTo>
                  <a:pt x="2854" y="240"/>
                  <a:pt x="2853" y="231"/>
                  <a:pt x="2854" y="226"/>
                </a:cubicBezTo>
                <a:cubicBezTo>
                  <a:pt x="2854" y="224"/>
                  <a:pt x="2853" y="217"/>
                  <a:pt x="2859" y="220"/>
                </a:cubicBezTo>
                <a:cubicBezTo>
                  <a:pt x="2859" y="220"/>
                  <a:pt x="2862" y="226"/>
                  <a:pt x="2862" y="226"/>
                </a:cubicBezTo>
                <a:cubicBezTo>
                  <a:pt x="2864" y="226"/>
                  <a:pt x="2867" y="220"/>
                  <a:pt x="2870" y="220"/>
                </a:cubicBezTo>
                <a:cubicBezTo>
                  <a:pt x="2871" y="220"/>
                  <a:pt x="2873" y="226"/>
                  <a:pt x="2874" y="226"/>
                </a:cubicBezTo>
                <a:cubicBezTo>
                  <a:pt x="2877" y="226"/>
                  <a:pt x="2879" y="225"/>
                  <a:pt x="2882" y="223"/>
                </a:cubicBezTo>
                <a:cubicBezTo>
                  <a:pt x="2887" y="224"/>
                  <a:pt x="2893" y="230"/>
                  <a:pt x="2899" y="232"/>
                </a:cubicBezTo>
                <a:cubicBezTo>
                  <a:pt x="2900" y="232"/>
                  <a:pt x="2920" y="227"/>
                  <a:pt x="2924" y="232"/>
                </a:cubicBezTo>
                <a:cubicBezTo>
                  <a:pt x="2927" y="236"/>
                  <a:pt x="2907" y="238"/>
                  <a:pt x="2905" y="238"/>
                </a:cubicBezTo>
                <a:cubicBezTo>
                  <a:pt x="2899" y="238"/>
                  <a:pt x="2876" y="236"/>
                  <a:pt x="2869" y="238"/>
                </a:cubicBezTo>
                <a:cubicBezTo>
                  <a:pt x="2869" y="238"/>
                  <a:pt x="2863" y="240"/>
                  <a:pt x="2862" y="241"/>
                </a:cubicBezTo>
                <a:cubicBezTo>
                  <a:pt x="2862" y="242"/>
                  <a:pt x="2862" y="255"/>
                  <a:pt x="2861" y="256"/>
                </a:cubicBezTo>
                <a:cubicBezTo>
                  <a:pt x="2854" y="260"/>
                  <a:pt x="2842" y="249"/>
                  <a:pt x="2841" y="250"/>
                </a:cubicBezTo>
                <a:cubicBezTo>
                  <a:pt x="2836" y="256"/>
                  <a:pt x="2845" y="263"/>
                  <a:pt x="2849" y="265"/>
                </a:cubicBezTo>
                <a:cubicBezTo>
                  <a:pt x="2869" y="277"/>
                  <a:pt x="2823" y="271"/>
                  <a:pt x="2821" y="274"/>
                </a:cubicBezTo>
                <a:cubicBezTo>
                  <a:pt x="2814" y="290"/>
                  <a:pt x="2844" y="285"/>
                  <a:pt x="2825" y="292"/>
                </a:cubicBezTo>
                <a:cubicBezTo>
                  <a:pt x="2823" y="293"/>
                  <a:pt x="2822" y="294"/>
                  <a:pt x="2821" y="295"/>
                </a:cubicBezTo>
                <a:lnTo>
                  <a:pt x="2820" y="301"/>
                </a:lnTo>
                <a:lnTo>
                  <a:pt x="2820" y="301"/>
                </a:lnTo>
                <a:cubicBezTo>
                  <a:pt x="2836" y="300"/>
                  <a:pt x="2857" y="299"/>
                  <a:pt x="2861" y="303"/>
                </a:cubicBezTo>
                <a:cubicBezTo>
                  <a:pt x="2866" y="307"/>
                  <a:pt x="2846" y="309"/>
                  <a:pt x="2831" y="310"/>
                </a:cubicBezTo>
                <a:lnTo>
                  <a:pt x="2827" y="310"/>
                </a:lnTo>
                <a:lnTo>
                  <a:pt x="2829" y="311"/>
                </a:lnTo>
                <a:cubicBezTo>
                  <a:pt x="2835" y="313"/>
                  <a:pt x="2838" y="316"/>
                  <a:pt x="2826" y="315"/>
                </a:cubicBezTo>
                <a:cubicBezTo>
                  <a:pt x="2825" y="315"/>
                  <a:pt x="2820" y="316"/>
                  <a:pt x="2818" y="312"/>
                </a:cubicBezTo>
                <a:cubicBezTo>
                  <a:pt x="2818" y="312"/>
                  <a:pt x="2818" y="311"/>
                  <a:pt x="2818" y="311"/>
                </a:cubicBezTo>
                <a:lnTo>
                  <a:pt x="2818" y="310"/>
                </a:lnTo>
                <a:lnTo>
                  <a:pt x="2815" y="310"/>
                </a:lnTo>
                <a:cubicBezTo>
                  <a:pt x="2813" y="310"/>
                  <a:pt x="2811" y="310"/>
                  <a:pt x="2809" y="310"/>
                </a:cubicBezTo>
                <a:lnTo>
                  <a:pt x="2806" y="310"/>
                </a:lnTo>
                <a:lnTo>
                  <a:pt x="2806" y="311"/>
                </a:lnTo>
                <a:cubicBezTo>
                  <a:pt x="2807" y="313"/>
                  <a:pt x="2829" y="317"/>
                  <a:pt x="2829" y="317"/>
                </a:cubicBezTo>
                <a:cubicBezTo>
                  <a:pt x="2836" y="317"/>
                  <a:pt x="2848" y="312"/>
                  <a:pt x="2851" y="320"/>
                </a:cubicBezTo>
                <a:cubicBezTo>
                  <a:pt x="2853" y="325"/>
                  <a:pt x="2850" y="325"/>
                  <a:pt x="2846" y="329"/>
                </a:cubicBezTo>
                <a:cubicBezTo>
                  <a:pt x="2843" y="332"/>
                  <a:pt x="2840" y="334"/>
                  <a:pt x="2836" y="335"/>
                </a:cubicBezTo>
                <a:cubicBezTo>
                  <a:pt x="2835" y="335"/>
                  <a:pt x="2832" y="329"/>
                  <a:pt x="2831" y="329"/>
                </a:cubicBezTo>
                <a:cubicBezTo>
                  <a:pt x="2830" y="329"/>
                  <a:pt x="2827" y="332"/>
                  <a:pt x="2825" y="332"/>
                </a:cubicBezTo>
                <a:cubicBezTo>
                  <a:pt x="2821" y="332"/>
                  <a:pt x="2818" y="326"/>
                  <a:pt x="2815" y="332"/>
                </a:cubicBezTo>
                <a:cubicBezTo>
                  <a:pt x="2814" y="335"/>
                  <a:pt x="2814" y="338"/>
                  <a:pt x="2815" y="341"/>
                </a:cubicBezTo>
                <a:cubicBezTo>
                  <a:pt x="2813" y="342"/>
                  <a:pt x="2811" y="343"/>
                  <a:pt x="2810" y="344"/>
                </a:cubicBezTo>
                <a:cubicBezTo>
                  <a:pt x="2809" y="342"/>
                  <a:pt x="2808" y="340"/>
                  <a:pt x="2808" y="338"/>
                </a:cubicBezTo>
                <a:cubicBezTo>
                  <a:pt x="2807" y="338"/>
                  <a:pt x="2799" y="349"/>
                  <a:pt x="2792" y="344"/>
                </a:cubicBezTo>
                <a:cubicBezTo>
                  <a:pt x="2792" y="344"/>
                  <a:pt x="2788" y="334"/>
                  <a:pt x="2787" y="338"/>
                </a:cubicBezTo>
                <a:cubicBezTo>
                  <a:pt x="2787" y="337"/>
                  <a:pt x="2782" y="348"/>
                  <a:pt x="2782" y="344"/>
                </a:cubicBezTo>
                <a:cubicBezTo>
                  <a:pt x="2782" y="354"/>
                  <a:pt x="2784" y="342"/>
                  <a:pt x="2792" y="347"/>
                </a:cubicBezTo>
                <a:cubicBezTo>
                  <a:pt x="2793" y="348"/>
                  <a:pt x="2795" y="355"/>
                  <a:pt x="2796" y="356"/>
                </a:cubicBezTo>
                <a:cubicBezTo>
                  <a:pt x="2798" y="357"/>
                  <a:pt x="2801" y="353"/>
                  <a:pt x="2803" y="353"/>
                </a:cubicBezTo>
                <a:cubicBezTo>
                  <a:pt x="2804" y="353"/>
                  <a:pt x="2807" y="357"/>
                  <a:pt x="2810" y="356"/>
                </a:cubicBezTo>
                <a:cubicBezTo>
                  <a:pt x="2813" y="355"/>
                  <a:pt x="2818" y="343"/>
                  <a:pt x="2820" y="353"/>
                </a:cubicBezTo>
                <a:cubicBezTo>
                  <a:pt x="2820" y="354"/>
                  <a:pt x="2819" y="359"/>
                  <a:pt x="2820" y="359"/>
                </a:cubicBezTo>
                <a:cubicBezTo>
                  <a:pt x="2828" y="367"/>
                  <a:pt x="2846" y="353"/>
                  <a:pt x="2853" y="362"/>
                </a:cubicBezTo>
                <a:cubicBezTo>
                  <a:pt x="2853" y="362"/>
                  <a:pt x="2845" y="367"/>
                  <a:pt x="2844" y="374"/>
                </a:cubicBezTo>
                <a:cubicBezTo>
                  <a:pt x="2844" y="386"/>
                  <a:pt x="2848" y="370"/>
                  <a:pt x="2854" y="371"/>
                </a:cubicBezTo>
                <a:cubicBezTo>
                  <a:pt x="2853" y="371"/>
                  <a:pt x="2856" y="377"/>
                  <a:pt x="2856" y="377"/>
                </a:cubicBezTo>
                <a:cubicBezTo>
                  <a:pt x="2856" y="377"/>
                  <a:pt x="2866" y="376"/>
                  <a:pt x="2866" y="380"/>
                </a:cubicBezTo>
                <a:cubicBezTo>
                  <a:pt x="2864" y="393"/>
                  <a:pt x="2832" y="380"/>
                  <a:pt x="2823" y="386"/>
                </a:cubicBezTo>
                <a:cubicBezTo>
                  <a:pt x="2821" y="387"/>
                  <a:pt x="2819" y="392"/>
                  <a:pt x="2818" y="392"/>
                </a:cubicBezTo>
                <a:cubicBezTo>
                  <a:pt x="2811" y="395"/>
                  <a:pt x="2801" y="396"/>
                  <a:pt x="2793" y="397"/>
                </a:cubicBezTo>
                <a:lnTo>
                  <a:pt x="2792" y="397"/>
                </a:lnTo>
                <a:lnTo>
                  <a:pt x="2794" y="399"/>
                </a:lnTo>
                <a:cubicBezTo>
                  <a:pt x="2796" y="400"/>
                  <a:pt x="2797" y="400"/>
                  <a:pt x="2799" y="401"/>
                </a:cubicBezTo>
                <a:cubicBezTo>
                  <a:pt x="2800" y="401"/>
                  <a:pt x="2820" y="396"/>
                  <a:pt x="2824" y="401"/>
                </a:cubicBezTo>
                <a:cubicBezTo>
                  <a:pt x="2826" y="404"/>
                  <a:pt x="2815" y="406"/>
                  <a:pt x="2809" y="407"/>
                </a:cubicBezTo>
                <a:lnTo>
                  <a:pt x="2809" y="407"/>
                </a:lnTo>
                <a:lnTo>
                  <a:pt x="2813" y="407"/>
                </a:lnTo>
                <a:cubicBezTo>
                  <a:pt x="2824" y="410"/>
                  <a:pt x="2835" y="411"/>
                  <a:pt x="2846" y="410"/>
                </a:cubicBezTo>
                <a:cubicBezTo>
                  <a:pt x="2848" y="410"/>
                  <a:pt x="2850" y="410"/>
                  <a:pt x="2852" y="410"/>
                </a:cubicBezTo>
                <a:cubicBezTo>
                  <a:pt x="2856" y="411"/>
                  <a:pt x="2859" y="416"/>
                  <a:pt x="2861" y="417"/>
                </a:cubicBezTo>
                <a:cubicBezTo>
                  <a:pt x="2867" y="418"/>
                  <a:pt x="2859" y="409"/>
                  <a:pt x="2869" y="414"/>
                </a:cubicBezTo>
                <a:cubicBezTo>
                  <a:pt x="2873" y="415"/>
                  <a:pt x="2868" y="422"/>
                  <a:pt x="2874" y="420"/>
                </a:cubicBezTo>
                <a:cubicBezTo>
                  <a:pt x="2874" y="420"/>
                  <a:pt x="2879" y="420"/>
                  <a:pt x="2879" y="420"/>
                </a:cubicBezTo>
                <a:cubicBezTo>
                  <a:pt x="2877" y="436"/>
                  <a:pt x="2862" y="421"/>
                  <a:pt x="2854" y="432"/>
                </a:cubicBezTo>
                <a:cubicBezTo>
                  <a:pt x="2847" y="441"/>
                  <a:pt x="2871" y="423"/>
                  <a:pt x="2865" y="441"/>
                </a:cubicBezTo>
                <a:cubicBezTo>
                  <a:pt x="2866" y="439"/>
                  <a:pt x="2857" y="444"/>
                  <a:pt x="2859" y="444"/>
                </a:cubicBezTo>
                <a:cubicBezTo>
                  <a:pt x="2849" y="446"/>
                  <a:pt x="2834" y="442"/>
                  <a:pt x="2819" y="447"/>
                </a:cubicBezTo>
                <a:cubicBezTo>
                  <a:pt x="2820" y="447"/>
                  <a:pt x="2817" y="450"/>
                  <a:pt x="2815" y="450"/>
                </a:cubicBezTo>
                <a:lnTo>
                  <a:pt x="2815" y="450"/>
                </a:lnTo>
                <a:lnTo>
                  <a:pt x="2814" y="450"/>
                </a:lnTo>
                <a:cubicBezTo>
                  <a:pt x="2814" y="450"/>
                  <a:pt x="2814" y="450"/>
                  <a:pt x="2814" y="450"/>
                </a:cubicBezTo>
                <a:lnTo>
                  <a:pt x="2815" y="450"/>
                </a:lnTo>
                <a:lnTo>
                  <a:pt x="2817" y="452"/>
                </a:lnTo>
                <a:cubicBezTo>
                  <a:pt x="2820" y="454"/>
                  <a:pt x="2824" y="456"/>
                  <a:pt x="2827" y="456"/>
                </a:cubicBezTo>
                <a:cubicBezTo>
                  <a:pt x="2825" y="460"/>
                  <a:pt x="2826" y="461"/>
                  <a:pt x="2817" y="462"/>
                </a:cubicBezTo>
                <a:cubicBezTo>
                  <a:pt x="2811" y="463"/>
                  <a:pt x="2804" y="465"/>
                  <a:pt x="2807" y="456"/>
                </a:cubicBezTo>
                <a:cubicBezTo>
                  <a:pt x="2811" y="447"/>
                  <a:pt x="2806" y="451"/>
                  <a:pt x="2798" y="453"/>
                </a:cubicBezTo>
                <a:cubicBezTo>
                  <a:pt x="2794" y="454"/>
                  <a:pt x="2788" y="456"/>
                  <a:pt x="2788" y="456"/>
                </a:cubicBezTo>
                <a:cubicBezTo>
                  <a:pt x="2784" y="463"/>
                  <a:pt x="2790" y="458"/>
                  <a:pt x="2791" y="467"/>
                </a:cubicBezTo>
                <a:cubicBezTo>
                  <a:pt x="2792" y="481"/>
                  <a:pt x="2787" y="479"/>
                  <a:pt x="2788" y="480"/>
                </a:cubicBezTo>
                <a:cubicBezTo>
                  <a:pt x="2788" y="480"/>
                  <a:pt x="2797" y="484"/>
                  <a:pt x="2794" y="489"/>
                </a:cubicBezTo>
                <a:cubicBezTo>
                  <a:pt x="2791" y="492"/>
                  <a:pt x="2788" y="493"/>
                  <a:pt x="2784" y="492"/>
                </a:cubicBezTo>
                <a:cubicBezTo>
                  <a:pt x="2783" y="492"/>
                  <a:pt x="2780" y="486"/>
                  <a:pt x="2778" y="486"/>
                </a:cubicBezTo>
                <a:cubicBezTo>
                  <a:pt x="2776" y="486"/>
                  <a:pt x="2774" y="491"/>
                  <a:pt x="2770" y="492"/>
                </a:cubicBezTo>
                <a:cubicBezTo>
                  <a:pt x="2769" y="492"/>
                  <a:pt x="2768" y="492"/>
                  <a:pt x="2768" y="492"/>
                </a:cubicBezTo>
                <a:lnTo>
                  <a:pt x="2767" y="492"/>
                </a:lnTo>
                <a:lnTo>
                  <a:pt x="2768" y="493"/>
                </a:lnTo>
                <a:cubicBezTo>
                  <a:pt x="2768" y="495"/>
                  <a:pt x="2767" y="496"/>
                  <a:pt x="2762" y="498"/>
                </a:cubicBezTo>
                <a:cubicBezTo>
                  <a:pt x="2762" y="498"/>
                  <a:pt x="2756" y="497"/>
                  <a:pt x="2754" y="492"/>
                </a:cubicBezTo>
                <a:lnTo>
                  <a:pt x="2754" y="491"/>
                </a:lnTo>
                <a:lnTo>
                  <a:pt x="2753" y="491"/>
                </a:lnTo>
                <a:lnTo>
                  <a:pt x="2752" y="491"/>
                </a:lnTo>
                <a:lnTo>
                  <a:pt x="2752" y="492"/>
                </a:lnTo>
                <a:cubicBezTo>
                  <a:pt x="2751" y="494"/>
                  <a:pt x="2749" y="495"/>
                  <a:pt x="2746" y="498"/>
                </a:cubicBezTo>
                <a:cubicBezTo>
                  <a:pt x="2743" y="501"/>
                  <a:pt x="2740" y="503"/>
                  <a:pt x="2736" y="504"/>
                </a:cubicBezTo>
                <a:cubicBezTo>
                  <a:pt x="2735" y="504"/>
                  <a:pt x="2732" y="499"/>
                  <a:pt x="2731" y="498"/>
                </a:cubicBezTo>
                <a:lnTo>
                  <a:pt x="2731" y="498"/>
                </a:lnTo>
                <a:lnTo>
                  <a:pt x="2731" y="498"/>
                </a:lnTo>
                <a:lnTo>
                  <a:pt x="2730" y="498"/>
                </a:lnTo>
                <a:cubicBezTo>
                  <a:pt x="2729" y="499"/>
                  <a:pt x="2727" y="501"/>
                  <a:pt x="2725" y="501"/>
                </a:cubicBezTo>
                <a:cubicBezTo>
                  <a:pt x="2724" y="501"/>
                  <a:pt x="2724" y="501"/>
                  <a:pt x="2723" y="501"/>
                </a:cubicBezTo>
                <a:lnTo>
                  <a:pt x="2722" y="500"/>
                </a:lnTo>
                <a:lnTo>
                  <a:pt x="2721" y="501"/>
                </a:lnTo>
                <a:cubicBezTo>
                  <a:pt x="2720" y="502"/>
                  <a:pt x="2718" y="504"/>
                  <a:pt x="2717" y="504"/>
                </a:cubicBezTo>
                <a:cubicBezTo>
                  <a:pt x="2716" y="504"/>
                  <a:pt x="2716" y="504"/>
                  <a:pt x="2716" y="503"/>
                </a:cubicBezTo>
                <a:lnTo>
                  <a:pt x="2715" y="502"/>
                </a:lnTo>
                <a:lnTo>
                  <a:pt x="2715" y="502"/>
                </a:lnTo>
                <a:lnTo>
                  <a:pt x="2714" y="505"/>
                </a:lnTo>
                <a:cubicBezTo>
                  <a:pt x="2714" y="507"/>
                  <a:pt x="2715" y="508"/>
                  <a:pt x="2715" y="510"/>
                </a:cubicBezTo>
                <a:cubicBezTo>
                  <a:pt x="2713" y="511"/>
                  <a:pt x="2711" y="512"/>
                  <a:pt x="2710" y="513"/>
                </a:cubicBezTo>
                <a:lnTo>
                  <a:pt x="2709" y="510"/>
                </a:lnTo>
                <a:lnTo>
                  <a:pt x="2709" y="510"/>
                </a:lnTo>
                <a:cubicBezTo>
                  <a:pt x="2709" y="509"/>
                  <a:pt x="2708" y="509"/>
                  <a:pt x="2708" y="509"/>
                </a:cubicBezTo>
                <a:lnTo>
                  <a:pt x="2708" y="508"/>
                </a:lnTo>
                <a:lnTo>
                  <a:pt x="2708" y="507"/>
                </a:lnTo>
                <a:cubicBezTo>
                  <a:pt x="2708" y="507"/>
                  <a:pt x="2707" y="508"/>
                  <a:pt x="2706" y="509"/>
                </a:cubicBezTo>
                <a:lnTo>
                  <a:pt x="2705" y="510"/>
                </a:lnTo>
                <a:lnTo>
                  <a:pt x="2705" y="510"/>
                </a:lnTo>
                <a:cubicBezTo>
                  <a:pt x="2705" y="511"/>
                  <a:pt x="2704" y="512"/>
                  <a:pt x="2704" y="513"/>
                </a:cubicBezTo>
                <a:cubicBezTo>
                  <a:pt x="2702" y="514"/>
                  <a:pt x="2700" y="516"/>
                  <a:pt x="2697" y="517"/>
                </a:cubicBezTo>
                <a:lnTo>
                  <a:pt x="2693" y="519"/>
                </a:lnTo>
                <a:lnTo>
                  <a:pt x="2694" y="521"/>
                </a:lnTo>
                <a:cubicBezTo>
                  <a:pt x="2695" y="523"/>
                  <a:pt x="2696" y="525"/>
                  <a:pt x="2696" y="525"/>
                </a:cubicBezTo>
                <a:cubicBezTo>
                  <a:pt x="2698" y="526"/>
                  <a:pt x="2701" y="522"/>
                  <a:pt x="2703" y="522"/>
                </a:cubicBezTo>
                <a:cubicBezTo>
                  <a:pt x="2704" y="522"/>
                  <a:pt x="2707" y="526"/>
                  <a:pt x="2710" y="525"/>
                </a:cubicBezTo>
                <a:cubicBezTo>
                  <a:pt x="2713" y="524"/>
                  <a:pt x="2718" y="512"/>
                  <a:pt x="2720" y="522"/>
                </a:cubicBezTo>
                <a:cubicBezTo>
                  <a:pt x="2720" y="523"/>
                  <a:pt x="2719" y="528"/>
                  <a:pt x="2720" y="528"/>
                </a:cubicBezTo>
                <a:cubicBezTo>
                  <a:pt x="2728" y="536"/>
                  <a:pt x="2746" y="522"/>
                  <a:pt x="2753" y="531"/>
                </a:cubicBezTo>
                <a:cubicBezTo>
                  <a:pt x="2753" y="531"/>
                  <a:pt x="2745" y="536"/>
                  <a:pt x="2744" y="543"/>
                </a:cubicBezTo>
                <a:cubicBezTo>
                  <a:pt x="2744" y="555"/>
                  <a:pt x="2748" y="539"/>
                  <a:pt x="2754" y="540"/>
                </a:cubicBezTo>
                <a:cubicBezTo>
                  <a:pt x="2753" y="540"/>
                  <a:pt x="2756" y="546"/>
                  <a:pt x="2756" y="546"/>
                </a:cubicBezTo>
                <a:cubicBezTo>
                  <a:pt x="2756" y="546"/>
                  <a:pt x="2766" y="545"/>
                  <a:pt x="2766" y="549"/>
                </a:cubicBezTo>
                <a:cubicBezTo>
                  <a:pt x="2765" y="554"/>
                  <a:pt x="2760" y="555"/>
                  <a:pt x="2754" y="555"/>
                </a:cubicBezTo>
                <a:lnTo>
                  <a:pt x="2750" y="555"/>
                </a:lnTo>
                <a:lnTo>
                  <a:pt x="2748" y="556"/>
                </a:lnTo>
                <a:cubicBezTo>
                  <a:pt x="2744" y="558"/>
                  <a:pt x="2737" y="558"/>
                  <a:pt x="2730" y="558"/>
                </a:cubicBezTo>
                <a:lnTo>
                  <a:pt x="2721" y="558"/>
                </a:lnTo>
                <a:lnTo>
                  <a:pt x="2720" y="558"/>
                </a:lnTo>
                <a:cubicBezTo>
                  <a:pt x="2719" y="560"/>
                  <a:pt x="2718" y="561"/>
                  <a:pt x="2718" y="561"/>
                </a:cubicBezTo>
                <a:cubicBezTo>
                  <a:pt x="2711" y="564"/>
                  <a:pt x="2701" y="565"/>
                  <a:pt x="2693" y="566"/>
                </a:cubicBezTo>
                <a:lnTo>
                  <a:pt x="2691" y="566"/>
                </a:lnTo>
                <a:lnTo>
                  <a:pt x="2691" y="567"/>
                </a:lnTo>
                <a:cubicBezTo>
                  <a:pt x="2691" y="571"/>
                  <a:pt x="2734" y="555"/>
                  <a:pt x="2721" y="575"/>
                </a:cubicBezTo>
                <a:cubicBezTo>
                  <a:pt x="2722" y="575"/>
                  <a:pt x="2719" y="575"/>
                  <a:pt x="2716" y="576"/>
                </a:cubicBezTo>
                <a:lnTo>
                  <a:pt x="2713" y="577"/>
                </a:lnTo>
                <a:lnTo>
                  <a:pt x="2721" y="578"/>
                </a:lnTo>
                <a:cubicBezTo>
                  <a:pt x="2729" y="579"/>
                  <a:pt x="2738" y="580"/>
                  <a:pt x="2746" y="579"/>
                </a:cubicBezTo>
                <a:cubicBezTo>
                  <a:pt x="2748" y="579"/>
                  <a:pt x="2750" y="579"/>
                  <a:pt x="2752" y="579"/>
                </a:cubicBezTo>
                <a:cubicBezTo>
                  <a:pt x="2756" y="580"/>
                  <a:pt x="2759" y="585"/>
                  <a:pt x="2761" y="586"/>
                </a:cubicBezTo>
                <a:cubicBezTo>
                  <a:pt x="2767" y="587"/>
                  <a:pt x="2759" y="578"/>
                  <a:pt x="2769" y="583"/>
                </a:cubicBezTo>
                <a:cubicBezTo>
                  <a:pt x="2773" y="584"/>
                  <a:pt x="2768" y="591"/>
                  <a:pt x="2774" y="589"/>
                </a:cubicBezTo>
                <a:cubicBezTo>
                  <a:pt x="2774" y="589"/>
                  <a:pt x="2779" y="589"/>
                  <a:pt x="2779" y="589"/>
                </a:cubicBezTo>
                <a:cubicBezTo>
                  <a:pt x="2777" y="605"/>
                  <a:pt x="2762" y="590"/>
                  <a:pt x="2754" y="601"/>
                </a:cubicBezTo>
                <a:cubicBezTo>
                  <a:pt x="2747" y="610"/>
                  <a:pt x="2771" y="592"/>
                  <a:pt x="2765" y="610"/>
                </a:cubicBezTo>
                <a:cubicBezTo>
                  <a:pt x="2766" y="608"/>
                  <a:pt x="2757" y="613"/>
                  <a:pt x="2759" y="613"/>
                </a:cubicBezTo>
                <a:cubicBezTo>
                  <a:pt x="2749" y="615"/>
                  <a:pt x="2734" y="611"/>
                  <a:pt x="2719" y="616"/>
                </a:cubicBezTo>
                <a:cubicBezTo>
                  <a:pt x="2720" y="616"/>
                  <a:pt x="2717" y="619"/>
                  <a:pt x="2715" y="619"/>
                </a:cubicBezTo>
                <a:lnTo>
                  <a:pt x="2715" y="619"/>
                </a:lnTo>
                <a:lnTo>
                  <a:pt x="2714" y="619"/>
                </a:lnTo>
                <a:cubicBezTo>
                  <a:pt x="2714" y="619"/>
                  <a:pt x="2714" y="619"/>
                  <a:pt x="2714" y="619"/>
                </a:cubicBezTo>
                <a:lnTo>
                  <a:pt x="2715" y="619"/>
                </a:lnTo>
                <a:lnTo>
                  <a:pt x="2717" y="621"/>
                </a:lnTo>
                <a:cubicBezTo>
                  <a:pt x="2720" y="623"/>
                  <a:pt x="2724" y="625"/>
                  <a:pt x="2727" y="625"/>
                </a:cubicBezTo>
                <a:cubicBezTo>
                  <a:pt x="2725" y="629"/>
                  <a:pt x="2726" y="630"/>
                  <a:pt x="2717" y="631"/>
                </a:cubicBezTo>
                <a:cubicBezTo>
                  <a:pt x="2711" y="632"/>
                  <a:pt x="2704" y="634"/>
                  <a:pt x="2707" y="625"/>
                </a:cubicBezTo>
                <a:cubicBezTo>
                  <a:pt x="2711" y="616"/>
                  <a:pt x="2706" y="620"/>
                  <a:pt x="2698" y="622"/>
                </a:cubicBezTo>
                <a:cubicBezTo>
                  <a:pt x="2694" y="623"/>
                  <a:pt x="2688" y="625"/>
                  <a:pt x="2688" y="625"/>
                </a:cubicBezTo>
                <a:cubicBezTo>
                  <a:pt x="2684" y="632"/>
                  <a:pt x="2690" y="627"/>
                  <a:pt x="2691" y="636"/>
                </a:cubicBezTo>
                <a:cubicBezTo>
                  <a:pt x="2692" y="650"/>
                  <a:pt x="2687" y="648"/>
                  <a:pt x="2688" y="649"/>
                </a:cubicBezTo>
                <a:cubicBezTo>
                  <a:pt x="2688" y="649"/>
                  <a:pt x="2697" y="653"/>
                  <a:pt x="2694" y="658"/>
                </a:cubicBezTo>
                <a:cubicBezTo>
                  <a:pt x="2691" y="661"/>
                  <a:pt x="2688" y="662"/>
                  <a:pt x="2684" y="661"/>
                </a:cubicBezTo>
                <a:cubicBezTo>
                  <a:pt x="2683" y="661"/>
                  <a:pt x="2680" y="655"/>
                  <a:pt x="2678" y="655"/>
                </a:cubicBezTo>
                <a:cubicBezTo>
                  <a:pt x="2676" y="655"/>
                  <a:pt x="2674" y="660"/>
                  <a:pt x="2670" y="661"/>
                </a:cubicBezTo>
                <a:cubicBezTo>
                  <a:pt x="2664" y="662"/>
                  <a:pt x="2657" y="659"/>
                  <a:pt x="2650" y="661"/>
                </a:cubicBezTo>
                <a:cubicBezTo>
                  <a:pt x="2646" y="661"/>
                  <a:pt x="2642" y="666"/>
                  <a:pt x="2638" y="667"/>
                </a:cubicBezTo>
                <a:cubicBezTo>
                  <a:pt x="2635" y="668"/>
                  <a:pt x="2630" y="666"/>
                  <a:pt x="2627" y="667"/>
                </a:cubicBezTo>
                <a:cubicBezTo>
                  <a:pt x="2623" y="668"/>
                  <a:pt x="2620" y="673"/>
                  <a:pt x="2617" y="673"/>
                </a:cubicBezTo>
                <a:cubicBezTo>
                  <a:pt x="2615" y="673"/>
                  <a:pt x="2614" y="667"/>
                  <a:pt x="2612" y="667"/>
                </a:cubicBezTo>
                <a:cubicBezTo>
                  <a:pt x="2609" y="667"/>
                  <a:pt x="2607" y="668"/>
                  <a:pt x="2604" y="670"/>
                </a:cubicBezTo>
                <a:cubicBezTo>
                  <a:pt x="2598" y="674"/>
                  <a:pt x="2608" y="673"/>
                  <a:pt x="2604" y="682"/>
                </a:cubicBezTo>
                <a:cubicBezTo>
                  <a:pt x="2595" y="688"/>
                  <a:pt x="2586" y="691"/>
                  <a:pt x="2577" y="691"/>
                </a:cubicBezTo>
                <a:cubicBezTo>
                  <a:pt x="2573" y="690"/>
                  <a:pt x="2565" y="678"/>
                  <a:pt x="2561" y="688"/>
                </a:cubicBezTo>
                <a:cubicBezTo>
                  <a:pt x="2560" y="691"/>
                  <a:pt x="2562" y="692"/>
                  <a:pt x="2559" y="694"/>
                </a:cubicBezTo>
                <a:cubicBezTo>
                  <a:pt x="2556" y="695"/>
                  <a:pt x="2553" y="695"/>
                  <a:pt x="2549" y="694"/>
                </a:cubicBezTo>
                <a:cubicBezTo>
                  <a:pt x="2546" y="692"/>
                  <a:pt x="2544" y="690"/>
                  <a:pt x="2541" y="688"/>
                </a:cubicBezTo>
                <a:cubicBezTo>
                  <a:pt x="2538" y="688"/>
                  <a:pt x="2537" y="695"/>
                  <a:pt x="2531" y="697"/>
                </a:cubicBezTo>
                <a:cubicBezTo>
                  <a:pt x="2526" y="699"/>
                  <a:pt x="2520" y="695"/>
                  <a:pt x="2515" y="697"/>
                </a:cubicBezTo>
                <a:cubicBezTo>
                  <a:pt x="2503" y="702"/>
                  <a:pt x="2517" y="703"/>
                  <a:pt x="2523" y="706"/>
                </a:cubicBezTo>
                <a:cubicBezTo>
                  <a:pt x="2537" y="715"/>
                  <a:pt x="2510" y="712"/>
                  <a:pt x="2505" y="712"/>
                </a:cubicBezTo>
                <a:cubicBezTo>
                  <a:pt x="2500" y="712"/>
                  <a:pt x="2489" y="709"/>
                  <a:pt x="2480" y="709"/>
                </a:cubicBezTo>
                <a:cubicBezTo>
                  <a:pt x="2473" y="711"/>
                  <a:pt x="2467" y="712"/>
                  <a:pt x="2460" y="712"/>
                </a:cubicBezTo>
                <a:cubicBezTo>
                  <a:pt x="2453" y="711"/>
                  <a:pt x="2444" y="714"/>
                  <a:pt x="2434" y="712"/>
                </a:cubicBezTo>
                <a:cubicBezTo>
                  <a:pt x="2427" y="709"/>
                  <a:pt x="2420" y="707"/>
                  <a:pt x="2412" y="706"/>
                </a:cubicBezTo>
                <a:cubicBezTo>
                  <a:pt x="2403" y="706"/>
                  <a:pt x="2377" y="712"/>
                  <a:pt x="2366" y="712"/>
                </a:cubicBezTo>
                <a:cubicBezTo>
                  <a:pt x="2363" y="712"/>
                  <a:pt x="2363" y="709"/>
                  <a:pt x="2360" y="709"/>
                </a:cubicBezTo>
                <a:cubicBezTo>
                  <a:pt x="2357" y="709"/>
                  <a:pt x="2353" y="712"/>
                  <a:pt x="2350" y="712"/>
                </a:cubicBezTo>
                <a:cubicBezTo>
                  <a:pt x="2342" y="713"/>
                  <a:pt x="2337" y="706"/>
                  <a:pt x="2331" y="712"/>
                </a:cubicBezTo>
                <a:cubicBezTo>
                  <a:pt x="2331" y="714"/>
                  <a:pt x="2329" y="715"/>
                  <a:pt x="2328" y="715"/>
                </a:cubicBezTo>
                <a:cubicBezTo>
                  <a:pt x="2306" y="724"/>
                  <a:pt x="2274" y="711"/>
                  <a:pt x="2249" y="715"/>
                </a:cubicBezTo>
                <a:cubicBezTo>
                  <a:pt x="2227" y="717"/>
                  <a:pt x="2205" y="717"/>
                  <a:pt x="2183" y="715"/>
                </a:cubicBezTo>
                <a:cubicBezTo>
                  <a:pt x="2170" y="714"/>
                  <a:pt x="2156" y="718"/>
                  <a:pt x="2143" y="718"/>
                </a:cubicBezTo>
                <a:cubicBezTo>
                  <a:pt x="2136" y="717"/>
                  <a:pt x="2129" y="716"/>
                  <a:pt x="2122" y="715"/>
                </a:cubicBezTo>
                <a:cubicBezTo>
                  <a:pt x="2119" y="715"/>
                  <a:pt x="2082" y="733"/>
                  <a:pt x="2081" y="712"/>
                </a:cubicBezTo>
                <a:cubicBezTo>
                  <a:pt x="2081" y="711"/>
                  <a:pt x="2081" y="709"/>
                  <a:pt x="2082" y="708"/>
                </a:cubicBezTo>
                <a:lnTo>
                  <a:pt x="2082" y="708"/>
                </a:lnTo>
                <a:lnTo>
                  <a:pt x="2079" y="708"/>
                </a:lnTo>
                <a:cubicBezTo>
                  <a:pt x="2067" y="706"/>
                  <a:pt x="2052" y="705"/>
                  <a:pt x="2038" y="705"/>
                </a:cubicBezTo>
                <a:cubicBezTo>
                  <a:pt x="2034" y="706"/>
                  <a:pt x="2030" y="706"/>
                  <a:pt x="2026" y="707"/>
                </a:cubicBezTo>
                <a:lnTo>
                  <a:pt x="2022" y="707"/>
                </a:lnTo>
                <a:lnTo>
                  <a:pt x="2022" y="709"/>
                </a:lnTo>
                <a:cubicBezTo>
                  <a:pt x="2020" y="714"/>
                  <a:pt x="2015" y="720"/>
                  <a:pt x="2013" y="716"/>
                </a:cubicBezTo>
                <a:cubicBezTo>
                  <a:pt x="2011" y="714"/>
                  <a:pt x="2011" y="712"/>
                  <a:pt x="2011" y="710"/>
                </a:cubicBezTo>
                <a:lnTo>
                  <a:pt x="2011" y="708"/>
                </a:lnTo>
                <a:lnTo>
                  <a:pt x="2003" y="709"/>
                </a:lnTo>
                <a:cubicBezTo>
                  <a:pt x="1999" y="709"/>
                  <a:pt x="1995" y="709"/>
                  <a:pt x="1991" y="709"/>
                </a:cubicBezTo>
                <a:cubicBezTo>
                  <a:pt x="1986" y="709"/>
                  <a:pt x="1982" y="708"/>
                  <a:pt x="1977" y="709"/>
                </a:cubicBezTo>
                <a:lnTo>
                  <a:pt x="1977" y="709"/>
                </a:lnTo>
                <a:lnTo>
                  <a:pt x="1976" y="710"/>
                </a:lnTo>
                <a:cubicBezTo>
                  <a:pt x="1975" y="710"/>
                  <a:pt x="1974" y="710"/>
                  <a:pt x="1973" y="710"/>
                </a:cubicBezTo>
                <a:lnTo>
                  <a:pt x="1972" y="709"/>
                </a:lnTo>
                <a:lnTo>
                  <a:pt x="1970" y="709"/>
                </a:lnTo>
                <a:cubicBezTo>
                  <a:pt x="1957" y="709"/>
                  <a:pt x="1943" y="710"/>
                  <a:pt x="1928" y="709"/>
                </a:cubicBezTo>
                <a:cubicBezTo>
                  <a:pt x="1911" y="706"/>
                  <a:pt x="1893" y="703"/>
                  <a:pt x="1876" y="701"/>
                </a:cubicBezTo>
                <a:cubicBezTo>
                  <a:pt x="1854" y="701"/>
                  <a:pt x="1791" y="708"/>
                  <a:pt x="1765" y="709"/>
                </a:cubicBezTo>
                <a:cubicBezTo>
                  <a:pt x="1758" y="709"/>
                  <a:pt x="1757" y="705"/>
                  <a:pt x="1750" y="705"/>
                </a:cubicBezTo>
                <a:cubicBezTo>
                  <a:pt x="1742" y="705"/>
                  <a:pt x="1735" y="709"/>
                  <a:pt x="1726" y="709"/>
                </a:cubicBezTo>
                <a:cubicBezTo>
                  <a:pt x="1708" y="710"/>
                  <a:pt x="1695" y="702"/>
                  <a:pt x="1682" y="709"/>
                </a:cubicBezTo>
                <a:cubicBezTo>
                  <a:pt x="1680" y="711"/>
                  <a:pt x="1677" y="712"/>
                  <a:pt x="1674" y="713"/>
                </a:cubicBezTo>
                <a:cubicBezTo>
                  <a:pt x="1621" y="724"/>
                  <a:pt x="1546" y="708"/>
                  <a:pt x="1485" y="713"/>
                </a:cubicBezTo>
                <a:cubicBezTo>
                  <a:pt x="1432" y="716"/>
                  <a:pt x="1379" y="716"/>
                  <a:pt x="1326" y="713"/>
                </a:cubicBezTo>
                <a:cubicBezTo>
                  <a:pt x="1295" y="712"/>
                  <a:pt x="1263" y="717"/>
                  <a:pt x="1232" y="717"/>
                </a:cubicBezTo>
                <a:cubicBezTo>
                  <a:pt x="1214" y="715"/>
                  <a:pt x="1197" y="713"/>
                  <a:pt x="1180" y="713"/>
                </a:cubicBezTo>
                <a:cubicBezTo>
                  <a:pt x="1173" y="713"/>
                  <a:pt x="1083" y="736"/>
                  <a:pt x="1081" y="709"/>
                </a:cubicBezTo>
                <a:cubicBezTo>
                  <a:pt x="1081" y="702"/>
                  <a:pt x="1097" y="694"/>
                  <a:pt x="1097" y="693"/>
                </a:cubicBezTo>
                <a:cubicBezTo>
                  <a:pt x="1089" y="687"/>
                  <a:pt x="1038" y="697"/>
                  <a:pt x="998" y="689"/>
                </a:cubicBezTo>
                <a:cubicBezTo>
                  <a:pt x="993" y="688"/>
                  <a:pt x="986" y="682"/>
                  <a:pt x="983" y="681"/>
                </a:cubicBezTo>
                <a:cubicBezTo>
                  <a:pt x="971" y="681"/>
                  <a:pt x="958" y="685"/>
                  <a:pt x="936" y="685"/>
                </a:cubicBezTo>
                <a:cubicBezTo>
                  <a:pt x="927" y="685"/>
                  <a:pt x="916" y="690"/>
                  <a:pt x="912" y="689"/>
                </a:cubicBezTo>
                <a:cubicBezTo>
                  <a:pt x="903" y="688"/>
                  <a:pt x="899" y="679"/>
                  <a:pt x="892" y="677"/>
                </a:cubicBezTo>
                <a:cubicBezTo>
                  <a:pt x="888" y="676"/>
                  <a:pt x="856" y="673"/>
                  <a:pt x="853" y="673"/>
                </a:cubicBezTo>
                <a:cubicBezTo>
                  <a:pt x="836" y="675"/>
                  <a:pt x="830" y="685"/>
                  <a:pt x="809" y="677"/>
                </a:cubicBezTo>
                <a:cubicBezTo>
                  <a:pt x="802" y="675"/>
                  <a:pt x="794" y="669"/>
                  <a:pt x="794" y="670"/>
                </a:cubicBezTo>
                <a:cubicBezTo>
                  <a:pt x="789" y="670"/>
                  <a:pt x="789" y="680"/>
                  <a:pt x="786" y="681"/>
                </a:cubicBezTo>
                <a:cubicBezTo>
                  <a:pt x="778" y="684"/>
                  <a:pt x="770" y="684"/>
                  <a:pt x="762" y="681"/>
                </a:cubicBezTo>
                <a:cubicBezTo>
                  <a:pt x="759" y="683"/>
                  <a:pt x="751" y="698"/>
                  <a:pt x="750" y="697"/>
                </a:cubicBezTo>
                <a:cubicBezTo>
                  <a:pt x="737" y="694"/>
                  <a:pt x="744" y="699"/>
                  <a:pt x="738" y="681"/>
                </a:cubicBezTo>
                <a:cubicBezTo>
                  <a:pt x="735" y="673"/>
                  <a:pt x="738" y="654"/>
                  <a:pt x="718" y="662"/>
                </a:cubicBezTo>
                <a:cubicBezTo>
                  <a:pt x="711" y="664"/>
                  <a:pt x="715" y="678"/>
                  <a:pt x="707" y="681"/>
                </a:cubicBezTo>
                <a:cubicBezTo>
                  <a:pt x="695" y="686"/>
                  <a:pt x="692" y="673"/>
                  <a:pt x="683" y="673"/>
                </a:cubicBezTo>
                <a:cubicBezTo>
                  <a:pt x="671" y="674"/>
                  <a:pt x="669" y="692"/>
                  <a:pt x="647" y="685"/>
                </a:cubicBezTo>
                <a:cubicBezTo>
                  <a:pt x="638" y="679"/>
                  <a:pt x="629" y="674"/>
                  <a:pt x="620" y="670"/>
                </a:cubicBezTo>
                <a:cubicBezTo>
                  <a:pt x="612" y="668"/>
                  <a:pt x="603" y="675"/>
                  <a:pt x="596" y="673"/>
                </a:cubicBezTo>
                <a:cubicBezTo>
                  <a:pt x="594" y="673"/>
                  <a:pt x="590" y="667"/>
                  <a:pt x="586" y="663"/>
                </a:cubicBezTo>
                <a:lnTo>
                  <a:pt x="584" y="661"/>
                </a:lnTo>
                <a:lnTo>
                  <a:pt x="584" y="662"/>
                </a:lnTo>
                <a:cubicBezTo>
                  <a:pt x="584" y="663"/>
                  <a:pt x="584" y="664"/>
                  <a:pt x="584" y="665"/>
                </a:cubicBezTo>
                <a:cubicBezTo>
                  <a:pt x="580" y="672"/>
                  <a:pt x="575" y="676"/>
                  <a:pt x="570" y="676"/>
                </a:cubicBezTo>
                <a:cubicBezTo>
                  <a:pt x="568" y="675"/>
                  <a:pt x="564" y="661"/>
                  <a:pt x="562" y="672"/>
                </a:cubicBezTo>
                <a:cubicBezTo>
                  <a:pt x="561" y="676"/>
                  <a:pt x="562" y="678"/>
                  <a:pt x="561" y="679"/>
                </a:cubicBezTo>
                <a:cubicBezTo>
                  <a:pt x="559" y="681"/>
                  <a:pt x="558" y="681"/>
                  <a:pt x="556" y="679"/>
                </a:cubicBezTo>
                <a:cubicBezTo>
                  <a:pt x="555" y="678"/>
                  <a:pt x="553" y="675"/>
                  <a:pt x="552" y="672"/>
                </a:cubicBezTo>
                <a:cubicBezTo>
                  <a:pt x="550" y="672"/>
                  <a:pt x="550" y="681"/>
                  <a:pt x="547" y="683"/>
                </a:cubicBezTo>
                <a:cubicBezTo>
                  <a:pt x="544" y="685"/>
                  <a:pt x="541" y="680"/>
                  <a:pt x="538" y="683"/>
                </a:cubicBezTo>
                <a:cubicBezTo>
                  <a:pt x="532" y="689"/>
                  <a:pt x="540" y="689"/>
                  <a:pt x="543" y="694"/>
                </a:cubicBezTo>
                <a:cubicBezTo>
                  <a:pt x="550" y="703"/>
                  <a:pt x="536" y="701"/>
                  <a:pt x="533" y="701"/>
                </a:cubicBezTo>
                <a:cubicBezTo>
                  <a:pt x="531" y="700"/>
                  <a:pt x="526" y="697"/>
                  <a:pt x="521" y="697"/>
                </a:cubicBezTo>
                <a:cubicBezTo>
                  <a:pt x="518" y="699"/>
                  <a:pt x="514" y="700"/>
                  <a:pt x="511" y="701"/>
                </a:cubicBezTo>
                <a:cubicBezTo>
                  <a:pt x="507" y="699"/>
                  <a:pt x="503" y="702"/>
                  <a:pt x="497" y="701"/>
                </a:cubicBezTo>
                <a:cubicBezTo>
                  <a:pt x="494" y="697"/>
                  <a:pt x="490" y="695"/>
                  <a:pt x="486" y="694"/>
                </a:cubicBezTo>
                <a:cubicBezTo>
                  <a:pt x="482" y="694"/>
                  <a:pt x="468" y="700"/>
                  <a:pt x="463" y="701"/>
                </a:cubicBezTo>
                <a:cubicBezTo>
                  <a:pt x="461" y="701"/>
                  <a:pt x="461" y="697"/>
                  <a:pt x="460" y="697"/>
                </a:cubicBezTo>
                <a:cubicBezTo>
                  <a:pt x="458" y="697"/>
                  <a:pt x="456" y="700"/>
                  <a:pt x="455" y="701"/>
                </a:cubicBezTo>
                <a:cubicBezTo>
                  <a:pt x="451" y="701"/>
                  <a:pt x="448" y="694"/>
                  <a:pt x="445" y="701"/>
                </a:cubicBezTo>
                <a:cubicBezTo>
                  <a:pt x="445" y="702"/>
                  <a:pt x="444" y="703"/>
                  <a:pt x="444" y="704"/>
                </a:cubicBezTo>
                <a:cubicBezTo>
                  <a:pt x="432" y="714"/>
                  <a:pt x="416" y="699"/>
                  <a:pt x="403" y="704"/>
                </a:cubicBezTo>
                <a:cubicBezTo>
                  <a:pt x="392" y="707"/>
                  <a:pt x="381" y="707"/>
                  <a:pt x="370" y="704"/>
                </a:cubicBezTo>
                <a:cubicBezTo>
                  <a:pt x="363" y="703"/>
                  <a:pt x="356" y="708"/>
                  <a:pt x="350" y="708"/>
                </a:cubicBezTo>
                <a:cubicBezTo>
                  <a:pt x="346" y="706"/>
                  <a:pt x="342" y="704"/>
                  <a:pt x="339" y="704"/>
                </a:cubicBezTo>
                <a:cubicBezTo>
                  <a:pt x="337" y="704"/>
                  <a:pt x="318" y="724"/>
                  <a:pt x="318" y="701"/>
                </a:cubicBezTo>
                <a:cubicBezTo>
                  <a:pt x="318" y="694"/>
                  <a:pt x="321" y="687"/>
                  <a:pt x="321" y="686"/>
                </a:cubicBezTo>
                <a:cubicBezTo>
                  <a:pt x="319" y="681"/>
                  <a:pt x="309" y="690"/>
                  <a:pt x="300" y="683"/>
                </a:cubicBezTo>
                <a:cubicBezTo>
                  <a:pt x="299" y="682"/>
                  <a:pt x="298" y="676"/>
                  <a:pt x="297" y="676"/>
                </a:cubicBezTo>
                <a:cubicBezTo>
                  <a:pt x="294" y="676"/>
                  <a:pt x="292" y="679"/>
                  <a:pt x="287" y="679"/>
                </a:cubicBezTo>
                <a:cubicBezTo>
                  <a:pt x="285" y="679"/>
                  <a:pt x="283" y="683"/>
                  <a:pt x="282" y="683"/>
                </a:cubicBezTo>
                <a:cubicBezTo>
                  <a:pt x="280" y="682"/>
                  <a:pt x="279" y="674"/>
                  <a:pt x="278" y="672"/>
                </a:cubicBezTo>
                <a:cubicBezTo>
                  <a:pt x="277" y="671"/>
                  <a:pt x="270" y="669"/>
                  <a:pt x="269" y="669"/>
                </a:cubicBezTo>
                <a:cubicBezTo>
                  <a:pt x="266" y="670"/>
                  <a:pt x="265" y="679"/>
                  <a:pt x="260" y="672"/>
                </a:cubicBezTo>
                <a:cubicBezTo>
                  <a:pt x="259" y="670"/>
                  <a:pt x="257" y="665"/>
                  <a:pt x="257" y="665"/>
                </a:cubicBezTo>
                <a:cubicBezTo>
                  <a:pt x="256" y="665"/>
                  <a:pt x="256" y="674"/>
                  <a:pt x="255" y="676"/>
                </a:cubicBezTo>
                <a:cubicBezTo>
                  <a:pt x="253" y="678"/>
                  <a:pt x="252" y="678"/>
                  <a:pt x="250" y="676"/>
                </a:cubicBezTo>
                <a:cubicBezTo>
                  <a:pt x="249" y="677"/>
                  <a:pt x="248" y="690"/>
                  <a:pt x="247" y="690"/>
                </a:cubicBezTo>
                <a:cubicBezTo>
                  <a:pt x="245" y="687"/>
                  <a:pt x="246" y="692"/>
                  <a:pt x="245" y="676"/>
                </a:cubicBezTo>
                <a:cubicBezTo>
                  <a:pt x="244" y="669"/>
                  <a:pt x="245" y="651"/>
                  <a:pt x="241" y="658"/>
                </a:cubicBezTo>
                <a:cubicBezTo>
                  <a:pt x="239" y="661"/>
                  <a:pt x="240" y="673"/>
                  <a:pt x="238" y="676"/>
                </a:cubicBezTo>
                <a:cubicBezTo>
                  <a:pt x="236" y="680"/>
                  <a:pt x="235" y="668"/>
                  <a:pt x="233" y="669"/>
                </a:cubicBezTo>
                <a:cubicBezTo>
                  <a:pt x="231" y="670"/>
                  <a:pt x="230" y="685"/>
                  <a:pt x="226" y="679"/>
                </a:cubicBezTo>
                <a:cubicBezTo>
                  <a:pt x="224" y="674"/>
                  <a:pt x="222" y="669"/>
                  <a:pt x="220" y="665"/>
                </a:cubicBezTo>
                <a:cubicBezTo>
                  <a:pt x="218" y="664"/>
                  <a:pt x="216" y="671"/>
                  <a:pt x="215" y="669"/>
                </a:cubicBezTo>
                <a:cubicBezTo>
                  <a:pt x="214" y="668"/>
                  <a:pt x="212" y="655"/>
                  <a:pt x="211" y="655"/>
                </a:cubicBezTo>
                <a:cubicBezTo>
                  <a:pt x="210" y="652"/>
                  <a:pt x="208" y="656"/>
                  <a:pt x="206" y="655"/>
                </a:cubicBezTo>
                <a:cubicBezTo>
                  <a:pt x="204" y="655"/>
                  <a:pt x="204" y="650"/>
                  <a:pt x="202" y="648"/>
                </a:cubicBezTo>
                <a:cubicBezTo>
                  <a:pt x="200" y="646"/>
                  <a:pt x="198" y="649"/>
                  <a:pt x="197" y="648"/>
                </a:cubicBezTo>
                <a:cubicBezTo>
                  <a:pt x="197" y="647"/>
                  <a:pt x="195" y="638"/>
                  <a:pt x="195" y="637"/>
                </a:cubicBezTo>
                <a:cubicBezTo>
                  <a:pt x="193" y="635"/>
                  <a:pt x="192" y="638"/>
                  <a:pt x="191" y="634"/>
                </a:cubicBezTo>
                <a:cubicBezTo>
                  <a:pt x="191" y="629"/>
                  <a:pt x="193" y="619"/>
                  <a:pt x="191" y="616"/>
                </a:cubicBezTo>
                <a:cubicBezTo>
                  <a:pt x="190" y="614"/>
                  <a:pt x="186" y="619"/>
                  <a:pt x="183" y="616"/>
                </a:cubicBezTo>
                <a:cubicBezTo>
                  <a:pt x="181" y="615"/>
                  <a:pt x="179" y="609"/>
                  <a:pt x="179" y="609"/>
                </a:cubicBezTo>
                <a:cubicBezTo>
                  <a:pt x="176" y="608"/>
                  <a:pt x="175" y="613"/>
                  <a:pt x="171" y="609"/>
                </a:cubicBezTo>
                <a:cubicBezTo>
                  <a:pt x="170" y="608"/>
                  <a:pt x="169" y="603"/>
                  <a:pt x="168" y="602"/>
                </a:cubicBezTo>
                <a:cubicBezTo>
                  <a:pt x="165" y="599"/>
                  <a:pt x="163" y="604"/>
                  <a:pt x="162" y="602"/>
                </a:cubicBezTo>
                <a:cubicBezTo>
                  <a:pt x="159" y="596"/>
                  <a:pt x="164" y="592"/>
                  <a:pt x="164" y="588"/>
                </a:cubicBezTo>
                <a:cubicBezTo>
                  <a:pt x="163" y="581"/>
                  <a:pt x="156" y="584"/>
                  <a:pt x="152" y="581"/>
                </a:cubicBezTo>
                <a:cubicBezTo>
                  <a:pt x="146" y="576"/>
                  <a:pt x="141" y="568"/>
                  <a:pt x="141" y="560"/>
                </a:cubicBezTo>
                <a:cubicBezTo>
                  <a:pt x="141" y="555"/>
                  <a:pt x="142" y="551"/>
                  <a:pt x="143" y="549"/>
                </a:cubicBezTo>
                <a:cubicBezTo>
                  <a:pt x="144" y="549"/>
                  <a:pt x="145" y="549"/>
                  <a:pt x="146" y="549"/>
                </a:cubicBezTo>
                <a:cubicBezTo>
                  <a:pt x="145" y="539"/>
                  <a:pt x="141" y="549"/>
                  <a:pt x="138" y="542"/>
                </a:cubicBezTo>
                <a:cubicBezTo>
                  <a:pt x="137" y="540"/>
                  <a:pt x="138" y="530"/>
                  <a:pt x="136" y="528"/>
                </a:cubicBezTo>
                <a:cubicBezTo>
                  <a:pt x="134" y="526"/>
                  <a:pt x="129" y="529"/>
                  <a:pt x="126" y="528"/>
                </a:cubicBezTo>
                <a:cubicBezTo>
                  <a:pt x="125" y="528"/>
                  <a:pt x="123" y="522"/>
                  <a:pt x="121" y="521"/>
                </a:cubicBezTo>
                <a:cubicBezTo>
                  <a:pt x="115" y="517"/>
                  <a:pt x="107" y="524"/>
                  <a:pt x="110" y="510"/>
                </a:cubicBezTo>
                <a:cubicBezTo>
                  <a:pt x="110" y="508"/>
                  <a:pt x="110" y="508"/>
                  <a:pt x="111" y="507"/>
                </a:cubicBezTo>
                <a:cubicBezTo>
                  <a:pt x="111" y="506"/>
                  <a:pt x="113" y="509"/>
                  <a:pt x="114" y="507"/>
                </a:cubicBezTo>
                <a:lnTo>
                  <a:pt x="114" y="506"/>
                </a:lnTo>
                <a:lnTo>
                  <a:pt x="111" y="506"/>
                </a:lnTo>
                <a:cubicBezTo>
                  <a:pt x="99" y="505"/>
                  <a:pt x="93" y="503"/>
                  <a:pt x="101" y="496"/>
                </a:cubicBezTo>
                <a:cubicBezTo>
                  <a:pt x="103" y="493"/>
                  <a:pt x="101" y="493"/>
                  <a:pt x="105" y="492"/>
                </a:cubicBezTo>
                <a:cubicBezTo>
                  <a:pt x="106" y="491"/>
                  <a:pt x="107" y="491"/>
                  <a:pt x="108" y="491"/>
                </a:cubicBezTo>
                <a:lnTo>
                  <a:pt x="109" y="491"/>
                </a:lnTo>
                <a:lnTo>
                  <a:pt x="110" y="490"/>
                </a:lnTo>
                <a:cubicBezTo>
                  <a:pt x="111" y="488"/>
                  <a:pt x="113" y="488"/>
                  <a:pt x="114" y="490"/>
                </a:cubicBezTo>
                <a:cubicBezTo>
                  <a:pt x="114" y="490"/>
                  <a:pt x="114" y="491"/>
                  <a:pt x="114" y="491"/>
                </a:cubicBezTo>
                <a:lnTo>
                  <a:pt x="114" y="492"/>
                </a:lnTo>
                <a:lnTo>
                  <a:pt x="117" y="492"/>
                </a:lnTo>
                <a:lnTo>
                  <a:pt x="118" y="492"/>
                </a:lnTo>
                <a:lnTo>
                  <a:pt x="119" y="489"/>
                </a:lnTo>
                <a:cubicBezTo>
                  <a:pt x="121" y="487"/>
                  <a:pt x="122" y="488"/>
                  <a:pt x="123" y="488"/>
                </a:cubicBezTo>
                <a:lnTo>
                  <a:pt x="124" y="488"/>
                </a:lnTo>
                <a:lnTo>
                  <a:pt x="126" y="486"/>
                </a:lnTo>
                <a:lnTo>
                  <a:pt x="126" y="486"/>
                </a:lnTo>
                <a:lnTo>
                  <a:pt x="127" y="483"/>
                </a:lnTo>
                <a:cubicBezTo>
                  <a:pt x="128" y="477"/>
                  <a:pt x="126" y="464"/>
                  <a:pt x="131" y="465"/>
                </a:cubicBezTo>
                <a:cubicBezTo>
                  <a:pt x="131" y="465"/>
                  <a:pt x="132" y="470"/>
                  <a:pt x="133" y="468"/>
                </a:cubicBezTo>
                <a:cubicBezTo>
                  <a:pt x="134" y="467"/>
                  <a:pt x="134" y="460"/>
                  <a:pt x="135" y="458"/>
                </a:cubicBezTo>
                <a:cubicBezTo>
                  <a:pt x="136" y="455"/>
                  <a:pt x="137" y="457"/>
                  <a:pt x="138" y="454"/>
                </a:cubicBezTo>
                <a:cubicBezTo>
                  <a:pt x="140" y="449"/>
                  <a:pt x="143" y="447"/>
                  <a:pt x="146" y="448"/>
                </a:cubicBezTo>
                <a:cubicBezTo>
                  <a:pt x="146" y="448"/>
                  <a:pt x="146" y="452"/>
                  <a:pt x="147" y="452"/>
                </a:cubicBezTo>
                <a:cubicBezTo>
                  <a:pt x="149" y="449"/>
                  <a:pt x="151" y="449"/>
                  <a:pt x="153" y="452"/>
                </a:cubicBezTo>
                <a:cubicBezTo>
                  <a:pt x="155" y="454"/>
                  <a:pt x="155" y="461"/>
                  <a:pt x="159" y="455"/>
                </a:cubicBezTo>
                <a:cubicBezTo>
                  <a:pt x="159" y="455"/>
                  <a:pt x="160" y="453"/>
                  <a:pt x="160" y="451"/>
                </a:cubicBezTo>
                <a:lnTo>
                  <a:pt x="160" y="450"/>
                </a:lnTo>
                <a:lnTo>
                  <a:pt x="157" y="450"/>
                </a:lnTo>
                <a:cubicBezTo>
                  <a:pt x="149" y="448"/>
                  <a:pt x="141" y="445"/>
                  <a:pt x="139" y="445"/>
                </a:cubicBezTo>
                <a:cubicBezTo>
                  <a:pt x="125" y="445"/>
                  <a:pt x="129" y="457"/>
                  <a:pt x="116" y="445"/>
                </a:cubicBezTo>
                <a:lnTo>
                  <a:pt x="115" y="444"/>
                </a:lnTo>
                <a:lnTo>
                  <a:pt x="115" y="445"/>
                </a:lnTo>
                <a:cubicBezTo>
                  <a:pt x="116" y="448"/>
                  <a:pt x="116" y="455"/>
                  <a:pt x="114" y="452"/>
                </a:cubicBezTo>
                <a:cubicBezTo>
                  <a:pt x="113" y="452"/>
                  <a:pt x="112" y="447"/>
                  <a:pt x="113" y="445"/>
                </a:cubicBezTo>
                <a:cubicBezTo>
                  <a:pt x="113" y="444"/>
                  <a:pt x="113" y="443"/>
                  <a:pt x="114" y="443"/>
                </a:cubicBezTo>
                <a:lnTo>
                  <a:pt x="114" y="443"/>
                </a:lnTo>
                <a:lnTo>
                  <a:pt x="113" y="442"/>
                </a:lnTo>
                <a:cubicBezTo>
                  <a:pt x="109" y="437"/>
                  <a:pt x="112" y="436"/>
                  <a:pt x="117" y="437"/>
                </a:cubicBezTo>
                <a:lnTo>
                  <a:pt x="121" y="438"/>
                </a:lnTo>
                <a:lnTo>
                  <a:pt x="121" y="436"/>
                </a:lnTo>
                <a:cubicBezTo>
                  <a:pt x="121" y="433"/>
                  <a:pt x="124" y="436"/>
                  <a:pt x="124" y="437"/>
                </a:cubicBezTo>
                <a:lnTo>
                  <a:pt x="124" y="439"/>
                </a:lnTo>
                <a:lnTo>
                  <a:pt x="126" y="439"/>
                </a:lnTo>
                <a:lnTo>
                  <a:pt x="127" y="440"/>
                </a:lnTo>
                <a:lnTo>
                  <a:pt x="128" y="439"/>
                </a:lnTo>
                <a:cubicBezTo>
                  <a:pt x="128" y="438"/>
                  <a:pt x="128" y="437"/>
                  <a:pt x="129" y="437"/>
                </a:cubicBezTo>
                <a:cubicBezTo>
                  <a:pt x="129" y="438"/>
                  <a:pt x="129" y="439"/>
                  <a:pt x="129" y="440"/>
                </a:cubicBezTo>
                <a:lnTo>
                  <a:pt x="129" y="440"/>
                </a:lnTo>
                <a:lnTo>
                  <a:pt x="129" y="440"/>
                </a:lnTo>
                <a:cubicBezTo>
                  <a:pt x="130" y="441"/>
                  <a:pt x="131" y="441"/>
                  <a:pt x="132" y="441"/>
                </a:cubicBezTo>
                <a:cubicBezTo>
                  <a:pt x="140" y="441"/>
                  <a:pt x="144" y="437"/>
                  <a:pt x="150" y="436"/>
                </a:cubicBezTo>
                <a:lnTo>
                  <a:pt x="150" y="436"/>
                </a:lnTo>
                <a:lnTo>
                  <a:pt x="149" y="435"/>
                </a:lnTo>
                <a:cubicBezTo>
                  <a:pt x="148" y="434"/>
                  <a:pt x="147" y="432"/>
                  <a:pt x="146" y="431"/>
                </a:cubicBezTo>
                <a:cubicBezTo>
                  <a:pt x="144" y="428"/>
                  <a:pt x="139" y="431"/>
                  <a:pt x="133" y="427"/>
                </a:cubicBezTo>
                <a:cubicBezTo>
                  <a:pt x="132" y="426"/>
                  <a:pt x="131" y="422"/>
                  <a:pt x="129" y="420"/>
                </a:cubicBezTo>
                <a:cubicBezTo>
                  <a:pt x="124" y="416"/>
                  <a:pt x="121" y="426"/>
                  <a:pt x="124" y="409"/>
                </a:cubicBezTo>
                <a:cubicBezTo>
                  <a:pt x="125" y="402"/>
                  <a:pt x="125" y="405"/>
                  <a:pt x="128" y="402"/>
                </a:cubicBezTo>
                <a:cubicBezTo>
                  <a:pt x="130" y="400"/>
                  <a:pt x="130" y="395"/>
                  <a:pt x="126" y="392"/>
                </a:cubicBezTo>
                <a:cubicBezTo>
                  <a:pt x="126" y="392"/>
                  <a:pt x="122" y="392"/>
                  <a:pt x="122" y="388"/>
                </a:cubicBezTo>
                <a:cubicBezTo>
                  <a:pt x="122" y="386"/>
                  <a:pt x="123" y="384"/>
                  <a:pt x="123" y="383"/>
                </a:cubicBezTo>
                <a:lnTo>
                  <a:pt x="124" y="381"/>
                </a:lnTo>
                <a:lnTo>
                  <a:pt x="119" y="381"/>
                </a:lnTo>
                <a:cubicBezTo>
                  <a:pt x="108" y="380"/>
                  <a:pt x="99" y="378"/>
                  <a:pt x="96" y="373"/>
                </a:cubicBezTo>
                <a:lnTo>
                  <a:pt x="92" y="373"/>
                </a:lnTo>
                <a:cubicBezTo>
                  <a:pt x="105" y="369"/>
                  <a:pt x="118" y="366"/>
                  <a:pt x="132" y="366"/>
                </a:cubicBezTo>
                <a:cubicBezTo>
                  <a:pt x="134" y="366"/>
                  <a:pt x="138" y="367"/>
                  <a:pt x="141" y="369"/>
                </a:cubicBezTo>
                <a:lnTo>
                  <a:pt x="142" y="370"/>
                </a:lnTo>
                <a:lnTo>
                  <a:pt x="142" y="369"/>
                </a:lnTo>
                <a:cubicBezTo>
                  <a:pt x="142" y="368"/>
                  <a:pt x="142" y="368"/>
                  <a:pt x="142" y="367"/>
                </a:cubicBezTo>
                <a:cubicBezTo>
                  <a:pt x="139" y="355"/>
                  <a:pt x="132" y="368"/>
                  <a:pt x="128" y="357"/>
                </a:cubicBezTo>
                <a:cubicBezTo>
                  <a:pt x="125" y="348"/>
                  <a:pt x="117" y="367"/>
                  <a:pt x="112" y="367"/>
                </a:cubicBezTo>
                <a:cubicBezTo>
                  <a:pt x="111" y="367"/>
                  <a:pt x="101" y="357"/>
                  <a:pt x="100" y="353"/>
                </a:cubicBezTo>
                <a:cubicBezTo>
                  <a:pt x="100" y="349"/>
                  <a:pt x="102" y="343"/>
                  <a:pt x="103" y="343"/>
                </a:cubicBezTo>
                <a:cubicBezTo>
                  <a:pt x="104" y="342"/>
                  <a:pt x="105" y="344"/>
                  <a:pt x="106" y="346"/>
                </a:cubicBezTo>
                <a:cubicBezTo>
                  <a:pt x="108" y="345"/>
                  <a:pt x="109" y="336"/>
                  <a:pt x="113" y="339"/>
                </a:cubicBezTo>
                <a:cubicBezTo>
                  <a:pt x="113" y="339"/>
                  <a:pt x="113" y="352"/>
                  <a:pt x="113" y="353"/>
                </a:cubicBezTo>
                <a:cubicBezTo>
                  <a:pt x="114" y="357"/>
                  <a:pt x="119" y="353"/>
                  <a:pt x="120" y="353"/>
                </a:cubicBezTo>
                <a:cubicBezTo>
                  <a:pt x="120" y="353"/>
                  <a:pt x="122" y="342"/>
                  <a:pt x="121" y="335"/>
                </a:cubicBezTo>
                <a:lnTo>
                  <a:pt x="121" y="334"/>
                </a:lnTo>
                <a:lnTo>
                  <a:pt x="116" y="334"/>
                </a:lnTo>
                <a:cubicBezTo>
                  <a:pt x="115" y="335"/>
                  <a:pt x="113" y="335"/>
                  <a:pt x="112" y="335"/>
                </a:cubicBezTo>
                <a:cubicBezTo>
                  <a:pt x="109" y="335"/>
                  <a:pt x="58" y="324"/>
                  <a:pt x="56" y="319"/>
                </a:cubicBezTo>
                <a:cubicBezTo>
                  <a:pt x="55" y="314"/>
                  <a:pt x="63" y="308"/>
                  <a:pt x="68" y="307"/>
                </a:cubicBezTo>
                <a:cubicBezTo>
                  <a:pt x="74" y="307"/>
                  <a:pt x="79" y="308"/>
                  <a:pt x="84" y="311"/>
                </a:cubicBezTo>
                <a:cubicBezTo>
                  <a:pt x="89" y="310"/>
                  <a:pt x="92" y="306"/>
                  <a:pt x="99" y="304"/>
                </a:cubicBezTo>
                <a:lnTo>
                  <a:pt x="102" y="303"/>
                </a:lnTo>
                <a:lnTo>
                  <a:pt x="101" y="300"/>
                </a:lnTo>
                <a:lnTo>
                  <a:pt x="99" y="297"/>
                </a:lnTo>
                <a:cubicBezTo>
                  <a:pt x="99" y="294"/>
                  <a:pt x="99" y="291"/>
                  <a:pt x="100" y="289"/>
                </a:cubicBezTo>
                <a:lnTo>
                  <a:pt x="100" y="286"/>
                </a:lnTo>
                <a:lnTo>
                  <a:pt x="100" y="286"/>
                </a:lnTo>
                <a:cubicBezTo>
                  <a:pt x="97" y="285"/>
                  <a:pt x="94" y="284"/>
                  <a:pt x="92" y="283"/>
                </a:cubicBezTo>
                <a:cubicBezTo>
                  <a:pt x="88" y="282"/>
                  <a:pt x="86" y="274"/>
                  <a:pt x="80" y="271"/>
                </a:cubicBezTo>
                <a:cubicBezTo>
                  <a:pt x="73" y="269"/>
                  <a:pt x="66" y="265"/>
                  <a:pt x="60" y="259"/>
                </a:cubicBezTo>
                <a:lnTo>
                  <a:pt x="52" y="256"/>
                </a:lnTo>
                <a:cubicBezTo>
                  <a:pt x="51" y="243"/>
                  <a:pt x="64" y="232"/>
                  <a:pt x="80" y="232"/>
                </a:cubicBezTo>
                <a:cubicBezTo>
                  <a:pt x="96" y="232"/>
                  <a:pt x="135" y="232"/>
                  <a:pt x="100" y="224"/>
                </a:cubicBezTo>
                <a:cubicBezTo>
                  <a:pt x="95" y="223"/>
                  <a:pt x="79" y="224"/>
                  <a:pt x="80" y="220"/>
                </a:cubicBezTo>
                <a:cubicBezTo>
                  <a:pt x="82" y="208"/>
                  <a:pt x="91" y="223"/>
                  <a:pt x="104" y="220"/>
                </a:cubicBezTo>
                <a:cubicBezTo>
                  <a:pt x="104" y="220"/>
                  <a:pt x="104" y="220"/>
                  <a:pt x="106" y="219"/>
                </a:cubicBezTo>
                <a:lnTo>
                  <a:pt x="107" y="219"/>
                </a:lnTo>
                <a:lnTo>
                  <a:pt x="107" y="219"/>
                </a:lnTo>
                <a:cubicBezTo>
                  <a:pt x="109" y="213"/>
                  <a:pt x="114" y="206"/>
                  <a:pt x="115" y="205"/>
                </a:cubicBezTo>
                <a:cubicBezTo>
                  <a:pt x="116" y="205"/>
                  <a:pt x="117" y="205"/>
                  <a:pt x="118" y="206"/>
                </a:cubicBezTo>
                <a:lnTo>
                  <a:pt x="118" y="207"/>
                </a:lnTo>
                <a:lnTo>
                  <a:pt x="118" y="206"/>
                </a:lnTo>
                <a:cubicBezTo>
                  <a:pt x="119" y="204"/>
                  <a:pt x="120" y="204"/>
                  <a:pt x="123" y="206"/>
                </a:cubicBezTo>
                <a:lnTo>
                  <a:pt x="124" y="206"/>
                </a:lnTo>
                <a:lnTo>
                  <a:pt x="126" y="205"/>
                </a:lnTo>
                <a:cubicBezTo>
                  <a:pt x="128" y="203"/>
                  <a:pt x="130" y="202"/>
                  <a:pt x="131" y="202"/>
                </a:cubicBezTo>
                <a:cubicBezTo>
                  <a:pt x="134" y="202"/>
                  <a:pt x="136" y="206"/>
                  <a:pt x="138" y="208"/>
                </a:cubicBezTo>
                <a:lnTo>
                  <a:pt x="138" y="208"/>
                </a:lnTo>
                <a:lnTo>
                  <a:pt x="139" y="206"/>
                </a:lnTo>
                <a:cubicBezTo>
                  <a:pt x="140" y="204"/>
                  <a:pt x="141" y="202"/>
                  <a:pt x="143" y="200"/>
                </a:cubicBezTo>
                <a:cubicBezTo>
                  <a:pt x="146" y="198"/>
                  <a:pt x="158" y="199"/>
                  <a:pt x="155" y="192"/>
                </a:cubicBezTo>
                <a:cubicBezTo>
                  <a:pt x="147" y="190"/>
                  <a:pt x="139" y="189"/>
                  <a:pt x="131" y="188"/>
                </a:cubicBezTo>
                <a:cubicBezTo>
                  <a:pt x="136" y="185"/>
                  <a:pt x="138" y="183"/>
                  <a:pt x="140" y="181"/>
                </a:cubicBezTo>
                <a:lnTo>
                  <a:pt x="140" y="181"/>
                </a:lnTo>
                <a:lnTo>
                  <a:pt x="140" y="181"/>
                </a:lnTo>
                <a:cubicBezTo>
                  <a:pt x="141" y="178"/>
                  <a:pt x="142" y="175"/>
                  <a:pt x="142" y="173"/>
                </a:cubicBezTo>
                <a:cubicBezTo>
                  <a:pt x="142" y="173"/>
                  <a:pt x="142" y="173"/>
                  <a:pt x="142" y="172"/>
                </a:cubicBezTo>
                <a:lnTo>
                  <a:pt x="142" y="172"/>
                </a:lnTo>
                <a:lnTo>
                  <a:pt x="142" y="172"/>
                </a:lnTo>
                <a:cubicBezTo>
                  <a:pt x="136" y="175"/>
                  <a:pt x="130" y="177"/>
                  <a:pt x="127" y="177"/>
                </a:cubicBezTo>
                <a:cubicBezTo>
                  <a:pt x="124" y="177"/>
                  <a:pt x="85" y="177"/>
                  <a:pt x="84" y="173"/>
                </a:cubicBezTo>
                <a:cubicBezTo>
                  <a:pt x="82" y="168"/>
                  <a:pt x="119" y="154"/>
                  <a:pt x="127" y="153"/>
                </a:cubicBezTo>
                <a:cubicBezTo>
                  <a:pt x="135" y="152"/>
                  <a:pt x="139" y="156"/>
                  <a:pt x="147" y="157"/>
                </a:cubicBezTo>
                <a:lnTo>
                  <a:pt x="150" y="157"/>
                </a:lnTo>
                <a:lnTo>
                  <a:pt x="150" y="156"/>
                </a:lnTo>
                <a:cubicBezTo>
                  <a:pt x="148" y="153"/>
                  <a:pt x="147" y="151"/>
                  <a:pt x="146" y="152"/>
                </a:cubicBezTo>
                <a:cubicBezTo>
                  <a:pt x="148" y="142"/>
                  <a:pt x="152" y="145"/>
                  <a:pt x="157" y="142"/>
                </a:cubicBezTo>
                <a:cubicBezTo>
                  <a:pt x="159" y="141"/>
                  <a:pt x="160" y="136"/>
                  <a:pt x="161" y="135"/>
                </a:cubicBezTo>
                <a:cubicBezTo>
                  <a:pt x="165" y="132"/>
                  <a:pt x="167" y="137"/>
                  <a:pt x="167" y="135"/>
                </a:cubicBezTo>
                <a:cubicBezTo>
                  <a:pt x="169" y="131"/>
                  <a:pt x="166" y="118"/>
                  <a:pt x="167" y="117"/>
                </a:cubicBezTo>
                <a:cubicBezTo>
                  <a:pt x="169" y="116"/>
                  <a:pt x="170" y="117"/>
                  <a:pt x="172" y="121"/>
                </a:cubicBezTo>
                <a:cubicBezTo>
                  <a:pt x="173" y="125"/>
                  <a:pt x="171" y="130"/>
                  <a:pt x="172" y="131"/>
                </a:cubicBezTo>
                <a:cubicBezTo>
                  <a:pt x="173" y="132"/>
                  <a:pt x="174" y="132"/>
                  <a:pt x="175" y="130"/>
                </a:cubicBezTo>
                <a:lnTo>
                  <a:pt x="176" y="130"/>
                </a:lnTo>
                <a:lnTo>
                  <a:pt x="175" y="129"/>
                </a:lnTo>
                <a:cubicBezTo>
                  <a:pt x="174" y="129"/>
                  <a:pt x="172" y="121"/>
                  <a:pt x="175" y="121"/>
                </a:cubicBezTo>
                <a:cubicBezTo>
                  <a:pt x="176" y="121"/>
                  <a:pt x="177" y="122"/>
                  <a:pt x="177" y="124"/>
                </a:cubicBezTo>
                <a:lnTo>
                  <a:pt x="177" y="124"/>
                </a:lnTo>
                <a:lnTo>
                  <a:pt x="178" y="122"/>
                </a:lnTo>
                <a:cubicBezTo>
                  <a:pt x="180" y="116"/>
                  <a:pt x="182" y="111"/>
                  <a:pt x="185" y="114"/>
                </a:cubicBezTo>
                <a:cubicBezTo>
                  <a:pt x="190" y="117"/>
                  <a:pt x="191" y="133"/>
                  <a:pt x="195" y="117"/>
                </a:cubicBezTo>
                <a:cubicBezTo>
                  <a:pt x="196" y="115"/>
                  <a:pt x="196" y="107"/>
                  <a:pt x="197" y="107"/>
                </a:cubicBezTo>
                <a:cubicBezTo>
                  <a:pt x="199" y="105"/>
                  <a:pt x="202" y="105"/>
                  <a:pt x="204" y="107"/>
                </a:cubicBezTo>
                <a:cubicBezTo>
                  <a:pt x="206" y="107"/>
                  <a:pt x="208" y="113"/>
                  <a:pt x="209" y="114"/>
                </a:cubicBezTo>
                <a:cubicBezTo>
                  <a:pt x="211" y="113"/>
                  <a:pt x="213" y="112"/>
                  <a:pt x="214" y="110"/>
                </a:cubicBezTo>
                <a:cubicBezTo>
                  <a:pt x="219" y="108"/>
                  <a:pt x="224" y="111"/>
                  <a:pt x="227" y="107"/>
                </a:cubicBezTo>
                <a:cubicBezTo>
                  <a:pt x="230" y="102"/>
                  <a:pt x="231" y="87"/>
                  <a:pt x="234" y="85"/>
                </a:cubicBezTo>
                <a:cubicBezTo>
                  <a:pt x="241" y="76"/>
                  <a:pt x="255" y="87"/>
                  <a:pt x="267" y="88"/>
                </a:cubicBezTo>
                <a:cubicBezTo>
                  <a:pt x="269" y="88"/>
                  <a:pt x="270" y="84"/>
                  <a:pt x="271" y="85"/>
                </a:cubicBezTo>
                <a:cubicBezTo>
                  <a:pt x="273" y="85"/>
                  <a:pt x="274" y="88"/>
                  <a:pt x="276" y="88"/>
                </a:cubicBezTo>
                <a:cubicBezTo>
                  <a:pt x="286" y="87"/>
                  <a:pt x="297" y="81"/>
                  <a:pt x="309" y="78"/>
                </a:cubicBezTo>
                <a:cubicBezTo>
                  <a:pt x="316" y="76"/>
                  <a:pt x="323" y="77"/>
                  <a:pt x="330" y="77"/>
                </a:cubicBezTo>
                <a:lnTo>
                  <a:pt x="335" y="78"/>
                </a:lnTo>
                <a:lnTo>
                  <a:pt x="340" y="75"/>
                </a:lnTo>
                <a:cubicBezTo>
                  <a:pt x="341" y="75"/>
                  <a:pt x="343" y="74"/>
                  <a:pt x="345" y="74"/>
                </a:cubicBezTo>
                <a:cubicBezTo>
                  <a:pt x="360" y="71"/>
                  <a:pt x="370" y="76"/>
                  <a:pt x="372" y="74"/>
                </a:cubicBezTo>
                <a:cubicBezTo>
                  <a:pt x="378" y="69"/>
                  <a:pt x="365" y="55"/>
                  <a:pt x="372" y="54"/>
                </a:cubicBezTo>
                <a:cubicBezTo>
                  <a:pt x="379" y="52"/>
                  <a:pt x="387" y="54"/>
                  <a:pt x="392" y="58"/>
                </a:cubicBezTo>
                <a:cubicBezTo>
                  <a:pt x="397" y="62"/>
                  <a:pt x="391" y="67"/>
                  <a:pt x="394" y="69"/>
                </a:cubicBezTo>
                <a:lnTo>
                  <a:pt x="395" y="69"/>
                </a:lnTo>
                <a:lnTo>
                  <a:pt x="397" y="69"/>
                </a:lnTo>
                <a:cubicBezTo>
                  <a:pt x="399" y="69"/>
                  <a:pt x="402" y="69"/>
                  <a:pt x="405" y="69"/>
                </a:cubicBezTo>
                <a:lnTo>
                  <a:pt x="406" y="70"/>
                </a:lnTo>
                <a:lnTo>
                  <a:pt x="409" y="69"/>
                </a:lnTo>
                <a:cubicBezTo>
                  <a:pt x="424" y="64"/>
                  <a:pt x="429" y="45"/>
                  <a:pt x="456" y="50"/>
                </a:cubicBezTo>
                <a:cubicBezTo>
                  <a:pt x="478" y="54"/>
                  <a:pt x="485" y="72"/>
                  <a:pt x="504" y="54"/>
                </a:cubicBezTo>
                <a:cubicBezTo>
                  <a:pt x="506" y="52"/>
                  <a:pt x="509" y="43"/>
                  <a:pt x="512" y="42"/>
                </a:cubicBezTo>
                <a:cubicBezTo>
                  <a:pt x="523" y="40"/>
                  <a:pt x="535" y="40"/>
                  <a:pt x="547" y="42"/>
                </a:cubicBezTo>
                <a:cubicBezTo>
                  <a:pt x="553" y="43"/>
                  <a:pt x="562" y="50"/>
                  <a:pt x="571" y="50"/>
                </a:cubicBezTo>
                <a:cubicBezTo>
                  <a:pt x="579" y="49"/>
                  <a:pt x="587" y="48"/>
                  <a:pt x="595" y="46"/>
                </a:cubicBezTo>
                <a:cubicBezTo>
                  <a:pt x="614" y="44"/>
                  <a:pt x="640" y="47"/>
                  <a:pt x="654" y="42"/>
                </a:cubicBezTo>
                <a:cubicBezTo>
                  <a:pt x="668" y="38"/>
                  <a:pt x="675" y="21"/>
                  <a:pt x="685" y="18"/>
                </a:cubicBezTo>
                <a:cubicBezTo>
                  <a:pt x="718" y="8"/>
                  <a:pt x="788" y="20"/>
                  <a:pt x="843" y="22"/>
                </a:cubicBezTo>
                <a:cubicBezTo>
                  <a:pt x="851" y="22"/>
                  <a:pt x="856" y="17"/>
                  <a:pt x="863" y="18"/>
                </a:cubicBezTo>
                <a:cubicBezTo>
                  <a:pt x="870" y="18"/>
                  <a:pt x="875" y="22"/>
                  <a:pt x="883" y="22"/>
                </a:cubicBezTo>
                <a:cubicBezTo>
                  <a:pt x="932" y="21"/>
                  <a:pt x="985" y="13"/>
                  <a:pt x="1041" y="10"/>
                </a:cubicBezTo>
                <a:cubicBezTo>
                  <a:pt x="1083" y="7"/>
                  <a:pt x="1130" y="10"/>
                  <a:pt x="1171" y="10"/>
                </a:cubicBezTo>
                <a:cubicBezTo>
                  <a:pt x="1218" y="10"/>
                  <a:pt x="1264" y="5"/>
                  <a:pt x="1298" y="10"/>
                </a:cubicBezTo>
                <a:cubicBezTo>
                  <a:pt x="1310" y="11"/>
                  <a:pt x="1319" y="19"/>
                  <a:pt x="1329" y="22"/>
                </a:cubicBezTo>
                <a:cubicBezTo>
                  <a:pt x="1350" y="26"/>
                  <a:pt x="1372" y="26"/>
                  <a:pt x="1393" y="22"/>
                </a:cubicBezTo>
                <a:cubicBezTo>
                  <a:pt x="1396" y="21"/>
                  <a:pt x="1395" y="10"/>
                  <a:pt x="1396" y="7"/>
                </a:cubicBezTo>
                <a:lnTo>
                  <a:pt x="1397" y="6"/>
                </a:lnTo>
                <a:lnTo>
                  <a:pt x="1397" y="6"/>
                </a:lnTo>
                <a:cubicBezTo>
                  <a:pt x="1400" y="6"/>
                  <a:pt x="1415" y="2"/>
                  <a:pt x="1421" y="2"/>
                </a:cubicBezTo>
                <a:cubicBezTo>
                  <a:pt x="1436" y="0"/>
                  <a:pt x="1453" y="0"/>
                  <a:pt x="1471" y="0"/>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sz="2000">
              <a:solidFill>
                <a:schemeClr val="tx1"/>
              </a:solidFill>
            </a:endParaRPr>
          </a:p>
        </p:txBody>
      </p:sp>
      <p:sp>
        <p:nvSpPr>
          <p:cNvPr id="45" name="任意多边形: 形状 36"/>
          <p:cNvSpPr/>
          <p:nvPr>
            <p:custDataLst>
              <p:tags r:id="rId4"/>
            </p:custDataLst>
          </p:nvPr>
        </p:nvSpPr>
        <p:spPr>
          <a:xfrm>
            <a:off x="4574238" y="1725247"/>
            <a:ext cx="2926069" cy="612005"/>
          </a:xfrm>
          <a:custGeom>
            <a:avLst/>
            <a:gdLst>
              <a:gd name="connsiteX0" fmla="*/ 645716 w 2372630"/>
              <a:gd name="connsiteY0" fmla="*/ 570203 h 593670"/>
              <a:gd name="connsiteX1" fmla="*/ 651858 w 2372630"/>
              <a:gd name="connsiteY1" fmla="*/ 582717 h 593670"/>
              <a:gd name="connsiteX2" fmla="*/ 645728 w 2372630"/>
              <a:gd name="connsiteY2" fmla="*/ 591845 h 593670"/>
              <a:gd name="connsiteX3" fmla="*/ 635001 w 2372630"/>
              <a:gd name="connsiteY3" fmla="*/ 593670 h 593670"/>
              <a:gd name="connsiteX4" fmla="*/ 624273 w 2372630"/>
              <a:gd name="connsiteY4" fmla="*/ 592301 h 593670"/>
              <a:gd name="connsiteX5" fmla="*/ 624273 w 2372630"/>
              <a:gd name="connsiteY5" fmla="*/ 591845 h 593670"/>
              <a:gd name="connsiteX6" fmla="*/ 623507 w 2372630"/>
              <a:gd name="connsiteY6" fmla="*/ 591845 h 593670"/>
              <a:gd name="connsiteX7" fmla="*/ 624273 w 2372630"/>
              <a:gd name="connsiteY7" fmla="*/ 592301 h 593670"/>
              <a:gd name="connsiteX8" fmla="*/ 629637 w 2372630"/>
              <a:gd name="connsiteY8" fmla="*/ 570852 h 593670"/>
              <a:gd name="connsiteX9" fmla="*/ 645716 w 2372630"/>
              <a:gd name="connsiteY9" fmla="*/ 570203 h 593670"/>
              <a:gd name="connsiteX10" fmla="*/ 1416074 w 2372630"/>
              <a:gd name="connsiteY10" fmla="*/ 514591 h 593670"/>
              <a:gd name="connsiteX11" fmla="*/ 1412734 w 2372630"/>
              <a:gd name="connsiteY11" fmla="*/ 527041 h 593670"/>
              <a:gd name="connsiteX12" fmla="*/ 1408137 w 2372630"/>
              <a:gd name="connsiteY12" fmla="*/ 522478 h 593670"/>
              <a:gd name="connsiteX13" fmla="*/ 1408137 w 2372630"/>
              <a:gd name="connsiteY13" fmla="*/ 516545 h 593670"/>
              <a:gd name="connsiteX14" fmla="*/ 1416074 w 2372630"/>
              <a:gd name="connsiteY14" fmla="*/ 514591 h 593670"/>
              <a:gd name="connsiteX15" fmla="*/ 1530735 w 2372630"/>
              <a:gd name="connsiteY15" fmla="*/ 513807 h 593670"/>
              <a:gd name="connsiteX16" fmla="*/ 1542228 w 2372630"/>
              <a:gd name="connsiteY16" fmla="*/ 519283 h 593670"/>
              <a:gd name="connsiteX17" fmla="*/ 1536865 w 2372630"/>
              <a:gd name="connsiteY17" fmla="*/ 521565 h 593670"/>
              <a:gd name="connsiteX18" fmla="*/ 1526137 w 2372630"/>
              <a:gd name="connsiteY18" fmla="*/ 519283 h 593670"/>
              <a:gd name="connsiteX19" fmla="*/ 1530735 w 2372630"/>
              <a:gd name="connsiteY19" fmla="*/ 513807 h 593670"/>
              <a:gd name="connsiteX20" fmla="*/ 1596823 w 2372630"/>
              <a:gd name="connsiteY20" fmla="*/ 506962 h 593670"/>
              <a:gd name="connsiteX21" fmla="*/ 1615021 w 2372630"/>
              <a:gd name="connsiteY21" fmla="*/ 516545 h 593670"/>
              <a:gd name="connsiteX22" fmla="*/ 1600463 w 2372630"/>
              <a:gd name="connsiteY22" fmla="*/ 520196 h 593670"/>
              <a:gd name="connsiteX23" fmla="*/ 1582073 w 2372630"/>
              <a:gd name="connsiteY23" fmla="*/ 516545 h 593670"/>
              <a:gd name="connsiteX24" fmla="*/ 1596823 w 2372630"/>
              <a:gd name="connsiteY24" fmla="*/ 506962 h 593670"/>
              <a:gd name="connsiteX25" fmla="*/ 643178 w 2372630"/>
              <a:gd name="connsiteY25" fmla="*/ 502755 h 593670"/>
              <a:gd name="connsiteX26" fmla="*/ 648027 w 2372630"/>
              <a:gd name="connsiteY26" fmla="*/ 512894 h 593670"/>
              <a:gd name="connsiteX27" fmla="*/ 641131 w 2372630"/>
              <a:gd name="connsiteY27" fmla="*/ 510613 h 593670"/>
              <a:gd name="connsiteX28" fmla="*/ 641131 w 2372630"/>
              <a:gd name="connsiteY28" fmla="*/ 507418 h 593670"/>
              <a:gd name="connsiteX29" fmla="*/ 643178 w 2372630"/>
              <a:gd name="connsiteY29" fmla="*/ 502755 h 593670"/>
              <a:gd name="connsiteX30" fmla="*/ 1718907 w 2372630"/>
              <a:gd name="connsiteY30" fmla="*/ 501500 h 593670"/>
              <a:gd name="connsiteX31" fmla="*/ 1726892 w 2372630"/>
              <a:gd name="connsiteY31" fmla="*/ 504223 h 593670"/>
              <a:gd name="connsiteX32" fmla="*/ 1723061 w 2372630"/>
              <a:gd name="connsiteY32" fmla="*/ 511069 h 593670"/>
              <a:gd name="connsiteX33" fmla="*/ 1713866 w 2372630"/>
              <a:gd name="connsiteY33" fmla="*/ 512894 h 593670"/>
              <a:gd name="connsiteX34" fmla="*/ 1705438 w 2372630"/>
              <a:gd name="connsiteY34" fmla="*/ 510613 h 593670"/>
              <a:gd name="connsiteX35" fmla="*/ 1718907 w 2372630"/>
              <a:gd name="connsiteY35" fmla="*/ 501500 h 593670"/>
              <a:gd name="connsiteX36" fmla="*/ 1805719 w 2372630"/>
              <a:gd name="connsiteY36" fmla="*/ 495275 h 593670"/>
              <a:gd name="connsiteX37" fmla="*/ 1822672 w 2372630"/>
              <a:gd name="connsiteY37" fmla="*/ 498747 h 593670"/>
              <a:gd name="connsiteX38" fmla="*/ 1758308 w 2372630"/>
              <a:gd name="connsiteY38" fmla="*/ 512438 h 593670"/>
              <a:gd name="connsiteX39" fmla="*/ 1753711 w 2372630"/>
              <a:gd name="connsiteY39" fmla="*/ 511982 h 593670"/>
              <a:gd name="connsiteX40" fmla="*/ 1744516 w 2372630"/>
              <a:gd name="connsiteY40" fmla="*/ 510613 h 593670"/>
              <a:gd name="connsiteX41" fmla="*/ 1805719 w 2372630"/>
              <a:gd name="connsiteY41" fmla="*/ 495275 h 593670"/>
              <a:gd name="connsiteX42" fmla="*/ 1195601 w 2372630"/>
              <a:gd name="connsiteY42" fmla="*/ 494982 h 593670"/>
              <a:gd name="connsiteX43" fmla="*/ 1218109 w 2372630"/>
              <a:gd name="connsiteY43" fmla="*/ 501485 h 593670"/>
              <a:gd name="connsiteX44" fmla="*/ 1204317 w 2372630"/>
              <a:gd name="connsiteY44" fmla="*/ 505136 h 593670"/>
              <a:gd name="connsiteX45" fmla="*/ 1178265 w 2372630"/>
              <a:gd name="connsiteY45" fmla="*/ 501485 h 593670"/>
              <a:gd name="connsiteX46" fmla="*/ 1195601 w 2372630"/>
              <a:gd name="connsiteY46" fmla="*/ 494982 h 593670"/>
              <a:gd name="connsiteX47" fmla="*/ 648314 w 2372630"/>
              <a:gd name="connsiteY47" fmla="*/ 487046 h 593670"/>
              <a:gd name="connsiteX48" fmla="*/ 707794 w 2372630"/>
              <a:gd name="connsiteY48" fmla="*/ 501485 h 593670"/>
              <a:gd name="connsiteX49" fmla="*/ 704729 w 2372630"/>
              <a:gd name="connsiteY49" fmla="*/ 502398 h 593670"/>
              <a:gd name="connsiteX50" fmla="*/ 685573 w 2372630"/>
              <a:gd name="connsiteY50" fmla="*/ 498747 h 593670"/>
              <a:gd name="connsiteX51" fmla="*/ 635001 w 2372630"/>
              <a:gd name="connsiteY51" fmla="*/ 489620 h 593670"/>
              <a:gd name="connsiteX52" fmla="*/ 648314 w 2372630"/>
              <a:gd name="connsiteY52" fmla="*/ 487046 h 593670"/>
              <a:gd name="connsiteX53" fmla="*/ 1408137 w 2372630"/>
              <a:gd name="connsiteY53" fmla="*/ 486425 h 593670"/>
              <a:gd name="connsiteX54" fmla="*/ 1429591 w 2372630"/>
              <a:gd name="connsiteY54" fmla="*/ 492358 h 593670"/>
              <a:gd name="connsiteX55" fmla="*/ 1406604 w 2372630"/>
              <a:gd name="connsiteY55" fmla="*/ 496922 h 593670"/>
              <a:gd name="connsiteX56" fmla="*/ 1390513 w 2372630"/>
              <a:gd name="connsiteY56" fmla="*/ 495096 h 593670"/>
              <a:gd name="connsiteX57" fmla="*/ 1388981 w 2372630"/>
              <a:gd name="connsiteY57" fmla="*/ 494184 h 593670"/>
              <a:gd name="connsiteX58" fmla="*/ 1408137 w 2372630"/>
              <a:gd name="connsiteY58" fmla="*/ 486425 h 593670"/>
              <a:gd name="connsiteX59" fmla="*/ 519490 w 2372630"/>
              <a:gd name="connsiteY59" fmla="*/ 485969 h 593670"/>
              <a:gd name="connsiteX60" fmla="*/ 534623 w 2372630"/>
              <a:gd name="connsiteY60" fmla="*/ 492358 h 593670"/>
              <a:gd name="connsiteX61" fmla="*/ 568338 w 2372630"/>
              <a:gd name="connsiteY61" fmla="*/ 492358 h 593670"/>
              <a:gd name="connsiteX62" fmla="*/ 564507 w 2372630"/>
              <a:gd name="connsiteY62" fmla="*/ 499204 h 593670"/>
              <a:gd name="connsiteX63" fmla="*/ 551481 w 2372630"/>
              <a:gd name="connsiteY63" fmla="*/ 498291 h 593670"/>
              <a:gd name="connsiteX64" fmla="*/ 512402 w 2372630"/>
              <a:gd name="connsiteY64" fmla="*/ 486425 h 593670"/>
              <a:gd name="connsiteX65" fmla="*/ 519490 w 2372630"/>
              <a:gd name="connsiteY65" fmla="*/ 485969 h 593670"/>
              <a:gd name="connsiteX66" fmla="*/ 1489238 w 2372630"/>
              <a:gd name="connsiteY66" fmla="*/ 475801 h 593670"/>
              <a:gd name="connsiteX67" fmla="*/ 1503150 w 2372630"/>
              <a:gd name="connsiteY67" fmla="*/ 477298 h 593670"/>
              <a:gd name="connsiteX68" fmla="*/ 1462540 w 2372630"/>
              <a:gd name="connsiteY68" fmla="*/ 494184 h 593670"/>
              <a:gd name="connsiteX69" fmla="*/ 1447215 w 2372630"/>
              <a:gd name="connsiteY69" fmla="*/ 492358 h 593670"/>
              <a:gd name="connsiteX70" fmla="*/ 1489238 w 2372630"/>
              <a:gd name="connsiteY70" fmla="*/ 475801 h 593670"/>
              <a:gd name="connsiteX71" fmla="*/ 1542228 w 2372630"/>
              <a:gd name="connsiteY71" fmla="*/ 471366 h 593670"/>
              <a:gd name="connsiteX72" fmla="*/ 1570579 w 2372630"/>
              <a:gd name="connsiteY72" fmla="*/ 483231 h 593670"/>
              <a:gd name="connsiteX73" fmla="*/ 1564449 w 2372630"/>
              <a:gd name="connsiteY73" fmla="*/ 487794 h 593670"/>
              <a:gd name="connsiteX74" fmla="*/ 1546826 w 2372630"/>
              <a:gd name="connsiteY74" fmla="*/ 490989 h 593670"/>
              <a:gd name="connsiteX75" fmla="*/ 1531501 w 2372630"/>
              <a:gd name="connsiteY75" fmla="*/ 486425 h 593670"/>
              <a:gd name="connsiteX76" fmla="*/ 1542228 w 2372630"/>
              <a:gd name="connsiteY76" fmla="*/ 471366 h 593670"/>
              <a:gd name="connsiteX77" fmla="*/ 207918 w 2372630"/>
              <a:gd name="connsiteY77" fmla="*/ 426927 h 593670"/>
              <a:gd name="connsiteX78" fmla="*/ 197478 w 2372630"/>
              <a:gd name="connsiteY78" fmla="*/ 431206 h 593670"/>
              <a:gd name="connsiteX79" fmla="*/ 212036 w 2372630"/>
              <a:gd name="connsiteY79" fmla="*/ 432119 h 593670"/>
              <a:gd name="connsiteX80" fmla="*/ 225829 w 2372630"/>
              <a:gd name="connsiteY80" fmla="*/ 428468 h 593670"/>
              <a:gd name="connsiteX81" fmla="*/ 207918 w 2372630"/>
              <a:gd name="connsiteY81" fmla="*/ 426927 h 593670"/>
              <a:gd name="connsiteX82" fmla="*/ 2211922 w 2372630"/>
              <a:gd name="connsiteY82" fmla="*/ 425045 h 593670"/>
              <a:gd name="connsiteX83" fmla="*/ 2231844 w 2372630"/>
              <a:gd name="connsiteY83" fmla="*/ 425729 h 593670"/>
              <a:gd name="connsiteX84" fmla="*/ 2222649 w 2372630"/>
              <a:gd name="connsiteY84" fmla="*/ 432119 h 593670"/>
              <a:gd name="connsiteX85" fmla="*/ 2203493 w 2372630"/>
              <a:gd name="connsiteY85" fmla="*/ 428468 h 593670"/>
              <a:gd name="connsiteX86" fmla="*/ 2211922 w 2372630"/>
              <a:gd name="connsiteY86" fmla="*/ 425045 h 593670"/>
              <a:gd name="connsiteX87" fmla="*/ 130049 w 2372630"/>
              <a:gd name="connsiteY87" fmla="*/ 418884 h 593670"/>
              <a:gd name="connsiteX88" fmla="*/ 125451 w 2372630"/>
              <a:gd name="connsiteY88" fmla="*/ 421622 h 593670"/>
              <a:gd name="connsiteX89" fmla="*/ 126217 w 2372630"/>
              <a:gd name="connsiteY89" fmla="*/ 422535 h 593670"/>
              <a:gd name="connsiteX90" fmla="*/ 130049 w 2372630"/>
              <a:gd name="connsiteY90" fmla="*/ 418884 h 593670"/>
              <a:gd name="connsiteX91" fmla="*/ 2121506 w 2372630"/>
              <a:gd name="connsiteY91" fmla="*/ 389221 h 593670"/>
              <a:gd name="connsiteX92" fmla="*/ 2124570 w 2372630"/>
              <a:gd name="connsiteY92" fmla="*/ 390590 h 593670"/>
              <a:gd name="connsiteX93" fmla="*/ 2123804 w 2372630"/>
              <a:gd name="connsiteY93" fmla="*/ 390133 h 593670"/>
              <a:gd name="connsiteX94" fmla="*/ 2121506 w 2372630"/>
              <a:gd name="connsiteY94" fmla="*/ 389221 h 593670"/>
              <a:gd name="connsiteX95" fmla="*/ 2122272 w 2372630"/>
              <a:gd name="connsiteY95" fmla="*/ 377812 h 593670"/>
              <a:gd name="connsiteX96" fmla="*/ 2121506 w 2372630"/>
              <a:gd name="connsiteY96" fmla="*/ 379637 h 593670"/>
              <a:gd name="connsiteX97" fmla="*/ 2119973 w 2372630"/>
              <a:gd name="connsiteY97" fmla="*/ 378724 h 593670"/>
              <a:gd name="connsiteX98" fmla="*/ 2119973 w 2372630"/>
              <a:gd name="connsiteY98" fmla="*/ 379181 h 593670"/>
              <a:gd name="connsiteX99" fmla="*/ 2119973 w 2372630"/>
              <a:gd name="connsiteY99" fmla="*/ 379637 h 593670"/>
              <a:gd name="connsiteX100" fmla="*/ 2120739 w 2372630"/>
              <a:gd name="connsiteY100" fmla="*/ 381919 h 593670"/>
              <a:gd name="connsiteX101" fmla="*/ 2122272 w 2372630"/>
              <a:gd name="connsiteY101" fmla="*/ 381463 h 593670"/>
              <a:gd name="connsiteX102" fmla="*/ 2122272 w 2372630"/>
              <a:gd name="connsiteY102" fmla="*/ 377812 h 593670"/>
              <a:gd name="connsiteX103" fmla="*/ 2126869 w 2372630"/>
              <a:gd name="connsiteY103" fmla="*/ 375530 h 593670"/>
              <a:gd name="connsiteX104" fmla="*/ 2127635 w 2372630"/>
              <a:gd name="connsiteY104" fmla="*/ 379637 h 593670"/>
              <a:gd name="connsiteX105" fmla="*/ 2127635 w 2372630"/>
              <a:gd name="connsiteY105" fmla="*/ 380093 h 593670"/>
              <a:gd name="connsiteX106" fmla="*/ 2128402 w 2372630"/>
              <a:gd name="connsiteY106" fmla="*/ 379637 h 593670"/>
              <a:gd name="connsiteX107" fmla="*/ 2128402 w 2372630"/>
              <a:gd name="connsiteY107" fmla="*/ 378724 h 593670"/>
              <a:gd name="connsiteX108" fmla="*/ 2129168 w 2372630"/>
              <a:gd name="connsiteY108" fmla="*/ 379637 h 593670"/>
              <a:gd name="connsiteX109" fmla="*/ 2130700 w 2372630"/>
              <a:gd name="connsiteY109" fmla="*/ 379637 h 593670"/>
              <a:gd name="connsiteX110" fmla="*/ 2129934 w 2372630"/>
              <a:gd name="connsiteY110" fmla="*/ 377812 h 593670"/>
              <a:gd name="connsiteX111" fmla="*/ 2129168 w 2372630"/>
              <a:gd name="connsiteY111" fmla="*/ 379637 h 593670"/>
              <a:gd name="connsiteX112" fmla="*/ 2129168 w 2372630"/>
              <a:gd name="connsiteY112" fmla="*/ 379181 h 593670"/>
              <a:gd name="connsiteX113" fmla="*/ 2128402 w 2372630"/>
              <a:gd name="connsiteY113" fmla="*/ 378724 h 593670"/>
              <a:gd name="connsiteX114" fmla="*/ 2129168 w 2372630"/>
              <a:gd name="connsiteY114" fmla="*/ 377812 h 593670"/>
              <a:gd name="connsiteX115" fmla="*/ 2126869 w 2372630"/>
              <a:gd name="connsiteY115" fmla="*/ 375530 h 593670"/>
              <a:gd name="connsiteX116" fmla="*/ 2124570 w 2372630"/>
              <a:gd name="connsiteY116" fmla="*/ 375530 h 593670"/>
              <a:gd name="connsiteX117" fmla="*/ 2123038 w 2372630"/>
              <a:gd name="connsiteY117" fmla="*/ 379637 h 593670"/>
              <a:gd name="connsiteX118" fmla="*/ 2123804 w 2372630"/>
              <a:gd name="connsiteY118" fmla="*/ 381919 h 593670"/>
              <a:gd name="connsiteX119" fmla="*/ 2125337 w 2372630"/>
              <a:gd name="connsiteY119" fmla="*/ 381463 h 593670"/>
              <a:gd name="connsiteX120" fmla="*/ 2124570 w 2372630"/>
              <a:gd name="connsiteY120" fmla="*/ 375530 h 593670"/>
              <a:gd name="connsiteX121" fmla="*/ 2156753 w 2372630"/>
              <a:gd name="connsiteY121" fmla="*/ 375073 h 593670"/>
              <a:gd name="connsiteX122" fmla="*/ 2156753 w 2372630"/>
              <a:gd name="connsiteY122" fmla="*/ 375530 h 593670"/>
              <a:gd name="connsiteX123" fmla="*/ 2155220 w 2372630"/>
              <a:gd name="connsiteY123" fmla="*/ 377812 h 593670"/>
              <a:gd name="connsiteX124" fmla="*/ 2157519 w 2372630"/>
              <a:gd name="connsiteY124" fmla="*/ 375530 h 593670"/>
              <a:gd name="connsiteX125" fmla="*/ 2156753 w 2372630"/>
              <a:gd name="connsiteY125" fmla="*/ 375073 h 593670"/>
              <a:gd name="connsiteX126" fmla="*/ 2116334 w 2372630"/>
              <a:gd name="connsiteY126" fmla="*/ 370567 h 593670"/>
              <a:gd name="connsiteX127" fmla="*/ 2115376 w 2372630"/>
              <a:gd name="connsiteY127" fmla="*/ 374617 h 593670"/>
              <a:gd name="connsiteX128" fmla="*/ 2114609 w 2372630"/>
              <a:gd name="connsiteY128" fmla="*/ 375530 h 593670"/>
              <a:gd name="connsiteX129" fmla="*/ 2115376 w 2372630"/>
              <a:gd name="connsiteY129" fmla="*/ 375073 h 593670"/>
              <a:gd name="connsiteX130" fmla="*/ 2116908 w 2372630"/>
              <a:gd name="connsiteY130" fmla="*/ 374617 h 593670"/>
              <a:gd name="connsiteX131" fmla="*/ 2118441 w 2372630"/>
              <a:gd name="connsiteY131" fmla="*/ 373704 h 593670"/>
              <a:gd name="connsiteX132" fmla="*/ 2116334 w 2372630"/>
              <a:gd name="connsiteY132" fmla="*/ 370567 h 593670"/>
              <a:gd name="connsiteX133" fmla="*/ 2144493 w 2372630"/>
              <a:gd name="connsiteY133" fmla="*/ 370053 h 593670"/>
              <a:gd name="connsiteX134" fmla="*/ 2146025 w 2372630"/>
              <a:gd name="connsiteY134" fmla="*/ 370053 h 593670"/>
              <a:gd name="connsiteX135" fmla="*/ 2145259 w 2372630"/>
              <a:gd name="connsiteY135" fmla="*/ 371879 h 593670"/>
              <a:gd name="connsiteX136" fmla="*/ 2144493 w 2372630"/>
              <a:gd name="connsiteY136" fmla="*/ 370053 h 593670"/>
              <a:gd name="connsiteX137" fmla="*/ 2137597 w 2372630"/>
              <a:gd name="connsiteY137" fmla="*/ 362295 h 593670"/>
              <a:gd name="connsiteX138" fmla="*/ 2136064 w 2372630"/>
              <a:gd name="connsiteY138" fmla="*/ 364121 h 593670"/>
              <a:gd name="connsiteX139" fmla="*/ 2137597 w 2372630"/>
              <a:gd name="connsiteY139" fmla="*/ 365946 h 593670"/>
              <a:gd name="connsiteX140" fmla="*/ 2137597 w 2372630"/>
              <a:gd name="connsiteY140" fmla="*/ 364121 h 593670"/>
              <a:gd name="connsiteX141" fmla="*/ 2137597 w 2372630"/>
              <a:gd name="connsiteY141" fmla="*/ 362295 h 593670"/>
              <a:gd name="connsiteX142" fmla="*/ 2181272 w 2372630"/>
              <a:gd name="connsiteY142" fmla="*/ 356819 h 593670"/>
              <a:gd name="connsiteX143" fmla="*/ 2180506 w 2372630"/>
              <a:gd name="connsiteY143" fmla="*/ 358644 h 593670"/>
              <a:gd name="connsiteX144" fmla="*/ 2181272 w 2372630"/>
              <a:gd name="connsiteY144" fmla="*/ 358644 h 593670"/>
              <a:gd name="connsiteX145" fmla="*/ 2182038 w 2372630"/>
              <a:gd name="connsiteY145" fmla="*/ 358644 h 593670"/>
              <a:gd name="connsiteX146" fmla="*/ 2181272 w 2372630"/>
              <a:gd name="connsiteY146" fmla="*/ 356819 h 593670"/>
              <a:gd name="connsiteX147" fmla="*/ 2149856 w 2372630"/>
              <a:gd name="connsiteY147" fmla="*/ 354994 h 593670"/>
              <a:gd name="connsiteX148" fmla="*/ 2146025 w 2372630"/>
              <a:gd name="connsiteY148" fmla="*/ 355450 h 593670"/>
              <a:gd name="connsiteX149" fmla="*/ 2145259 w 2372630"/>
              <a:gd name="connsiteY149" fmla="*/ 355450 h 593670"/>
              <a:gd name="connsiteX150" fmla="*/ 2145259 w 2372630"/>
              <a:gd name="connsiteY150" fmla="*/ 356819 h 593670"/>
              <a:gd name="connsiteX151" fmla="*/ 2145259 w 2372630"/>
              <a:gd name="connsiteY151" fmla="*/ 358644 h 593670"/>
              <a:gd name="connsiteX152" fmla="*/ 2139895 w 2372630"/>
              <a:gd name="connsiteY152" fmla="*/ 356819 h 593670"/>
              <a:gd name="connsiteX153" fmla="*/ 2139895 w 2372630"/>
              <a:gd name="connsiteY153" fmla="*/ 357732 h 593670"/>
              <a:gd name="connsiteX154" fmla="*/ 2142194 w 2372630"/>
              <a:gd name="connsiteY154" fmla="*/ 358644 h 593670"/>
              <a:gd name="connsiteX155" fmla="*/ 2140662 w 2372630"/>
              <a:gd name="connsiteY155" fmla="*/ 360470 h 593670"/>
              <a:gd name="connsiteX156" fmla="*/ 2140662 w 2372630"/>
              <a:gd name="connsiteY156" fmla="*/ 358644 h 593670"/>
              <a:gd name="connsiteX157" fmla="*/ 2139895 w 2372630"/>
              <a:gd name="connsiteY157" fmla="*/ 358188 h 593670"/>
              <a:gd name="connsiteX158" fmla="*/ 2139129 w 2372630"/>
              <a:gd name="connsiteY158" fmla="*/ 356363 h 593670"/>
              <a:gd name="connsiteX159" fmla="*/ 2137597 w 2372630"/>
              <a:gd name="connsiteY159" fmla="*/ 356363 h 593670"/>
              <a:gd name="connsiteX160" fmla="*/ 2137597 w 2372630"/>
              <a:gd name="connsiteY160" fmla="*/ 356819 h 593670"/>
              <a:gd name="connsiteX161" fmla="*/ 2139129 w 2372630"/>
              <a:gd name="connsiteY161" fmla="*/ 358644 h 593670"/>
              <a:gd name="connsiteX162" fmla="*/ 2131467 w 2372630"/>
              <a:gd name="connsiteY162" fmla="*/ 359101 h 593670"/>
              <a:gd name="connsiteX163" fmla="*/ 2130700 w 2372630"/>
              <a:gd name="connsiteY163" fmla="*/ 358644 h 593670"/>
              <a:gd name="connsiteX164" fmla="*/ 2129934 w 2372630"/>
              <a:gd name="connsiteY164" fmla="*/ 359101 h 593670"/>
              <a:gd name="connsiteX165" fmla="*/ 2126103 w 2372630"/>
              <a:gd name="connsiteY165" fmla="*/ 361383 h 593670"/>
              <a:gd name="connsiteX166" fmla="*/ 2125337 w 2372630"/>
              <a:gd name="connsiteY166" fmla="*/ 362295 h 593670"/>
              <a:gd name="connsiteX167" fmla="*/ 2125337 w 2372630"/>
              <a:gd name="connsiteY167" fmla="*/ 362752 h 593670"/>
              <a:gd name="connsiteX168" fmla="*/ 2134532 w 2372630"/>
              <a:gd name="connsiteY168" fmla="*/ 362295 h 593670"/>
              <a:gd name="connsiteX169" fmla="*/ 2136830 w 2372630"/>
              <a:gd name="connsiteY169" fmla="*/ 360470 h 593670"/>
              <a:gd name="connsiteX170" fmla="*/ 2139895 w 2372630"/>
              <a:gd name="connsiteY170" fmla="*/ 360470 h 593670"/>
              <a:gd name="connsiteX171" fmla="*/ 2140662 w 2372630"/>
              <a:gd name="connsiteY171" fmla="*/ 362295 h 593670"/>
              <a:gd name="connsiteX172" fmla="*/ 2140662 w 2372630"/>
              <a:gd name="connsiteY172" fmla="*/ 360470 h 593670"/>
              <a:gd name="connsiteX173" fmla="*/ 2144493 w 2372630"/>
              <a:gd name="connsiteY173" fmla="*/ 362295 h 593670"/>
              <a:gd name="connsiteX174" fmla="*/ 2146791 w 2372630"/>
              <a:gd name="connsiteY174" fmla="*/ 360470 h 593670"/>
              <a:gd name="connsiteX175" fmla="*/ 2146791 w 2372630"/>
              <a:gd name="connsiteY175" fmla="*/ 356819 h 593670"/>
              <a:gd name="connsiteX176" fmla="*/ 2150623 w 2372630"/>
              <a:gd name="connsiteY176" fmla="*/ 355906 h 593670"/>
              <a:gd name="connsiteX177" fmla="*/ 2151389 w 2372630"/>
              <a:gd name="connsiteY177" fmla="*/ 354994 h 593670"/>
              <a:gd name="connsiteX178" fmla="*/ 2150623 w 2372630"/>
              <a:gd name="connsiteY178" fmla="*/ 354994 h 593670"/>
              <a:gd name="connsiteX179" fmla="*/ 2150623 w 2372630"/>
              <a:gd name="connsiteY179" fmla="*/ 355450 h 593670"/>
              <a:gd name="connsiteX180" fmla="*/ 2149856 w 2372630"/>
              <a:gd name="connsiteY180" fmla="*/ 355450 h 593670"/>
              <a:gd name="connsiteX181" fmla="*/ 2180506 w 2372630"/>
              <a:gd name="connsiteY181" fmla="*/ 354537 h 593670"/>
              <a:gd name="connsiteX182" fmla="*/ 2182038 w 2372630"/>
              <a:gd name="connsiteY182" fmla="*/ 354537 h 593670"/>
              <a:gd name="connsiteX183" fmla="*/ 2180533 w 2372630"/>
              <a:gd name="connsiteY183" fmla="*/ 354584 h 593670"/>
              <a:gd name="connsiteX184" fmla="*/ 115490 w 2372630"/>
              <a:gd name="connsiteY184" fmla="*/ 350430 h 593670"/>
              <a:gd name="connsiteX185" fmla="*/ 115490 w 2372630"/>
              <a:gd name="connsiteY185" fmla="*/ 351343 h 593670"/>
              <a:gd name="connsiteX186" fmla="*/ 114724 w 2372630"/>
              <a:gd name="connsiteY186" fmla="*/ 352712 h 593670"/>
              <a:gd name="connsiteX187" fmla="*/ 117023 w 2372630"/>
              <a:gd name="connsiteY187" fmla="*/ 350886 h 593670"/>
              <a:gd name="connsiteX188" fmla="*/ 2158285 w 2372630"/>
              <a:gd name="connsiteY188" fmla="*/ 347235 h 593670"/>
              <a:gd name="connsiteX189" fmla="*/ 2158285 w 2372630"/>
              <a:gd name="connsiteY189" fmla="*/ 347692 h 593670"/>
              <a:gd name="connsiteX190" fmla="*/ 2159051 w 2372630"/>
              <a:gd name="connsiteY190" fmla="*/ 347692 h 593670"/>
              <a:gd name="connsiteX191" fmla="*/ 2160584 w 2372630"/>
              <a:gd name="connsiteY191" fmla="*/ 348148 h 593670"/>
              <a:gd name="connsiteX192" fmla="*/ 2161350 w 2372630"/>
              <a:gd name="connsiteY192" fmla="*/ 348148 h 593670"/>
              <a:gd name="connsiteX193" fmla="*/ 2161350 w 2372630"/>
              <a:gd name="connsiteY193" fmla="*/ 347692 h 593670"/>
              <a:gd name="connsiteX194" fmla="*/ 2162882 w 2372630"/>
              <a:gd name="connsiteY194" fmla="*/ 347235 h 593670"/>
              <a:gd name="connsiteX195" fmla="*/ 2158285 w 2372630"/>
              <a:gd name="connsiteY195" fmla="*/ 347235 h 593670"/>
              <a:gd name="connsiteX196" fmla="*/ 2168246 w 2372630"/>
              <a:gd name="connsiteY196" fmla="*/ 344954 h 593670"/>
              <a:gd name="connsiteX197" fmla="*/ 2164415 w 2372630"/>
              <a:gd name="connsiteY197" fmla="*/ 347235 h 593670"/>
              <a:gd name="connsiteX198" fmla="*/ 2165181 w 2372630"/>
              <a:gd name="connsiteY198" fmla="*/ 347692 h 593670"/>
              <a:gd name="connsiteX199" fmla="*/ 2168246 w 2372630"/>
              <a:gd name="connsiteY199" fmla="*/ 344954 h 593670"/>
              <a:gd name="connsiteX200" fmla="*/ 2150623 w 2372630"/>
              <a:gd name="connsiteY200" fmla="*/ 344954 h 593670"/>
              <a:gd name="connsiteX201" fmla="*/ 2151389 w 2372630"/>
              <a:gd name="connsiteY201" fmla="*/ 346323 h 593670"/>
              <a:gd name="connsiteX202" fmla="*/ 2151389 w 2372630"/>
              <a:gd name="connsiteY202" fmla="*/ 347235 h 593670"/>
              <a:gd name="connsiteX203" fmla="*/ 2154454 w 2372630"/>
              <a:gd name="connsiteY203" fmla="*/ 347692 h 593670"/>
              <a:gd name="connsiteX204" fmla="*/ 2154454 w 2372630"/>
              <a:gd name="connsiteY204" fmla="*/ 347235 h 593670"/>
              <a:gd name="connsiteX205" fmla="*/ 2150623 w 2372630"/>
              <a:gd name="connsiteY205" fmla="*/ 344954 h 593670"/>
              <a:gd name="connsiteX206" fmla="*/ 2170545 w 2372630"/>
              <a:gd name="connsiteY206" fmla="*/ 343585 h 593670"/>
              <a:gd name="connsiteX207" fmla="*/ 2170545 w 2372630"/>
              <a:gd name="connsiteY207" fmla="*/ 344041 h 593670"/>
              <a:gd name="connsiteX208" fmla="*/ 2169779 w 2372630"/>
              <a:gd name="connsiteY208" fmla="*/ 347235 h 593670"/>
              <a:gd name="connsiteX209" fmla="*/ 2170545 w 2372630"/>
              <a:gd name="connsiteY209" fmla="*/ 347692 h 593670"/>
              <a:gd name="connsiteX210" fmla="*/ 2171311 w 2372630"/>
              <a:gd name="connsiteY210" fmla="*/ 344954 h 593670"/>
              <a:gd name="connsiteX211" fmla="*/ 2171311 w 2372630"/>
              <a:gd name="connsiteY211" fmla="*/ 343585 h 593670"/>
              <a:gd name="connsiteX212" fmla="*/ 2187402 w 2372630"/>
              <a:gd name="connsiteY212" fmla="*/ 343128 h 593670"/>
              <a:gd name="connsiteX213" fmla="*/ 2188168 w 2372630"/>
              <a:gd name="connsiteY213" fmla="*/ 343128 h 593670"/>
              <a:gd name="connsiteX214" fmla="*/ 2188168 w 2372630"/>
              <a:gd name="connsiteY214" fmla="*/ 344497 h 593670"/>
              <a:gd name="connsiteX215" fmla="*/ 2187402 w 2372630"/>
              <a:gd name="connsiteY215" fmla="*/ 343128 h 593670"/>
              <a:gd name="connsiteX216" fmla="*/ 2169779 w 2372630"/>
              <a:gd name="connsiteY216" fmla="*/ 343128 h 593670"/>
              <a:gd name="connsiteX217" fmla="*/ 2169779 w 2372630"/>
              <a:gd name="connsiteY217" fmla="*/ 344954 h 593670"/>
              <a:gd name="connsiteX218" fmla="*/ 2170545 w 2372630"/>
              <a:gd name="connsiteY218" fmla="*/ 343128 h 593670"/>
              <a:gd name="connsiteX219" fmla="*/ 2169779 w 2372630"/>
              <a:gd name="connsiteY219" fmla="*/ 343128 h 593670"/>
              <a:gd name="connsiteX220" fmla="*/ 2172077 w 2372630"/>
              <a:gd name="connsiteY220" fmla="*/ 338565 h 593670"/>
              <a:gd name="connsiteX221" fmla="*/ 2170545 w 2372630"/>
              <a:gd name="connsiteY221" fmla="*/ 339021 h 593670"/>
              <a:gd name="connsiteX222" fmla="*/ 2171311 w 2372630"/>
              <a:gd name="connsiteY222" fmla="*/ 339021 h 593670"/>
              <a:gd name="connsiteX223" fmla="*/ 2172077 w 2372630"/>
              <a:gd name="connsiteY223" fmla="*/ 338565 h 593670"/>
              <a:gd name="connsiteX224" fmla="*/ 2151389 w 2372630"/>
              <a:gd name="connsiteY224" fmla="*/ 331719 h 593670"/>
              <a:gd name="connsiteX225" fmla="*/ 2152155 w 2372630"/>
              <a:gd name="connsiteY225" fmla="*/ 333088 h 593670"/>
              <a:gd name="connsiteX226" fmla="*/ 2152155 w 2372630"/>
              <a:gd name="connsiteY226" fmla="*/ 333545 h 593670"/>
              <a:gd name="connsiteX227" fmla="*/ 2151389 w 2372630"/>
              <a:gd name="connsiteY227" fmla="*/ 331719 h 593670"/>
              <a:gd name="connsiteX228" fmla="*/ 2141428 w 2372630"/>
              <a:gd name="connsiteY228" fmla="*/ 328068 h 593670"/>
              <a:gd name="connsiteX229" fmla="*/ 2140662 w 2372630"/>
              <a:gd name="connsiteY229" fmla="*/ 328525 h 593670"/>
              <a:gd name="connsiteX230" fmla="*/ 2141428 w 2372630"/>
              <a:gd name="connsiteY230" fmla="*/ 328525 h 593670"/>
              <a:gd name="connsiteX231" fmla="*/ 2141428 w 2372630"/>
              <a:gd name="connsiteY231" fmla="*/ 328068 h 593670"/>
              <a:gd name="connsiteX232" fmla="*/ 2079362 w 2372630"/>
              <a:gd name="connsiteY232" fmla="*/ 327612 h 593670"/>
              <a:gd name="connsiteX233" fmla="*/ 2079362 w 2372630"/>
              <a:gd name="connsiteY233" fmla="*/ 328068 h 593670"/>
              <a:gd name="connsiteX234" fmla="*/ 2079362 w 2372630"/>
              <a:gd name="connsiteY234" fmla="*/ 328525 h 593670"/>
              <a:gd name="connsiteX235" fmla="*/ 2080129 w 2372630"/>
              <a:gd name="connsiteY235" fmla="*/ 328525 h 593670"/>
              <a:gd name="connsiteX236" fmla="*/ 2080129 w 2372630"/>
              <a:gd name="connsiteY236" fmla="*/ 328068 h 593670"/>
              <a:gd name="connsiteX237" fmla="*/ 2079362 w 2372630"/>
              <a:gd name="connsiteY237" fmla="*/ 327612 h 593670"/>
              <a:gd name="connsiteX238" fmla="*/ 2073233 w 2372630"/>
              <a:gd name="connsiteY238" fmla="*/ 327612 h 593670"/>
              <a:gd name="connsiteX239" fmla="*/ 2070168 w 2372630"/>
              <a:gd name="connsiteY239" fmla="*/ 328068 h 593670"/>
              <a:gd name="connsiteX240" fmla="*/ 2070168 w 2372630"/>
              <a:gd name="connsiteY240" fmla="*/ 328525 h 593670"/>
              <a:gd name="connsiteX241" fmla="*/ 2072466 w 2372630"/>
              <a:gd name="connsiteY241" fmla="*/ 328525 h 593670"/>
              <a:gd name="connsiteX242" fmla="*/ 2074765 w 2372630"/>
              <a:gd name="connsiteY242" fmla="*/ 328068 h 593670"/>
              <a:gd name="connsiteX243" fmla="*/ 2129934 w 2372630"/>
              <a:gd name="connsiteY243" fmla="*/ 326243 h 593670"/>
              <a:gd name="connsiteX244" fmla="*/ 2130700 w 2372630"/>
              <a:gd name="connsiteY244" fmla="*/ 326243 h 593670"/>
              <a:gd name="connsiteX245" fmla="*/ 2130700 w 2372630"/>
              <a:gd name="connsiteY245" fmla="*/ 328068 h 593670"/>
              <a:gd name="connsiteX246" fmla="*/ 2129934 w 2372630"/>
              <a:gd name="connsiteY246" fmla="*/ 326243 h 593670"/>
              <a:gd name="connsiteX247" fmla="*/ 2158285 w 2372630"/>
              <a:gd name="connsiteY247" fmla="*/ 324417 h 593670"/>
              <a:gd name="connsiteX248" fmla="*/ 2153688 w 2372630"/>
              <a:gd name="connsiteY248" fmla="*/ 326243 h 593670"/>
              <a:gd name="connsiteX249" fmla="*/ 2157519 w 2372630"/>
              <a:gd name="connsiteY249" fmla="*/ 328068 h 593670"/>
              <a:gd name="connsiteX250" fmla="*/ 2158285 w 2372630"/>
              <a:gd name="connsiteY250" fmla="*/ 326243 h 593670"/>
              <a:gd name="connsiteX251" fmla="*/ 2158285 w 2372630"/>
              <a:gd name="connsiteY251" fmla="*/ 324417 h 593670"/>
              <a:gd name="connsiteX252" fmla="*/ 2152921 w 2372630"/>
              <a:gd name="connsiteY252" fmla="*/ 324417 h 593670"/>
              <a:gd name="connsiteX253" fmla="*/ 2152921 w 2372630"/>
              <a:gd name="connsiteY253" fmla="*/ 326243 h 593670"/>
              <a:gd name="connsiteX254" fmla="*/ 2149090 w 2372630"/>
              <a:gd name="connsiteY254" fmla="*/ 326243 h 593670"/>
              <a:gd name="connsiteX255" fmla="*/ 2152155 w 2372630"/>
              <a:gd name="connsiteY255" fmla="*/ 328068 h 593670"/>
              <a:gd name="connsiteX256" fmla="*/ 2152921 w 2372630"/>
              <a:gd name="connsiteY256" fmla="*/ 328068 h 593670"/>
              <a:gd name="connsiteX257" fmla="*/ 2153688 w 2372630"/>
              <a:gd name="connsiteY257" fmla="*/ 328068 h 593670"/>
              <a:gd name="connsiteX258" fmla="*/ 2153688 w 2372630"/>
              <a:gd name="connsiteY258" fmla="*/ 327612 h 593670"/>
              <a:gd name="connsiteX259" fmla="*/ 2152921 w 2372630"/>
              <a:gd name="connsiteY259" fmla="*/ 324417 h 593670"/>
              <a:gd name="connsiteX260" fmla="*/ 2127635 w 2372630"/>
              <a:gd name="connsiteY260" fmla="*/ 324417 h 593670"/>
              <a:gd name="connsiteX261" fmla="*/ 2128402 w 2372630"/>
              <a:gd name="connsiteY261" fmla="*/ 328068 h 593670"/>
              <a:gd name="connsiteX262" fmla="*/ 2129934 w 2372630"/>
              <a:gd name="connsiteY262" fmla="*/ 328525 h 593670"/>
              <a:gd name="connsiteX263" fmla="*/ 2130700 w 2372630"/>
              <a:gd name="connsiteY263" fmla="*/ 328525 h 593670"/>
              <a:gd name="connsiteX264" fmla="*/ 2134532 w 2372630"/>
              <a:gd name="connsiteY264" fmla="*/ 328068 h 593670"/>
              <a:gd name="connsiteX265" fmla="*/ 2136064 w 2372630"/>
              <a:gd name="connsiteY265" fmla="*/ 328525 h 593670"/>
              <a:gd name="connsiteX266" fmla="*/ 2136830 w 2372630"/>
              <a:gd name="connsiteY266" fmla="*/ 328068 h 593670"/>
              <a:gd name="connsiteX267" fmla="*/ 2137597 w 2372630"/>
              <a:gd name="connsiteY267" fmla="*/ 328068 h 593670"/>
              <a:gd name="connsiteX268" fmla="*/ 2138363 w 2372630"/>
              <a:gd name="connsiteY268" fmla="*/ 326243 h 593670"/>
              <a:gd name="connsiteX269" fmla="*/ 2132233 w 2372630"/>
              <a:gd name="connsiteY269" fmla="*/ 326243 h 593670"/>
              <a:gd name="connsiteX270" fmla="*/ 2131467 w 2372630"/>
              <a:gd name="connsiteY270" fmla="*/ 328068 h 593670"/>
              <a:gd name="connsiteX271" fmla="*/ 2130700 w 2372630"/>
              <a:gd name="connsiteY271" fmla="*/ 326243 h 593670"/>
              <a:gd name="connsiteX272" fmla="*/ 2129168 w 2372630"/>
              <a:gd name="connsiteY272" fmla="*/ 324417 h 593670"/>
              <a:gd name="connsiteX273" fmla="*/ 2129934 w 2372630"/>
              <a:gd name="connsiteY273" fmla="*/ 326243 h 593670"/>
              <a:gd name="connsiteX274" fmla="*/ 2127635 w 2372630"/>
              <a:gd name="connsiteY274" fmla="*/ 324417 h 593670"/>
              <a:gd name="connsiteX275" fmla="*/ 2119973 w 2372630"/>
              <a:gd name="connsiteY275" fmla="*/ 324417 h 593670"/>
              <a:gd name="connsiteX276" fmla="*/ 2119207 w 2372630"/>
              <a:gd name="connsiteY276" fmla="*/ 326243 h 593670"/>
              <a:gd name="connsiteX277" fmla="*/ 2119207 w 2372630"/>
              <a:gd name="connsiteY277" fmla="*/ 328068 h 593670"/>
              <a:gd name="connsiteX278" fmla="*/ 2119207 w 2372630"/>
              <a:gd name="connsiteY278" fmla="*/ 328525 h 593670"/>
              <a:gd name="connsiteX279" fmla="*/ 2121506 w 2372630"/>
              <a:gd name="connsiteY279" fmla="*/ 328981 h 593670"/>
              <a:gd name="connsiteX280" fmla="*/ 2127635 w 2372630"/>
              <a:gd name="connsiteY280" fmla="*/ 328068 h 593670"/>
              <a:gd name="connsiteX281" fmla="*/ 2123804 w 2372630"/>
              <a:gd name="connsiteY281" fmla="*/ 328068 h 593670"/>
              <a:gd name="connsiteX282" fmla="*/ 2123038 w 2372630"/>
              <a:gd name="connsiteY282" fmla="*/ 328068 h 593670"/>
              <a:gd name="connsiteX283" fmla="*/ 2122272 w 2372630"/>
              <a:gd name="connsiteY283" fmla="*/ 324417 h 593670"/>
              <a:gd name="connsiteX284" fmla="*/ 2121506 w 2372630"/>
              <a:gd name="connsiteY284" fmla="*/ 328068 h 593670"/>
              <a:gd name="connsiteX285" fmla="*/ 2119973 w 2372630"/>
              <a:gd name="connsiteY285" fmla="*/ 324417 h 593670"/>
              <a:gd name="connsiteX286" fmla="*/ 2100817 w 2372630"/>
              <a:gd name="connsiteY286" fmla="*/ 322592 h 593670"/>
              <a:gd name="connsiteX287" fmla="*/ 2101583 w 2372630"/>
              <a:gd name="connsiteY287" fmla="*/ 324417 h 593670"/>
              <a:gd name="connsiteX288" fmla="*/ 2101583 w 2372630"/>
              <a:gd name="connsiteY288" fmla="*/ 323048 h 593670"/>
              <a:gd name="connsiteX289" fmla="*/ 2101583 w 2372630"/>
              <a:gd name="connsiteY289" fmla="*/ 322592 h 593670"/>
              <a:gd name="connsiteX290" fmla="*/ 2080895 w 2372630"/>
              <a:gd name="connsiteY290" fmla="*/ 322592 h 593670"/>
              <a:gd name="connsiteX291" fmla="*/ 2080895 w 2372630"/>
              <a:gd name="connsiteY291" fmla="*/ 323048 h 593670"/>
              <a:gd name="connsiteX292" fmla="*/ 2080895 w 2372630"/>
              <a:gd name="connsiteY292" fmla="*/ 324417 h 593670"/>
              <a:gd name="connsiteX293" fmla="*/ 2081661 w 2372630"/>
              <a:gd name="connsiteY293" fmla="*/ 324417 h 593670"/>
              <a:gd name="connsiteX294" fmla="*/ 2081661 w 2372630"/>
              <a:gd name="connsiteY294" fmla="*/ 322592 h 593670"/>
              <a:gd name="connsiteX295" fmla="*/ 2077064 w 2372630"/>
              <a:gd name="connsiteY295" fmla="*/ 322592 h 593670"/>
              <a:gd name="connsiteX296" fmla="*/ 2077064 w 2372630"/>
              <a:gd name="connsiteY296" fmla="*/ 323048 h 593670"/>
              <a:gd name="connsiteX297" fmla="*/ 2077830 w 2372630"/>
              <a:gd name="connsiteY297" fmla="*/ 323505 h 593670"/>
              <a:gd name="connsiteX298" fmla="*/ 2079362 w 2372630"/>
              <a:gd name="connsiteY298" fmla="*/ 323048 h 593670"/>
              <a:gd name="connsiteX299" fmla="*/ 2079362 w 2372630"/>
              <a:gd name="connsiteY299" fmla="*/ 322592 h 593670"/>
              <a:gd name="connsiteX300" fmla="*/ 2075531 w 2372630"/>
              <a:gd name="connsiteY300" fmla="*/ 322592 h 593670"/>
              <a:gd name="connsiteX301" fmla="*/ 2076297 w 2372630"/>
              <a:gd name="connsiteY301" fmla="*/ 323048 h 593670"/>
              <a:gd name="connsiteX302" fmla="*/ 2076297 w 2372630"/>
              <a:gd name="connsiteY302" fmla="*/ 322592 h 593670"/>
              <a:gd name="connsiteX303" fmla="*/ 2168246 w 2372630"/>
              <a:gd name="connsiteY303" fmla="*/ 322136 h 593670"/>
              <a:gd name="connsiteX304" fmla="*/ 2166714 w 2372630"/>
              <a:gd name="connsiteY304" fmla="*/ 324417 h 593670"/>
              <a:gd name="connsiteX305" fmla="*/ 2166714 w 2372630"/>
              <a:gd name="connsiteY305" fmla="*/ 324874 h 593670"/>
              <a:gd name="connsiteX306" fmla="*/ 2168246 w 2372630"/>
              <a:gd name="connsiteY306" fmla="*/ 324417 h 593670"/>
              <a:gd name="connsiteX307" fmla="*/ 2168246 w 2372630"/>
              <a:gd name="connsiteY307" fmla="*/ 323505 h 593670"/>
              <a:gd name="connsiteX308" fmla="*/ 2168246 w 2372630"/>
              <a:gd name="connsiteY308" fmla="*/ 322136 h 593670"/>
              <a:gd name="connsiteX309" fmla="*/ 2137597 w 2372630"/>
              <a:gd name="connsiteY309" fmla="*/ 322136 h 593670"/>
              <a:gd name="connsiteX310" fmla="*/ 2141428 w 2372630"/>
              <a:gd name="connsiteY310" fmla="*/ 326243 h 593670"/>
              <a:gd name="connsiteX311" fmla="*/ 2142194 w 2372630"/>
              <a:gd name="connsiteY311" fmla="*/ 326243 h 593670"/>
              <a:gd name="connsiteX312" fmla="*/ 2142194 w 2372630"/>
              <a:gd name="connsiteY312" fmla="*/ 324417 h 593670"/>
              <a:gd name="connsiteX313" fmla="*/ 2141428 w 2372630"/>
              <a:gd name="connsiteY313" fmla="*/ 325330 h 593670"/>
              <a:gd name="connsiteX314" fmla="*/ 2139895 w 2372630"/>
              <a:gd name="connsiteY314" fmla="*/ 324417 h 593670"/>
              <a:gd name="connsiteX315" fmla="*/ 2137597 w 2372630"/>
              <a:gd name="connsiteY315" fmla="*/ 322136 h 593670"/>
              <a:gd name="connsiteX316" fmla="*/ 2108479 w 2372630"/>
              <a:gd name="connsiteY316" fmla="*/ 322136 h 593670"/>
              <a:gd name="connsiteX317" fmla="*/ 2109246 w 2372630"/>
              <a:gd name="connsiteY317" fmla="*/ 324417 h 593670"/>
              <a:gd name="connsiteX318" fmla="*/ 2110012 w 2372630"/>
              <a:gd name="connsiteY318" fmla="*/ 324417 h 593670"/>
              <a:gd name="connsiteX319" fmla="*/ 2108479 w 2372630"/>
              <a:gd name="connsiteY319" fmla="*/ 322136 h 593670"/>
              <a:gd name="connsiteX320" fmla="*/ 2072466 w 2372630"/>
              <a:gd name="connsiteY320" fmla="*/ 322136 h 593670"/>
              <a:gd name="connsiteX321" fmla="*/ 2072466 w 2372630"/>
              <a:gd name="connsiteY321" fmla="*/ 323048 h 593670"/>
              <a:gd name="connsiteX322" fmla="*/ 2073999 w 2372630"/>
              <a:gd name="connsiteY322" fmla="*/ 324417 h 593670"/>
              <a:gd name="connsiteX323" fmla="*/ 2073999 w 2372630"/>
              <a:gd name="connsiteY323" fmla="*/ 323048 h 593670"/>
              <a:gd name="connsiteX324" fmla="*/ 2073999 w 2372630"/>
              <a:gd name="connsiteY324" fmla="*/ 322592 h 593670"/>
              <a:gd name="connsiteX325" fmla="*/ 2069401 w 2372630"/>
              <a:gd name="connsiteY325" fmla="*/ 322136 h 593670"/>
              <a:gd name="connsiteX326" fmla="*/ 2067103 w 2372630"/>
              <a:gd name="connsiteY326" fmla="*/ 323048 h 593670"/>
              <a:gd name="connsiteX327" fmla="*/ 2065570 w 2372630"/>
              <a:gd name="connsiteY327" fmla="*/ 323505 h 593670"/>
              <a:gd name="connsiteX328" fmla="*/ 2065570 w 2372630"/>
              <a:gd name="connsiteY328" fmla="*/ 323657 h 593670"/>
              <a:gd name="connsiteX329" fmla="*/ 2064804 w 2372630"/>
              <a:gd name="connsiteY329" fmla="*/ 323961 h 593670"/>
              <a:gd name="connsiteX330" fmla="*/ 2065570 w 2372630"/>
              <a:gd name="connsiteY330" fmla="*/ 323961 h 593670"/>
              <a:gd name="connsiteX331" fmla="*/ 2065570 w 2372630"/>
              <a:gd name="connsiteY331" fmla="*/ 323657 h 593670"/>
              <a:gd name="connsiteX332" fmla="*/ 2067103 w 2372630"/>
              <a:gd name="connsiteY332" fmla="*/ 323048 h 593670"/>
              <a:gd name="connsiteX333" fmla="*/ 2070168 w 2372630"/>
              <a:gd name="connsiteY333" fmla="*/ 322136 h 593670"/>
              <a:gd name="connsiteX334" fmla="*/ 114724 w 2372630"/>
              <a:gd name="connsiteY334" fmla="*/ 322136 h 593670"/>
              <a:gd name="connsiteX335" fmla="*/ 114724 w 2372630"/>
              <a:gd name="connsiteY335" fmla="*/ 323048 h 593670"/>
              <a:gd name="connsiteX336" fmla="*/ 115490 w 2372630"/>
              <a:gd name="connsiteY336" fmla="*/ 323505 h 593670"/>
              <a:gd name="connsiteX337" fmla="*/ 115490 w 2372630"/>
              <a:gd name="connsiteY337" fmla="*/ 323048 h 593670"/>
              <a:gd name="connsiteX338" fmla="*/ 117023 w 2372630"/>
              <a:gd name="connsiteY338" fmla="*/ 322592 h 593670"/>
              <a:gd name="connsiteX339" fmla="*/ 116256 w 2372630"/>
              <a:gd name="connsiteY339" fmla="*/ 322592 h 593670"/>
              <a:gd name="connsiteX340" fmla="*/ 2157519 w 2372630"/>
              <a:gd name="connsiteY340" fmla="*/ 313465 h 593670"/>
              <a:gd name="connsiteX341" fmla="*/ 2157519 w 2372630"/>
              <a:gd name="connsiteY341" fmla="*/ 313921 h 593670"/>
              <a:gd name="connsiteX342" fmla="*/ 2158285 w 2372630"/>
              <a:gd name="connsiteY342" fmla="*/ 314834 h 593670"/>
              <a:gd name="connsiteX343" fmla="*/ 2159051 w 2372630"/>
              <a:gd name="connsiteY343" fmla="*/ 313921 h 593670"/>
              <a:gd name="connsiteX344" fmla="*/ 2159051 w 2372630"/>
              <a:gd name="connsiteY344" fmla="*/ 313465 h 593670"/>
              <a:gd name="connsiteX345" fmla="*/ 2158285 w 2372630"/>
              <a:gd name="connsiteY345" fmla="*/ 313465 h 593670"/>
              <a:gd name="connsiteX346" fmla="*/ 2160584 w 2372630"/>
              <a:gd name="connsiteY346" fmla="*/ 307076 h 593670"/>
              <a:gd name="connsiteX347" fmla="*/ 2160584 w 2372630"/>
              <a:gd name="connsiteY347" fmla="*/ 309814 h 593670"/>
              <a:gd name="connsiteX348" fmla="*/ 2161350 w 2372630"/>
              <a:gd name="connsiteY348" fmla="*/ 310270 h 593670"/>
              <a:gd name="connsiteX349" fmla="*/ 2162116 w 2372630"/>
              <a:gd name="connsiteY349" fmla="*/ 311183 h 593670"/>
              <a:gd name="connsiteX350" fmla="*/ 2162116 w 2372630"/>
              <a:gd name="connsiteY350" fmla="*/ 310727 h 593670"/>
              <a:gd name="connsiteX351" fmla="*/ 2162116 w 2372630"/>
              <a:gd name="connsiteY351" fmla="*/ 308901 h 593670"/>
              <a:gd name="connsiteX352" fmla="*/ 2163649 w 2372630"/>
              <a:gd name="connsiteY352" fmla="*/ 310727 h 593670"/>
              <a:gd name="connsiteX353" fmla="*/ 2163649 w 2372630"/>
              <a:gd name="connsiteY353" fmla="*/ 308901 h 593670"/>
              <a:gd name="connsiteX354" fmla="*/ 2162116 w 2372630"/>
              <a:gd name="connsiteY354" fmla="*/ 308901 h 593670"/>
              <a:gd name="connsiteX355" fmla="*/ 2163649 w 2372630"/>
              <a:gd name="connsiteY355" fmla="*/ 307076 h 593670"/>
              <a:gd name="connsiteX356" fmla="*/ 2163649 w 2372630"/>
              <a:gd name="connsiteY356" fmla="*/ 307532 h 593670"/>
              <a:gd name="connsiteX357" fmla="*/ 2163649 w 2372630"/>
              <a:gd name="connsiteY357" fmla="*/ 307988 h 593670"/>
              <a:gd name="connsiteX358" fmla="*/ 2164415 w 2372630"/>
              <a:gd name="connsiteY358" fmla="*/ 307076 h 593670"/>
              <a:gd name="connsiteX359" fmla="*/ 2163649 w 2372630"/>
              <a:gd name="connsiteY359" fmla="*/ 307076 h 593670"/>
              <a:gd name="connsiteX360" fmla="*/ 2162882 w 2372630"/>
              <a:gd name="connsiteY360" fmla="*/ 307076 h 593670"/>
              <a:gd name="connsiteX361" fmla="*/ 2160584 w 2372630"/>
              <a:gd name="connsiteY361" fmla="*/ 307076 h 593670"/>
              <a:gd name="connsiteX362" fmla="*/ 2154454 w 2372630"/>
              <a:gd name="connsiteY362" fmla="*/ 307076 h 593670"/>
              <a:gd name="connsiteX363" fmla="*/ 2154454 w 2372630"/>
              <a:gd name="connsiteY363" fmla="*/ 307988 h 593670"/>
              <a:gd name="connsiteX364" fmla="*/ 2155986 w 2372630"/>
              <a:gd name="connsiteY364" fmla="*/ 307988 h 593670"/>
              <a:gd name="connsiteX365" fmla="*/ 2157519 w 2372630"/>
              <a:gd name="connsiteY365" fmla="*/ 308445 h 593670"/>
              <a:gd name="connsiteX366" fmla="*/ 2159051 w 2372630"/>
              <a:gd name="connsiteY366" fmla="*/ 308901 h 593670"/>
              <a:gd name="connsiteX367" fmla="*/ 2159818 w 2372630"/>
              <a:gd name="connsiteY367" fmla="*/ 309358 h 593670"/>
              <a:gd name="connsiteX368" fmla="*/ 2159818 w 2372630"/>
              <a:gd name="connsiteY368" fmla="*/ 308901 h 593670"/>
              <a:gd name="connsiteX369" fmla="*/ 2159818 w 2372630"/>
              <a:gd name="connsiteY369" fmla="*/ 307076 h 593670"/>
              <a:gd name="connsiteX370" fmla="*/ 2156753 w 2372630"/>
              <a:gd name="connsiteY370" fmla="*/ 307532 h 593670"/>
              <a:gd name="connsiteX371" fmla="*/ 2155986 w 2372630"/>
              <a:gd name="connsiteY371" fmla="*/ 307988 h 593670"/>
              <a:gd name="connsiteX372" fmla="*/ 2154454 w 2372630"/>
              <a:gd name="connsiteY372" fmla="*/ 307076 h 593670"/>
              <a:gd name="connsiteX373" fmla="*/ 2165947 w 2372630"/>
              <a:gd name="connsiteY373" fmla="*/ 306619 h 593670"/>
              <a:gd name="connsiteX374" fmla="*/ 2165181 w 2372630"/>
              <a:gd name="connsiteY374" fmla="*/ 308901 h 593670"/>
              <a:gd name="connsiteX375" fmla="*/ 2165947 w 2372630"/>
              <a:gd name="connsiteY375" fmla="*/ 308901 h 593670"/>
              <a:gd name="connsiteX376" fmla="*/ 2167480 w 2372630"/>
              <a:gd name="connsiteY376" fmla="*/ 310727 h 593670"/>
              <a:gd name="connsiteX377" fmla="*/ 2168246 w 2372630"/>
              <a:gd name="connsiteY377" fmla="*/ 312552 h 593670"/>
              <a:gd name="connsiteX378" fmla="*/ 2172077 w 2372630"/>
              <a:gd name="connsiteY378" fmla="*/ 312552 h 593670"/>
              <a:gd name="connsiteX379" fmla="*/ 2169012 w 2372630"/>
              <a:gd name="connsiteY379" fmla="*/ 310727 h 593670"/>
              <a:gd name="connsiteX380" fmla="*/ 2168246 w 2372630"/>
              <a:gd name="connsiteY380" fmla="*/ 308901 h 593670"/>
              <a:gd name="connsiteX381" fmla="*/ 2169012 w 2372630"/>
              <a:gd name="connsiteY381" fmla="*/ 307988 h 593670"/>
              <a:gd name="connsiteX382" fmla="*/ 2169012 w 2372630"/>
              <a:gd name="connsiteY382" fmla="*/ 307532 h 593670"/>
              <a:gd name="connsiteX383" fmla="*/ 2166714 w 2372630"/>
              <a:gd name="connsiteY383" fmla="*/ 307076 h 593670"/>
              <a:gd name="connsiteX384" fmla="*/ 2152155 w 2372630"/>
              <a:gd name="connsiteY384" fmla="*/ 306619 h 593670"/>
              <a:gd name="connsiteX385" fmla="*/ 2152155 w 2372630"/>
              <a:gd name="connsiteY385" fmla="*/ 307076 h 593670"/>
              <a:gd name="connsiteX386" fmla="*/ 2152155 w 2372630"/>
              <a:gd name="connsiteY386" fmla="*/ 308445 h 593670"/>
              <a:gd name="connsiteX387" fmla="*/ 2147558 w 2372630"/>
              <a:gd name="connsiteY387" fmla="*/ 307532 h 593670"/>
              <a:gd name="connsiteX388" fmla="*/ 2146791 w 2372630"/>
              <a:gd name="connsiteY388" fmla="*/ 307532 h 593670"/>
              <a:gd name="connsiteX389" fmla="*/ 2146791 w 2372630"/>
              <a:gd name="connsiteY389" fmla="*/ 308901 h 593670"/>
              <a:gd name="connsiteX390" fmla="*/ 2144493 w 2372630"/>
              <a:gd name="connsiteY390" fmla="*/ 307532 h 593670"/>
              <a:gd name="connsiteX391" fmla="*/ 2143726 w 2372630"/>
              <a:gd name="connsiteY391" fmla="*/ 307532 h 593670"/>
              <a:gd name="connsiteX392" fmla="*/ 2142960 w 2372630"/>
              <a:gd name="connsiteY392" fmla="*/ 307988 h 593670"/>
              <a:gd name="connsiteX393" fmla="*/ 2136831 w 2372630"/>
              <a:gd name="connsiteY393" fmla="*/ 310726 h 593670"/>
              <a:gd name="connsiteX394" fmla="*/ 2136830 w 2372630"/>
              <a:gd name="connsiteY394" fmla="*/ 310726 h 593670"/>
              <a:gd name="connsiteX395" fmla="*/ 2136064 w 2372630"/>
              <a:gd name="connsiteY395" fmla="*/ 307988 h 593670"/>
              <a:gd name="connsiteX396" fmla="*/ 2135298 w 2372630"/>
              <a:gd name="connsiteY396" fmla="*/ 307988 h 593670"/>
              <a:gd name="connsiteX397" fmla="*/ 2135298 w 2372630"/>
              <a:gd name="connsiteY397" fmla="*/ 308445 h 593670"/>
              <a:gd name="connsiteX398" fmla="*/ 2136064 w 2372630"/>
              <a:gd name="connsiteY398" fmla="*/ 308901 h 593670"/>
              <a:gd name="connsiteX399" fmla="*/ 2135298 w 2372630"/>
              <a:gd name="connsiteY399" fmla="*/ 309814 h 593670"/>
              <a:gd name="connsiteX400" fmla="*/ 2135298 w 2372630"/>
              <a:gd name="connsiteY400" fmla="*/ 310270 h 593670"/>
              <a:gd name="connsiteX401" fmla="*/ 2136064 w 2372630"/>
              <a:gd name="connsiteY401" fmla="*/ 310270 h 593670"/>
              <a:gd name="connsiteX402" fmla="*/ 2136830 w 2372630"/>
              <a:gd name="connsiteY402" fmla="*/ 310726 h 593670"/>
              <a:gd name="connsiteX403" fmla="*/ 2136830 w 2372630"/>
              <a:gd name="connsiteY403" fmla="*/ 310727 h 593670"/>
              <a:gd name="connsiteX404" fmla="*/ 2136831 w 2372630"/>
              <a:gd name="connsiteY404" fmla="*/ 310726 h 593670"/>
              <a:gd name="connsiteX405" fmla="*/ 2138363 w 2372630"/>
              <a:gd name="connsiteY405" fmla="*/ 311639 h 593670"/>
              <a:gd name="connsiteX406" fmla="*/ 2137597 w 2372630"/>
              <a:gd name="connsiteY406" fmla="*/ 314378 h 593670"/>
              <a:gd name="connsiteX407" fmla="*/ 2139129 w 2372630"/>
              <a:gd name="connsiteY407" fmla="*/ 314378 h 593670"/>
              <a:gd name="connsiteX408" fmla="*/ 2142960 w 2372630"/>
              <a:gd name="connsiteY408" fmla="*/ 312552 h 593670"/>
              <a:gd name="connsiteX409" fmla="*/ 2143726 w 2372630"/>
              <a:gd name="connsiteY409" fmla="*/ 312552 h 593670"/>
              <a:gd name="connsiteX410" fmla="*/ 2144493 w 2372630"/>
              <a:gd name="connsiteY410" fmla="*/ 315290 h 593670"/>
              <a:gd name="connsiteX411" fmla="*/ 2144493 w 2372630"/>
              <a:gd name="connsiteY411" fmla="*/ 314834 h 593670"/>
              <a:gd name="connsiteX412" fmla="*/ 2144493 w 2372630"/>
              <a:gd name="connsiteY412" fmla="*/ 312552 h 593670"/>
              <a:gd name="connsiteX413" fmla="*/ 2151389 w 2372630"/>
              <a:gd name="connsiteY413" fmla="*/ 312552 h 593670"/>
              <a:gd name="connsiteX414" fmla="*/ 2150623 w 2372630"/>
              <a:gd name="connsiteY414" fmla="*/ 311639 h 593670"/>
              <a:gd name="connsiteX415" fmla="*/ 2151389 w 2372630"/>
              <a:gd name="connsiteY415" fmla="*/ 308445 h 593670"/>
              <a:gd name="connsiteX416" fmla="*/ 2152155 w 2372630"/>
              <a:gd name="connsiteY416" fmla="*/ 308445 h 593670"/>
              <a:gd name="connsiteX417" fmla="*/ 2152921 w 2372630"/>
              <a:gd name="connsiteY417" fmla="*/ 307988 h 593670"/>
              <a:gd name="connsiteX418" fmla="*/ 2152921 w 2372630"/>
              <a:gd name="connsiteY418" fmla="*/ 307532 h 593670"/>
              <a:gd name="connsiteX419" fmla="*/ 2190563 w 2372630"/>
              <a:gd name="connsiteY419" fmla="*/ 304623 h 593670"/>
              <a:gd name="connsiteX420" fmla="*/ 2189701 w 2372630"/>
              <a:gd name="connsiteY420" fmla="*/ 307076 h 593670"/>
              <a:gd name="connsiteX421" fmla="*/ 2190467 w 2372630"/>
              <a:gd name="connsiteY421" fmla="*/ 305250 h 593670"/>
              <a:gd name="connsiteX422" fmla="*/ 2191233 w 2372630"/>
              <a:gd name="connsiteY422" fmla="*/ 306619 h 593670"/>
              <a:gd name="connsiteX423" fmla="*/ 2192000 w 2372630"/>
              <a:gd name="connsiteY423" fmla="*/ 306619 h 593670"/>
              <a:gd name="connsiteX424" fmla="*/ 2192000 w 2372630"/>
              <a:gd name="connsiteY424" fmla="*/ 306163 h 593670"/>
              <a:gd name="connsiteX425" fmla="*/ 2192000 w 2372630"/>
              <a:gd name="connsiteY425" fmla="*/ 305250 h 593670"/>
              <a:gd name="connsiteX426" fmla="*/ 2190563 w 2372630"/>
              <a:gd name="connsiteY426" fmla="*/ 304623 h 593670"/>
              <a:gd name="connsiteX427" fmla="*/ 2162116 w 2372630"/>
              <a:gd name="connsiteY427" fmla="*/ 299318 h 593670"/>
              <a:gd name="connsiteX428" fmla="*/ 2153688 w 2372630"/>
              <a:gd name="connsiteY428" fmla="*/ 299774 h 593670"/>
              <a:gd name="connsiteX429" fmla="*/ 2159818 w 2372630"/>
              <a:gd name="connsiteY429" fmla="*/ 300230 h 593670"/>
              <a:gd name="connsiteX430" fmla="*/ 2160584 w 2372630"/>
              <a:gd name="connsiteY430" fmla="*/ 300230 h 593670"/>
              <a:gd name="connsiteX431" fmla="*/ 2162116 w 2372630"/>
              <a:gd name="connsiteY431" fmla="*/ 299318 h 593670"/>
              <a:gd name="connsiteX432" fmla="*/ 2183571 w 2372630"/>
              <a:gd name="connsiteY432" fmla="*/ 297492 h 593670"/>
              <a:gd name="connsiteX433" fmla="*/ 2184337 w 2372630"/>
              <a:gd name="connsiteY433" fmla="*/ 300230 h 593670"/>
              <a:gd name="connsiteX434" fmla="*/ 2184337 w 2372630"/>
              <a:gd name="connsiteY434" fmla="*/ 299318 h 593670"/>
              <a:gd name="connsiteX435" fmla="*/ 2185870 w 2372630"/>
              <a:gd name="connsiteY435" fmla="*/ 297492 h 593670"/>
              <a:gd name="connsiteX436" fmla="*/ 2189701 w 2372630"/>
              <a:gd name="connsiteY436" fmla="*/ 299318 h 593670"/>
              <a:gd name="connsiteX437" fmla="*/ 2189701 w 2372630"/>
              <a:gd name="connsiteY437" fmla="*/ 297492 h 593670"/>
              <a:gd name="connsiteX438" fmla="*/ 2185870 w 2372630"/>
              <a:gd name="connsiteY438" fmla="*/ 297492 h 593670"/>
              <a:gd name="connsiteX439" fmla="*/ 2183571 w 2372630"/>
              <a:gd name="connsiteY439" fmla="*/ 297492 h 593670"/>
              <a:gd name="connsiteX440" fmla="*/ 2144972 w 2372630"/>
              <a:gd name="connsiteY440" fmla="*/ 297378 h 593670"/>
              <a:gd name="connsiteX441" fmla="*/ 2143726 w 2372630"/>
              <a:gd name="connsiteY441" fmla="*/ 297949 h 593670"/>
              <a:gd name="connsiteX442" fmla="*/ 2144493 w 2372630"/>
              <a:gd name="connsiteY442" fmla="*/ 298861 h 593670"/>
              <a:gd name="connsiteX443" fmla="*/ 2146025 w 2372630"/>
              <a:gd name="connsiteY443" fmla="*/ 298861 h 593670"/>
              <a:gd name="connsiteX444" fmla="*/ 2146791 w 2372630"/>
              <a:gd name="connsiteY444" fmla="*/ 298861 h 593670"/>
              <a:gd name="connsiteX445" fmla="*/ 2146791 w 2372630"/>
              <a:gd name="connsiteY445" fmla="*/ 297492 h 593670"/>
              <a:gd name="connsiteX446" fmla="*/ 2144972 w 2372630"/>
              <a:gd name="connsiteY446" fmla="*/ 297378 h 593670"/>
              <a:gd name="connsiteX447" fmla="*/ 2137597 w 2372630"/>
              <a:gd name="connsiteY447" fmla="*/ 297036 h 593670"/>
              <a:gd name="connsiteX448" fmla="*/ 2137597 w 2372630"/>
              <a:gd name="connsiteY448" fmla="*/ 297492 h 593670"/>
              <a:gd name="connsiteX449" fmla="*/ 2138363 w 2372630"/>
              <a:gd name="connsiteY449" fmla="*/ 297492 h 593670"/>
              <a:gd name="connsiteX450" fmla="*/ 2138363 w 2372630"/>
              <a:gd name="connsiteY450" fmla="*/ 297036 h 593670"/>
              <a:gd name="connsiteX451" fmla="*/ 2137597 w 2372630"/>
              <a:gd name="connsiteY451" fmla="*/ 297036 h 593670"/>
              <a:gd name="connsiteX452" fmla="*/ 2295442 w 2372630"/>
              <a:gd name="connsiteY452" fmla="*/ 296123 h 593670"/>
              <a:gd name="connsiteX453" fmla="*/ 2284715 w 2372630"/>
              <a:gd name="connsiteY453" fmla="*/ 299774 h 593670"/>
              <a:gd name="connsiteX454" fmla="*/ 2280883 w 2372630"/>
              <a:gd name="connsiteY454" fmla="*/ 297949 h 593670"/>
              <a:gd name="connsiteX455" fmla="*/ 2295442 w 2372630"/>
              <a:gd name="connsiteY455" fmla="*/ 296123 h 593670"/>
              <a:gd name="connsiteX456" fmla="*/ 2188168 w 2372630"/>
              <a:gd name="connsiteY456" fmla="*/ 295667 h 593670"/>
              <a:gd name="connsiteX457" fmla="*/ 2189701 w 2372630"/>
              <a:gd name="connsiteY457" fmla="*/ 296579 h 593670"/>
              <a:gd name="connsiteX458" fmla="*/ 2190467 w 2372630"/>
              <a:gd name="connsiteY458" fmla="*/ 295667 h 593670"/>
              <a:gd name="connsiteX459" fmla="*/ 2188168 w 2372630"/>
              <a:gd name="connsiteY459" fmla="*/ 295667 h 593670"/>
              <a:gd name="connsiteX460" fmla="*/ 2179740 w 2372630"/>
              <a:gd name="connsiteY460" fmla="*/ 295667 h 593670"/>
              <a:gd name="connsiteX461" fmla="*/ 2180506 w 2372630"/>
              <a:gd name="connsiteY461" fmla="*/ 296579 h 593670"/>
              <a:gd name="connsiteX462" fmla="*/ 2182038 w 2372630"/>
              <a:gd name="connsiteY462" fmla="*/ 295667 h 593670"/>
              <a:gd name="connsiteX463" fmla="*/ 2179740 w 2372630"/>
              <a:gd name="connsiteY463" fmla="*/ 295667 h 593670"/>
              <a:gd name="connsiteX464" fmla="*/ 2142960 w 2372630"/>
              <a:gd name="connsiteY464" fmla="*/ 295667 h 593670"/>
              <a:gd name="connsiteX465" fmla="*/ 2141428 w 2372630"/>
              <a:gd name="connsiteY465" fmla="*/ 297492 h 593670"/>
              <a:gd name="connsiteX466" fmla="*/ 2142194 w 2372630"/>
              <a:gd name="connsiteY466" fmla="*/ 298405 h 593670"/>
              <a:gd name="connsiteX467" fmla="*/ 2142960 w 2372630"/>
              <a:gd name="connsiteY467" fmla="*/ 298405 h 593670"/>
              <a:gd name="connsiteX468" fmla="*/ 2142960 w 2372630"/>
              <a:gd name="connsiteY468" fmla="*/ 295667 h 593670"/>
              <a:gd name="connsiteX469" fmla="*/ 2134532 w 2372630"/>
              <a:gd name="connsiteY469" fmla="*/ 295667 h 593670"/>
              <a:gd name="connsiteX470" fmla="*/ 2134532 w 2372630"/>
              <a:gd name="connsiteY470" fmla="*/ 296123 h 593670"/>
              <a:gd name="connsiteX471" fmla="*/ 2136064 w 2372630"/>
              <a:gd name="connsiteY471" fmla="*/ 296579 h 593670"/>
              <a:gd name="connsiteX472" fmla="*/ 2135298 w 2372630"/>
              <a:gd name="connsiteY472" fmla="*/ 295667 h 593670"/>
              <a:gd name="connsiteX473" fmla="*/ 2144493 w 2372630"/>
              <a:gd name="connsiteY473" fmla="*/ 294754 h 593670"/>
              <a:gd name="connsiteX474" fmla="*/ 2143918 w 2372630"/>
              <a:gd name="connsiteY474" fmla="*/ 294868 h 593670"/>
              <a:gd name="connsiteX475" fmla="*/ 2139895 w 2372630"/>
              <a:gd name="connsiteY475" fmla="*/ 295210 h 593670"/>
              <a:gd name="connsiteX476" fmla="*/ 2139895 w 2372630"/>
              <a:gd name="connsiteY476" fmla="*/ 295667 h 593670"/>
              <a:gd name="connsiteX477" fmla="*/ 2143918 w 2372630"/>
              <a:gd name="connsiteY477" fmla="*/ 294868 h 593670"/>
              <a:gd name="connsiteX478" fmla="*/ 2145259 w 2372630"/>
              <a:gd name="connsiteY478" fmla="*/ 294754 h 593670"/>
              <a:gd name="connsiteX479" fmla="*/ 2184337 w 2372630"/>
              <a:gd name="connsiteY479" fmla="*/ 293841 h 593670"/>
              <a:gd name="connsiteX480" fmla="*/ 2185870 w 2372630"/>
              <a:gd name="connsiteY480" fmla="*/ 296123 h 593670"/>
              <a:gd name="connsiteX481" fmla="*/ 2186636 w 2372630"/>
              <a:gd name="connsiteY481" fmla="*/ 295667 h 593670"/>
              <a:gd name="connsiteX482" fmla="*/ 2184337 w 2372630"/>
              <a:gd name="connsiteY482" fmla="*/ 293841 h 593670"/>
              <a:gd name="connsiteX483" fmla="*/ 2159051 w 2372630"/>
              <a:gd name="connsiteY483" fmla="*/ 292929 h 593670"/>
              <a:gd name="connsiteX484" fmla="*/ 2159051 w 2372630"/>
              <a:gd name="connsiteY484" fmla="*/ 293385 h 593670"/>
              <a:gd name="connsiteX485" fmla="*/ 2159818 w 2372630"/>
              <a:gd name="connsiteY485" fmla="*/ 293841 h 593670"/>
              <a:gd name="connsiteX486" fmla="*/ 2159051 w 2372630"/>
              <a:gd name="connsiteY486" fmla="*/ 292929 h 593670"/>
              <a:gd name="connsiteX487" fmla="*/ 2168246 w 2372630"/>
              <a:gd name="connsiteY487" fmla="*/ 292016 h 593670"/>
              <a:gd name="connsiteX488" fmla="*/ 2169012 w 2372630"/>
              <a:gd name="connsiteY488" fmla="*/ 292929 h 593670"/>
              <a:gd name="connsiteX489" fmla="*/ 2170545 w 2372630"/>
              <a:gd name="connsiteY489" fmla="*/ 294298 h 593670"/>
              <a:gd name="connsiteX490" fmla="*/ 2172844 w 2372630"/>
              <a:gd name="connsiteY490" fmla="*/ 293841 h 593670"/>
              <a:gd name="connsiteX491" fmla="*/ 2169012 w 2372630"/>
              <a:gd name="connsiteY491" fmla="*/ 292472 h 593670"/>
              <a:gd name="connsiteX492" fmla="*/ 2169012 w 2372630"/>
              <a:gd name="connsiteY492" fmla="*/ 292016 h 593670"/>
              <a:gd name="connsiteX493" fmla="*/ 2152921 w 2372630"/>
              <a:gd name="connsiteY493" fmla="*/ 286083 h 593670"/>
              <a:gd name="connsiteX494" fmla="*/ 2158285 w 2372630"/>
              <a:gd name="connsiteY494" fmla="*/ 287452 h 593670"/>
              <a:gd name="connsiteX495" fmla="*/ 2158285 w 2372630"/>
              <a:gd name="connsiteY495" fmla="*/ 287909 h 593670"/>
              <a:gd name="connsiteX496" fmla="*/ 2159051 w 2372630"/>
              <a:gd name="connsiteY496" fmla="*/ 287909 h 593670"/>
              <a:gd name="connsiteX497" fmla="*/ 2159051 w 2372630"/>
              <a:gd name="connsiteY497" fmla="*/ 287452 h 593670"/>
              <a:gd name="connsiteX498" fmla="*/ 2159051 w 2372630"/>
              <a:gd name="connsiteY498" fmla="*/ 286083 h 593670"/>
              <a:gd name="connsiteX499" fmla="*/ 2152921 w 2372630"/>
              <a:gd name="connsiteY499" fmla="*/ 286083 h 593670"/>
              <a:gd name="connsiteX500" fmla="*/ 2162883 w 2372630"/>
              <a:gd name="connsiteY500" fmla="*/ 284714 h 593670"/>
              <a:gd name="connsiteX501" fmla="*/ 2161350 w 2372630"/>
              <a:gd name="connsiteY501" fmla="*/ 286083 h 593670"/>
              <a:gd name="connsiteX502" fmla="*/ 2164415 w 2372630"/>
              <a:gd name="connsiteY502" fmla="*/ 286083 h 593670"/>
              <a:gd name="connsiteX503" fmla="*/ 2162883 w 2372630"/>
              <a:gd name="connsiteY503" fmla="*/ 284714 h 593670"/>
              <a:gd name="connsiteX504" fmla="*/ 2142194 w 2372630"/>
              <a:gd name="connsiteY504" fmla="*/ 284258 h 593670"/>
              <a:gd name="connsiteX505" fmla="*/ 2144493 w 2372630"/>
              <a:gd name="connsiteY505" fmla="*/ 284258 h 593670"/>
              <a:gd name="connsiteX506" fmla="*/ 2143726 w 2372630"/>
              <a:gd name="connsiteY506" fmla="*/ 285170 h 593670"/>
              <a:gd name="connsiteX507" fmla="*/ 2142194 w 2372630"/>
              <a:gd name="connsiteY507" fmla="*/ 284258 h 593670"/>
              <a:gd name="connsiteX508" fmla="*/ 2106181 w 2372630"/>
              <a:gd name="connsiteY508" fmla="*/ 282432 h 593670"/>
              <a:gd name="connsiteX509" fmla="*/ 2106947 w 2372630"/>
              <a:gd name="connsiteY509" fmla="*/ 282432 h 593670"/>
              <a:gd name="connsiteX510" fmla="*/ 2110430 w 2372630"/>
              <a:gd name="connsiteY510" fmla="*/ 284092 h 593670"/>
              <a:gd name="connsiteX511" fmla="*/ 2110375 w 2372630"/>
              <a:gd name="connsiteY511" fmla="*/ 284354 h 593670"/>
              <a:gd name="connsiteX512" fmla="*/ 2106947 w 2372630"/>
              <a:gd name="connsiteY512" fmla="*/ 285170 h 593670"/>
              <a:gd name="connsiteX513" fmla="*/ 2106947 w 2372630"/>
              <a:gd name="connsiteY513" fmla="*/ 284714 h 593670"/>
              <a:gd name="connsiteX514" fmla="*/ 2106181 w 2372630"/>
              <a:gd name="connsiteY514" fmla="*/ 282889 h 593670"/>
              <a:gd name="connsiteX515" fmla="*/ 2182805 w 2372630"/>
              <a:gd name="connsiteY515" fmla="*/ 276500 h 593670"/>
              <a:gd name="connsiteX516" fmla="*/ 2190467 w 2372630"/>
              <a:gd name="connsiteY516" fmla="*/ 276500 h 593670"/>
              <a:gd name="connsiteX517" fmla="*/ 2187402 w 2372630"/>
              <a:gd name="connsiteY517" fmla="*/ 278325 h 593670"/>
              <a:gd name="connsiteX518" fmla="*/ 2186636 w 2372630"/>
              <a:gd name="connsiteY518" fmla="*/ 280150 h 593670"/>
              <a:gd name="connsiteX519" fmla="*/ 2179740 w 2372630"/>
              <a:gd name="connsiteY519" fmla="*/ 278325 h 593670"/>
              <a:gd name="connsiteX520" fmla="*/ 2182038 w 2372630"/>
              <a:gd name="connsiteY520" fmla="*/ 278325 h 593670"/>
              <a:gd name="connsiteX521" fmla="*/ 2182805 w 2372630"/>
              <a:gd name="connsiteY521" fmla="*/ 276500 h 593670"/>
              <a:gd name="connsiteX522" fmla="*/ 2146025 w 2372630"/>
              <a:gd name="connsiteY522" fmla="*/ 276500 h 593670"/>
              <a:gd name="connsiteX523" fmla="*/ 2147558 w 2372630"/>
              <a:gd name="connsiteY523" fmla="*/ 278325 h 593670"/>
              <a:gd name="connsiteX524" fmla="*/ 2147558 w 2372630"/>
              <a:gd name="connsiteY524" fmla="*/ 276500 h 593670"/>
              <a:gd name="connsiteX525" fmla="*/ 2146025 w 2372630"/>
              <a:gd name="connsiteY525" fmla="*/ 276500 h 593670"/>
              <a:gd name="connsiteX526" fmla="*/ 2159051 w 2372630"/>
              <a:gd name="connsiteY526" fmla="*/ 274674 h 593670"/>
              <a:gd name="connsiteX527" fmla="*/ 2159818 w 2372630"/>
              <a:gd name="connsiteY527" fmla="*/ 275131 h 593670"/>
              <a:gd name="connsiteX528" fmla="*/ 2159818 w 2372630"/>
              <a:gd name="connsiteY528" fmla="*/ 275587 h 593670"/>
              <a:gd name="connsiteX529" fmla="*/ 2159051 w 2372630"/>
              <a:gd name="connsiteY529" fmla="*/ 275131 h 593670"/>
              <a:gd name="connsiteX530" fmla="*/ 2157519 w 2372630"/>
              <a:gd name="connsiteY530" fmla="*/ 274674 h 593670"/>
              <a:gd name="connsiteX531" fmla="*/ 2157519 w 2372630"/>
              <a:gd name="connsiteY531" fmla="*/ 275131 h 593670"/>
              <a:gd name="connsiteX532" fmla="*/ 2156753 w 2372630"/>
              <a:gd name="connsiteY532" fmla="*/ 276500 h 593670"/>
              <a:gd name="connsiteX533" fmla="*/ 2170545 w 2372630"/>
              <a:gd name="connsiteY533" fmla="*/ 278325 h 593670"/>
              <a:gd name="connsiteX534" fmla="*/ 2178207 w 2372630"/>
              <a:gd name="connsiteY534" fmla="*/ 276500 h 593670"/>
              <a:gd name="connsiteX535" fmla="*/ 2178207 w 2372630"/>
              <a:gd name="connsiteY535" fmla="*/ 275131 h 593670"/>
              <a:gd name="connsiteX536" fmla="*/ 2174376 w 2372630"/>
              <a:gd name="connsiteY536" fmla="*/ 275131 h 593670"/>
              <a:gd name="connsiteX537" fmla="*/ 2169012 w 2372630"/>
              <a:gd name="connsiteY537" fmla="*/ 275131 h 593670"/>
              <a:gd name="connsiteX538" fmla="*/ 2168246 w 2372630"/>
              <a:gd name="connsiteY538" fmla="*/ 275131 h 593670"/>
              <a:gd name="connsiteX539" fmla="*/ 2165947 w 2372630"/>
              <a:gd name="connsiteY539" fmla="*/ 275131 h 593670"/>
              <a:gd name="connsiteX540" fmla="*/ 2165947 w 2372630"/>
              <a:gd name="connsiteY540" fmla="*/ 274674 h 593670"/>
              <a:gd name="connsiteX541" fmla="*/ 2164415 w 2372630"/>
              <a:gd name="connsiteY541" fmla="*/ 274674 h 593670"/>
              <a:gd name="connsiteX542" fmla="*/ 2162882 w 2372630"/>
              <a:gd name="connsiteY542" fmla="*/ 274674 h 593670"/>
              <a:gd name="connsiteX543" fmla="*/ 2162116 w 2372630"/>
              <a:gd name="connsiteY543" fmla="*/ 274674 h 593670"/>
              <a:gd name="connsiteX544" fmla="*/ 2160584 w 2372630"/>
              <a:gd name="connsiteY544" fmla="*/ 275131 h 593670"/>
              <a:gd name="connsiteX545" fmla="*/ 2159818 w 2372630"/>
              <a:gd name="connsiteY545" fmla="*/ 275131 h 593670"/>
              <a:gd name="connsiteX546" fmla="*/ 2160584 w 2372630"/>
              <a:gd name="connsiteY546" fmla="*/ 274674 h 593670"/>
              <a:gd name="connsiteX547" fmla="*/ 2159818 w 2372630"/>
              <a:gd name="connsiteY547" fmla="*/ 274674 h 593670"/>
              <a:gd name="connsiteX548" fmla="*/ 2159051 w 2372630"/>
              <a:gd name="connsiteY548" fmla="*/ 274674 h 593670"/>
              <a:gd name="connsiteX549" fmla="*/ 2150623 w 2372630"/>
              <a:gd name="connsiteY549" fmla="*/ 274674 h 593670"/>
              <a:gd name="connsiteX550" fmla="*/ 2148324 w 2372630"/>
              <a:gd name="connsiteY550" fmla="*/ 278325 h 593670"/>
              <a:gd name="connsiteX551" fmla="*/ 2149856 w 2372630"/>
              <a:gd name="connsiteY551" fmla="*/ 276500 h 593670"/>
              <a:gd name="connsiteX552" fmla="*/ 2150623 w 2372630"/>
              <a:gd name="connsiteY552" fmla="*/ 279694 h 593670"/>
              <a:gd name="connsiteX553" fmla="*/ 2156753 w 2372630"/>
              <a:gd name="connsiteY553" fmla="*/ 278325 h 593670"/>
              <a:gd name="connsiteX554" fmla="*/ 2153688 w 2372630"/>
              <a:gd name="connsiteY554" fmla="*/ 278325 h 593670"/>
              <a:gd name="connsiteX555" fmla="*/ 2150623 w 2372630"/>
              <a:gd name="connsiteY555" fmla="*/ 274674 h 593670"/>
              <a:gd name="connsiteX556" fmla="*/ 2145259 w 2372630"/>
              <a:gd name="connsiteY556" fmla="*/ 274674 h 593670"/>
              <a:gd name="connsiteX557" fmla="*/ 2143726 w 2372630"/>
              <a:gd name="connsiteY557" fmla="*/ 278325 h 593670"/>
              <a:gd name="connsiteX558" fmla="*/ 2144493 w 2372630"/>
              <a:gd name="connsiteY558" fmla="*/ 280150 h 593670"/>
              <a:gd name="connsiteX559" fmla="*/ 2145259 w 2372630"/>
              <a:gd name="connsiteY559" fmla="*/ 274674 h 593670"/>
              <a:gd name="connsiteX560" fmla="*/ 2140662 w 2372630"/>
              <a:gd name="connsiteY560" fmla="*/ 274674 h 593670"/>
              <a:gd name="connsiteX561" fmla="*/ 2139129 w 2372630"/>
              <a:gd name="connsiteY561" fmla="*/ 275131 h 593670"/>
              <a:gd name="connsiteX562" fmla="*/ 2138363 w 2372630"/>
              <a:gd name="connsiteY562" fmla="*/ 275587 h 593670"/>
              <a:gd name="connsiteX563" fmla="*/ 2137597 w 2372630"/>
              <a:gd name="connsiteY563" fmla="*/ 275587 h 593670"/>
              <a:gd name="connsiteX564" fmla="*/ 2126869 w 2372630"/>
              <a:gd name="connsiteY564" fmla="*/ 281063 h 593670"/>
              <a:gd name="connsiteX565" fmla="*/ 2124570 w 2372630"/>
              <a:gd name="connsiteY565" fmla="*/ 281063 h 593670"/>
              <a:gd name="connsiteX566" fmla="*/ 2123804 w 2372630"/>
              <a:gd name="connsiteY566" fmla="*/ 280607 h 593670"/>
              <a:gd name="connsiteX567" fmla="*/ 2123038 w 2372630"/>
              <a:gd name="connsiteY567" fmla="*/ 280607 h 593670"/>
              <a:gd name="connsiteX568" fmla="*/ 2120739 w 2372630"/>
              <a:gd name="connsiteY568" fmla="*/ 279238 h 593670"/>
              <a:gd name="connsiteX569" fmla="*/ 2111544 w 2372630"/>
              <a:gd name="connsiteY569" fmla="*/ 281063 h 593670"/>
              <a:gd name="connsiteX570" fmla="*/ 2108479 w 2372630"/>
              <a:gd name="connsiteY570" fmla="*/ 281520 h 593670"/>
              <a:gd name="connsiteX571" fmla="*/ 2106181 w 2372630"/>
              <a:gd name="connsiteY571" fmla="*/ 282432 h 593670"/>
              <a:gd name="connsiteX572" fmla="*/ 2107713 w 2372630"/>
              <a:gd name="connsiteY572" fmla="*/ 287452 h 593670"/>
              <a:gd name="connsiteX573" fmla="*/ 2106947 w 2372630"/>
              <a:gd name="connsiteY573" fmla="*/ 286996 h 593670"/>
              <a:gd name="connsiteX574" fmla="*/ 2106947 w 2372630"/>
              <a:gd name="connsiteY574" fmla="*/ 286083 h 593670"/>
              <a:gd name="connsiteX575" fmla="*/ 2109246 w 2372630"/>
              <a:gd name="connsiteY575" fmla="*/ 286083 h 593670"/>
              <a:gd name="connsiteX576" fmla="*/ 2109246 w 2372630"/>
              <a:gd name="connsiteY576" fmla="*/ 286996 h 593670"/>
              <a:gd name="connsiteX577" fmla="*/ 2109246 w 2372630"/>
              <a:gd name="connsiteY577" fmla="*/ 287909 h 593670"/>
              <a:gd name="connsiteX578" fmla="*/ 2112311 w 2372630"/>
              <a:gd name="connsiteY578" fmla="*/ 287909 h 593670"/>
              <a:gd name="connsiteX579" fmla="*/ 2111544 w 2372630"/>
              <a:gd name="connsiteY579" fmla="*/ 286083 h 593670"/>
              <a:gd name="connsiteX580" fmla="*/ 2110012 w 2372630"/>
              <a:gd name="connsiteY580" fmla="*/ 286083 h 593670"/>
              <a:gd name="connsiteX581" fmla="*/ 2110375 w 2372630"/>
              <a:gd name="connsiteY581" fmla="*/ 284354 h 593670"/>
              <a:gd name="connsiteX582" fmla="*/ 2110778 w 2372630"/>
              <a:gd name="connsiteY582" fmla="*/ 284258 h 593670"/>
              <a:gd name="connsiteX583" fmla="*/ 2110430 w 2372630"/>
              <a:gd name="connsiteY583" fmla="*/ 284092 h 593670"/>
              <a:gd name="connsiteX584" fmla="*/ 2110778 w 2372630"/>
              <a:gd name="connsiteY584" fmla="*/ 282432 h 593670"/>
              <a:gd name="connsiteX585" fmla="*/ 2119207 w 2372630"/>
              <a:gd name="connsiteY585" fmla="*/ 282432 h 593670"/>
              <a:gd name="connsiteX586" fmla="*/ 2119973 w 2372630"/>
              <a:gd name="connsiteY586" fmla="*/ 284258 h 593670"/>
              <a:gd name="connsiteX587" fmla="*/ 2120739 w 2372630"/>
              <a:gd name="connsiteY587" fmla="*/ 284258 h 593670"/>
              <a:gd name="connsiteX588" fmla="*/ 2120739 w 2372630"/>
              <a:gd name="connsiteY588" fmla="*/ 286083 h 593670"/>
              <a:gd name="connsiteX589" fmla="*/ 2115376 w 2372630"/>
              <a:gd name="connsiteY589" fmla="*/ 287909 h 593670"/>
              <a:gd name="connsiteX590" fmla="*/ 2116142 w 2372630"/>
              <a:gd name="connsiteY590" fmla="*/ 288365 h 593670"/>
              <a:gd name="connsiteX591" fmla="*/ 2117674 w 2372630"/>
              <a:gd name="connsiteY591" fmla="*/ 288365 h 593670"/>
              <a:gd name="connsiteX592" fmla="*/ 2119973 w 2372630"/>
              <a:gd name="connsiteY592" fmla="*/ 287909 h 593670"/>
              <a:gd name="connsiteX593" fmla="*/ 2120739 w 2372630"/>
              <a:gd name="connsiteY593" fmla="*/ 287909 h 593670"/>
              <a:gd name="connsiteX594" fmla="*/ 2123038 w 2372630"/>
              <a:gd name="connsiteY594" fmla="*/ 287909 h 593670"/>
              <a:gd name="connsiteX595" fmla="*/ 2123038 w 2372630"/>
              <a:gd name="connsiteY595" fmla="*/ 286996 h 593670"/>
              <a:gd name="connsiteX596" fmla="*/ 2123804 w 2372630"/>
              <a:gd name="connsiteY596" fmla="*/ 286083 h 593670"/>
              <a:gd name="connsiteX597" fmla="*/ 2123804 w 2372630"/>
              <a:gd name="connsiteY597" fmla="*/ 286996 h 593670"/>
              <a:gd name="connsiteX598" fmla="*/ 2124570 w 2372630"/>
              <a:gd name="connsiteY598" fmla="*/ 287909 h 593670"/>
              <a:gd name="connsiteX599" fmla="*/ 2124570 w 2372630"/>
              <a:gd name="connsiteY599" fmla="*/ 287452 h 593670"/>
              <a:gd name="connsiteX600" fmla="*/ 2123804 w 2372630"/>
              <a:gd name="connsiteY600" fmla="*/ 286083 h 593670"/>
              <a:gd name="connsiteX601" fmla="*/ 2123038 w 2372630"/>
              <a:gd name="connsiteY601" fmla="*/ 284258 h 593670"/>
              <a:gd name="connsiteX602" fmla="*/ 2123804 w 2372630"/>
              <a:gd name="connsiteY602" fmla="*/ 284258 h 593670"/>
              <a:gd name="connsiteX603" fmla="*/ 2124570 w 2372630"/>
              <a:gd name="connsiteY603" fmla="*/ 284258 h 593670"/>
              <a:gd name="connsiteX604" fmla="*/ 2123804 w 2372630"/>
              <a:gd name="connsiteY604" fmla="*/ 281063 h 593670"/>
              <a:gd name="connsiteX605" fmla="*/ 2126103 w 2372630"/>
              <a:gd name="connsiteY605" fmla="*/ 282432 h 593670"/>
              <a:gd name="connsiteX606" fmla="*/ 2126869 w 2372630"/>
              <a:gd name="connsiteY606" fmla="*/ 286083 h 593670"/>
              <a:gd name="connsiteX607" fmla="*/ 2124570 w 2372630"/>
              <a:gd name="connsiteY607" fmla="*/ 286083 h 593670"/>
              <a:gd name="connsiteX608" fmla="*/ 2125337 w 2372630"/>
              <a:gd name="connsiteY608" fmla="*/ 287452 h 593670"/>
              <a:gd name="connsiteX609" fmla="*/ 2125337 w 2372630"/>
              <a:gd name="connsiteY609" fmla="*/ 287909 h 593670"/>
              <a:gd name="connsiteX610" fmla="*/ 2126103 w 2372630"/>
              <a:gd name="connsiteY610" fmla="*/ 287452 h 593670"/>
              <a:gd name="connsiteX611" fmla="*/ 2126103 w 2372630"/>
              <a:gd name="connsiteY611" fmla="*/ 287909 h 593670"/>
              <a:gd name="connsiteX612" fmla="*/ 2126869 w 2372630"/>
              <a:gd name="connsiteY612" fmla="*/ 287452 h 593670"/>
              <a:gd name="connsiteX613" fmla="*/ 2136064 w 2372630"/>
              <a:gd name="connsiteY613" fmla="*/ 286540 h 593670"/>
              <a:gd name="connsiteX614" fmla="*/ 2137597 w 2372630"/>
              <a:gd name="connsiteY614" fmla="*/ 286540 h 593670"/>
              <a:gd name="connsiteX615" fmla="*/ 2139129 w 2372630"/>
              <a:gd name="connsiteY615" fmla="*/ 286540 h 593670"/>
              <a:gd name="connsiteX616" fmla="*/ 2139895 w 2372630"/>
              <a:gd name="connsiteY616" fmla="*/ 286996 h 593670"/>
              <a:gd name="connsiteX617" fmla="*/ 2140662 w 2372630"/>
              <a:gd name="connsiteY617" fmla="*/ 286540 h 593670"/>
              <a:gd name="connsiteX618" fmla="*/ 2140662 w 2372630"/>
              <a:gd name="connsiteY618" fmla="*/ 286996 h 593670"/>
              <a:gd name="connsiteX619" fmla="*/ 2141428 w 2372630"/>
              <a:gd name="connsiteY619" fmla="*/ 286996 h 593670"/>
              <a:gd name="connsiteX620" fmla="*/ 2142194 w 2372630"/>
              <a:gd name="connsiteY620" fmla="*/ 287452 h 593670"/>
              <a:gd name="connsiteX621" fmla="*/ 2142960 w 2372630"/>
              <a:gd name="connsiteY621" fmla="*/ 287452 h 593670"/>
              <a:gd name="connsiteX622" fmla="*/ 2142960 w 2372630"/>
              <a:gd name="connsiteY622" fmla="*/ 286996 h 593670"/>
              <a:gd name="connsiteX623" fmla="*/ 2142194 w 2372630"/>
              <a:gd name="connsiteY623" fmla="*/ 287452 h 593670"/>
              <a:gd name="connsiteX624" fmla="*/ 2142194 w 2372630"/>
              <a:gd name="connsiteY624" fmla="*/ 286996 h 593670"/>
              <a:gd name="connsiteX625" fmla="*/ 2142194 w 2372630"/>
              <a:gd name="connsiteY625" fmla="*/ 286083 h 593670"/>
              <a:gd name="connsiteX626" fmla="*/ 2144493 w 2372630"/>
              <a:gd name="connsiteY626" fmla="*/ 286083 h 593670"/>
              <a:gd name="connsiteX627" fmla="*/ 2143726 w 2372630"/>
              <a:gd name="connsiteY627" fmla="*/ 286996 h 593670"/>
              <a:gd name="connsiteX628" fmla="*/ 2143726 w 2372630"/>
              <a:gd name="connsiteY628" fmla="*/ 287452 h 593670"/>
              <a:gd name="connsiteX629" fmla="*/ 2144493 w 2372630"/>
              <a:gd name="connsiteY629" fmla="*/ 287909 h 593670"/>
              <a:gd name="connsiteX630" fmla="*/ 2144493 w 2372630"/>
              <a:gd name="connsiteY630" fmla="*/ 286083 h 593670"/>
              <a:gd name="connsiteX631" fmla="*/ 2144493 w 2372630"/>
              <a:gd name="connsiteY631" fmla="*/ 284258 h 593670"/>
              <a:gd name="connsiteX632" fmla="*/ 2145259 w 2372630"/>
              <a:gd name="connsiteY632" fmla="*/ 287909 h 593670"/>
              <a:gd name="connsiteX633" fmla="*/ 2146025 w 2372630"/>
              <a:gd name="connsiteY633" fmla="*/ 287909 h 593670"/>
              <a:gd name="connsiteX634" fmla="*/ 2146791 w 2372630"/>
              <a:gd name="connsiteY634" fmla="*/ 288365 h 593670"/>
              <a:gd name="connsiteX635" fmla="*/ 2147558 w 2372630"/>
              <a:gd name="connsiteY635" fmla="*/ 288365 h 593670"/>
              <a:gd name="connsiteX636" fmla="*/ 2148324 w 2372630"/>
              <a:gd name="connsiteY636" fmla="*/ 288365 h 593670"/>
              <a:gd name="connsiteX637" fmla="*/ 2149856 w 2372630"/>
              <a:gd name="connsiteY637" fmla="*/ 286083 h 593670"/>
              <a:gd name="connsiteX638" fmla="*/ 2152155 w 2372630"/>
              <a:gd name="connsiteY638" fmla="*/ 287909 h 593670"/>
              <a:gd name="connsiteX639" fmla="*/ 2149856 w 2372630"/>
              <a:gd name="connsiteY639" fmla="*/ 286083 h 593670"/>
              <a:gd name="connsiteX640" fmla="*/ 2146791 w 2372630"/>
              <a:gd name="connsiteY640" fmla="*/ 286083 h 593670"/>
              <a:gd name="connsiteX641" fmla="*/ 2146025 w 2372630"/>
              <a:gd name="connsiteY641" fmla="*/ 286083 h 593670"/>
              <a:gd name="connsiteX642" fmla="*/ 2145259 w 2372630"/>
              <a:gd name="connsiteY642" fmla="*/ 284258 h 593670"/>
              <a:gd name="connsiteX643" fmla="*/ 2148324 w 2372630"/>
              <a:gd name="connsiteY643" fmla="*/ 282432 h 593670"/>
              <a:gd name="connsiteX644" fmla="*/ 2145259 w 2372630"/>
              <a:gd name="connsiteY644" fmla="*/ 282432 h 593670"/>
              <a:gd name="connsiteX645" fmla="*/ 2142194 w 2372630"/>
              <a:gd name="connsiteY645" fmla="*/ 284258 h 593670"/>
              <a:gd name="connsiteX646" fmla="*/ 2141428 w 2372630"/>
              <a:gd name="connsiteY646" fmla="*/ 286996 h 593670"/>
              <a:gd name="connsiteX647" fmla="*/ 2140662 w 2372630"/>
              <a:gd name="connsiteY647" fmla="*/ 286083 h 593670"/>
              <a:gd name="connsiteX648" fmla="*/ 2140662 w 2372630"/>
              <a:gd name="connsiteY648" fmla="*/ 284258 h 593670"/>
              <a:gd name="connsiteX649" fmla="*/ 2141428 w 2372630"/>
              <a:gd name="connsiteY649" fmla="*/ 284258 h 593670"/>
              <a:gd name="connsiteX650" fmla="*/ 2141428 w 2372630"/>
              <a:gd name="connsiteY650" fmla="*/ 286083 h 593670"/>
              <a:gd name="connsiteX651" fmla="*/ 2142194 w 2372630"/>
              <a:gd name="connsiteY651" fmla="*/ 282432 h 593670"/>
              <a:gd name="connsiteX652" fmla="*/ 2139129 w 2372630"/>
              <a:gd name="connsiteY652" fmla="*/ 280150 h 593670"/>
              <a:gd name="connsiteX653" fmla="*/ 2141428 w 2372630"/>
              <a:gd name="connsiteY653" fmla="*/ 276500 h 593670"/>
              <a:gd name="connsiteX654" fmla="*/ 2140662 w 2372630"/>
              <a:gd name="connsiteY654" fmla="*/ 275131 h 593670"/>
              <a:gd name="connsiteX655" fmla="*/ 143841 w 2372630"/>
              <a:gd name="connsiteY655" fmla="*/ 264178 h 593670"/>
              <a:gd name="connsiteX656" fmla="*/ 134646 w 2372630"/>
              <a:gd name="connsiteY656" fmla="*/ 266916 h 593670"/>
              <a:gd name="connsiteX657" fmla="*/ 136945 w 2372630"/>
              <a:gd name="connsiteY657" fmla="*/ 267829 h 593670"/>
              <a:gd name="connsiteX658" fmla="*/ 138477 w 2372630"/>
              <a:gd name="connsiteY658" fmla="*/ 267372 h 593670"/>
              <a:gd name="connsiteX659" fmla="*/ 138477 w 2372630"/>
              <a:gd name="connsiteY659" fmla="*/ 266460 h 593670"/>
              <a:gd name="connsiteX660" fmla="*/ 140776 w 2372630"/>
              <a:gd name="connsiteY660" fmla="*/ 265547 h 593670"/>
              <a:gd name="connsiteX661" fmla="*/ 141542 w 2372630"/>
              <a:gd name="connsiteY661" fmla="*/ 265091 h 593670"/>
              <a:gd name="connsiteX662" fmla="*/ 143841 w 2372630"/>
              <a:gd name="connsiteY662" fmla="*/ 264178 h 593670"/>
              <a:gd name="connsiteX663" fmla="*/ 2091527 w 2372630"/>
              <a:gd name="connsiteY663" fmla="*/ 256819 h 593670"/>
              <a:gd name="connsiteX664" fmla="*/ 2080129 w 2372630"/>
              <a:gd name="connsiteY664" fmla="*/ 257789 h 593670"/>
              <a:gd name="connsiteX665" fmla="*/ 2088557 w 2372630"/>
              <a:gd name="connsiteY665" fmla="*/ 260527 h 593670"/>
              <a:gd name="connsiteX666" fmla="*/ 2095453 w 2372630"/>
              <a:gd name="connsiteY666" fmla="*/ 259614 h 593670"/>
              <a:gd name="connsiteX667" fmla="*/ 2091527 w 2372630"/>
              <a:gd name="connsiteY667" fmla="*/ 256819 h 593670"/>
              <a:gd name="connsiteX668" fmla="*/ 2121889 w 2372630"/>
              <a:gd name="connsiteY668" fmla="*/ 254823 h 593670"/>
              <a:gd name="connsiteX669" fmla="*/ 2110778 w 2372630"/>
              <a:gd name="connsiteY669" fmla="*/ 255963 h 593670"/>
              <a:gd name="connsiteX670" fmla="*/ 2117674 w 2372630"/>
              <a:gd name="connsiteY670" fmla="*/ 259614 h 593670"/>
              <a:gd name="connsiteX671" fmla="*/ 2126103 w 2372630"/>
              <a:gd name="connsiteY671" fmla="*/ 257789 h 593670"/>
              <a:gd name="connsiteX672" fmla="*/ 2121889 w 2372630"/>
              <a:gd name="connsiteY672" fmla="*/ 254823 h 593670"/>
              <a:gd name="connsiteX673" fmla="*/ 2371300 w 2372630"/>
              <a:gd name="connsiteY673" fmla="*/ 243185 h 593670"/>
              <a:gd name="connsiteX674" fmla="*/ 2362871 w 2372630"/>
              <a:gd name="connsiteY674" fmla="*/ 248205 h 593670"/>
              <a:gd name="connsiteX675" fmla="*/ 2362105 w 2372630"/>
              <a:gd name="connsiteY675" fmla="*/ 245011 h 593670"/>
              <a:gd name="connsiteX676" fmla="*/ 2371300 w 2372630"/>
              <a:gd name="connsiteY676" fmla="*/ 243185 h 593670"/>
              <a:gd name="connsiteX677" fmla="*/ 2110778 w 2372630"/>
              <a:gd name="connsiteY677" fmla="*/ 236340 h 593670"/>
              <a:gd name="connsiteX678" fmla="*/ 2115376 w 2372630"/>
              <a:gd name="connsiteY678" fmla="*/ 239991 h 593670"/>
              <a:gd name="connsiteX679" fmla="*/ 2116908 w 2372630"/>
              <a:gd name="connsiteY679" fmla="*/ 239991 h 593670"/>
              <a:gd name="connsiteX680" fmla="*/ 2110778 w 2372630"/>
              <a:gd name="connsiteY680" fmla="*/ 236340 h 593670"/>
              <a:gd name="connsiteX681" fmla="*/ 2195831 w 2372630"/>
              <a:gd name="connsiteY681" fmla="*/ 230864 h 593670"/>
              <a:gd name="connsiteX682" fmla="*/ 2196597 w 2372630"/>
              <a:gd name="connsiteY682" fmla="*/ 234514 h 593670"/>
              <a:gd name="connsiteX683" fmla="*/ 2195831 w 2372630"/>
              <a:gd name="connsiteY683" fmla="*/ 234514 h 593670"/>
              <a:gd name="connsiteX684" fmla="*/ 2195831 w 2372630"/>
              <a:gd name="connsiteY684" fmla="*/ 230864 h 593670"/>
              <a:gd name="connsiteX685" fmla="*/ 2157519 w 2372630"/>
              <a:gd name="connsiteY685" fmla="*/ 230864 h 593670"/>
              <a:gd name="connsiteX686" fmla="*/ 2157519 w 2372630"/>
              <a:gd name="connsiteY686" fmla="*/ 231320 h 593670"/>
              <a:gd name="connsiteX687" fmla="*/ 2158285 w 2372630"/>
              <a:gd name="connsiteY687" fmla="*/ 230864 h 593670"/>
              <a:gd name="connsiteX688" fmla="*/ 2157519 w 2372630"/>
              <a:gd name="connsiteY688" fmla="*/ 230864 h 593670"/>
              <a:gd name="connsiteX689" fmla="*/ 2155220 w 2372630"/>
              <a:gd name="connsiteY689" fmla="*/ 224931 h 593670"/>
              <a:gd name="connsiteX690" fmla="*/ 2154454 w 2372630"/>
              <a:gd name="connsiteY690" fmla="*/ 225387 h 593670"/>
              <a:gd name="connsiteX691" fmla="*/ 2139129 w 2372630"/>
              <a:gd name="connsiteY691" fmla="*/ 234058 h 593670"/>
              <a:gd name="connsiteX692" fmla="*/ 2139895 w 2372630"/>
              <a:gd name="connsiteY692" fmla="*/ 234058 h 593670"/>
              <a:gd name="connsiteX693" fmla="*/ 2152921 w 2372630"/>
              <a:gd name="connsiteY693" fmla="*/ 231776 h 593670"/>
              <a:gd name="connsiteX694" fmla="*/ 2155220 w 2372630"/>
              <a:gd name="connsiteY694" fmla="*/ 231320 h 593670"/>
              <a:gd name="connsiteX695" fmla="*/ 2154454 w 2372630"/>
              <a:gd name="connsiteY695" fmla="*/ 229951 h 593670"/>
              <a:gd name="connsiteX696" fmla="*/ 2155986 w 2372630"/>
              <a:gd name="connsiteY696" fmla="*/ 230864 h 593670"/>
              <a:gd name="connsiteX697" fmla="*/ 2155220 w 2372630"/>
              <a:gd name="connsiteY697" fmla="*/ 229038 h 593670"/>
              <a:gd name="connsiteX698" fmla="*/ 2162116 w 2372630"/>
              <a:gd name="connsiteY698" fmla="*/ 229038 h 593670"/>
              <a:gd name="connsiteX699" fmla="*/ 2154454 w 2372630"/>
              <a:gd name="connsiteY699" fmla="*/ 229038 h 593670"/>
              <a:gd name="connsiteX700" fmla="*/ 2154454 w 2372630"/>
              <a:gd name="connsiteY700" fmla="*/ 226756 h 593670"/>
              <a:gd name="connsiteX701" fmla="*/ 2155986 w 2372630"/>
              <a:gd name="connsiteY701" fmla="*/ 226300 h 593670"/>
              <a:gd name="connsiteX702" fmla="*/ 2156753 w 2372630"/>
              <a:gd name="connsiteY702" fmla="*/ 226300 h 593670"/>
              <a:gd name="connsiteX703" fmla="*/ 2156753 w 2372630"/>
              <a:gd name="connsiteY703" fmla="*/ 226756 h 593670"/>
              <a:gd name="connsiteX704" fmla="*/ 2158285 w 2372630"/>
              <a:gd name="connsiteY704" fmla="*/ 225844 h 593670"/>
              <a:gd name="connsiteX705" fmla="*/ 2159051 w 2372630"/>
              <a:gd name="connsiteY705" fmla="*/ 225387 h 593670"/>
              <a:gd name="connsiteX706" fmla="*/ 2160584 w 2372630"/>
              <a:gd name="connsiteY706" fmla="*/ 225387 h 593670"/>
              <a:gd name="connsiteX707" fmla="*/ 2166714 w 2372630"/>
              <a:gd name="connsiteY707" fmla="*/ 224931 h 593670"/>
              <a:gd name="connsiteX708" fmla="*/ 2166714 w 2372630"/>
              <a:gd name="connsiteY708" fmla="*/ 229038 h 593670"/>
              <a:gd name="connsiteX709" fmla="*/ 2167480 w 2372630"/>
              <a:gd name="connsiteY709" fmla="*/ 226756 h 593670"/>
              <a:gd name="connsiteX710" fmla="*/ 2166714 w 2372630"/>
              <a:gd name="connsiteY710" fmla="*/ 224931 h 593670"/>
              <a:gd name="connsiteX711" fmla="*/ 2170545 w 2372630"/>
              <a:gd name="connsiteY711" fmla="*/ 224931 h 593670"/>
              <a:gd name="connsiteX712" fmla="*/ 2166714 w 2372630"/>
              <a:gd name="connsiteY712" fmla="*/ 224931 h 593670"/>
              <a:gd name="connsiteX713" fmla="*/ 2160584 w 2372630"/>
              <a:gd name="connsiteY713" fmla="*/ 224931 h 593670"/>
              <a:gd name="connsiteX714" fmla="*/ 2159051 w 2372630"/>
              <a:gd name="connsiteY714" fmla="*/ 225387 h 593670"/>
              <a:gd name="connsiteX715" fmla="*/ 2157519 w 2372630"/>
              <a:gd name="connsiteY715" fmla="*/ 225844 h 593670"/>
              <a:gd name="connsiteX716" fmla="*/ 2156753 w 2372630"/>
              <a:gd name="connsiteY716" fmla="*/ 226300 h 593670"/>
              <a:gd name="connsiteX717" fmla="*/ 2156753 w 2372630"/>
              <a:gd name="connsiteY717" fmla="*/ 225844 h 593670"/>
              <a:gd name="connsiteX718" fmla="*/ 2155986 w 2372630"/>
              <a:gd name="connsiteY718" fmla="*/ 225387 h 593670"/>
              <a:gd name="connsiteX719" fmla="*/ 2132999 w 2372630"/>
              <a:gd name="connsiteY719" fmla="*/ 219455 h 593670"/>
              <a:gd name="connsiteX720" fmla="*/ 2130700 w 2372630"/>
              <a:gd name="connsiteY720" fmla="*/ 219911 h 593670"/>
              <a:gd name="connsiteX721" fmla="*/ 2129934 w 2372630"/>
              <a:gd name="connsiteY721" fmla="*/ 220367 h 593670"/>
              <a:gd name="connsiteX722" fmla="*/ 2130700 w 2372630"/>
              <a:gd name="connsiteY722" fmla="*/ 220367 h 593670"/>
              <a:gd name="connsiteX723" fmla="*/ 2131467 w 2372630"/>
              <a:gd name="connsiteY723" fmla="*/ 220367 h 593670"/>
              <a:gd name="connsiteX724" fmla="*/ 2132999 w 2372630"/>
              <a:gd name="connsiteY724" fmla="*/ 220367 h 593670"/>
              <a:gd name="connsiteX725" fmla="*/ 2132999 w 2372630"/>
              <a:gd name="connsiteY725" fmla="*/ 219455 h 593670"/>
              <a:gd name="connsiteX726" fmla="*/ 2112311 w 2372630"/>
              <a:gd name="connsiteY726" fmla="*/ 219455 h 593670"/>
              <a:gd name="connsiteX727" fmla="*/ 2110778 w 2372630"/>
              <a:gd name="connsiteY727" fmla="*/ 219911 h 593670"/>
              <a:gd name="connsiteX728" fmla="*/ 2110778 w 2372630"/>
              <a:gd name="connsiteY728" fmla="*/ 220367 h 593670"/>
              <a:gd name="connsiteX729" fmla="*/ 2111544 w 2372630"/>
              <a:gd name="connsiteY729" fmla="*/ 220367 h 593670"/>
              <a:gd name="connsiteX730" fmla="*/ 2112311 w 2372630"/>
              <a:gd name="connsiteY730" fmla="*/ 220367 h 593670"/>
              <a:gd name="connsiteX731" fmla="*/ 2112311 w 2372630"/>
              <a:gd name="connsiteY731" fmla="*/ 219911 h 593670"/>
              <a:gd name="connsiteX732" fmla="*/ 2112311 w 2372630"/>
              <a:gd name="connsiteY732" fmla="*/ 219455 h 593670"/>
              <a:gd name="connsiteX733" fmla="*/ 2079362 w 2372630"/>
              <a:gd name="connsiteY733" fmla="*/ 218542 h 593670"/>
              <a:gd name="connsiteX734" fmla="*/ 2078596 w 2372630"/>
              <a:gd name="connsiteY734" fmla="*/ 219455 h 593670"/>
              <a:gd name="connsiteX735" fmla="*/ 2079362 w 2372630"/>
              <a:gd name="connsiteY735" fmla="*/ 218998 h 593670"/>
              <a:gd name="connsiteX736" fmla="*/ 2083194 w 2372630"/>
              <a:gd name="connsiteY736" fmla="*/ 216716 h 593670"/>
              <a:gd name="connsiteX737" fmla="*/ 2083194 w 2372630"/>
              <a:gd name="connsiteY737" fmla="*/ 217173 h 593670"/>
              <a:gd name="connsiteX738" fmla="*/ 2083960 w 2372630"/>
              <a:gd name="connsiteY738" fmla="*/ 217173 h 593670"/>
              <a:gd name="connsiteX739" fmla="*/ 2095741 w 2372630"/>
              <a:gd name="connsiteY739" fmla="*/ 215747 h 593670"/>
              <a:gd name="connsiteX740" fmla="*/ 2089324 w 2372630"/>
              <a:gd name="connsiteY740" fmla="*/ 216260 h 593670"/>
              <a:gd name="connsiteX741" fmla="*/ 2089324 w 2372630"/>
              <a:gd name="connsiteY741" fmla="*/ 218998 h 593670"/>
              <a:gd name="connsiteX742" fmla="*/ 2091622 w 2372630"/>
              <a:gd name="connsiteY742" fmla="*/ 219911 h 593670"/>
              <a:gd name="connsiteX743" fmla="*/ 2090856 w 2372630"/>
              <a:gd name="connsiteY743" fmla="*/ 219911 h 593670"/>
              <a:gd name="connsiteX744" fmla="*/ 2091622 w 2372630"/>
              <a:gd name="connsiteY744" fmla="*/ 220367 h 593670"/>
              <a:gd name="connsiteX745" fmla="*/ 2092388 w 2372630"/>
              <a:gd name="connsiteY745" fmla="*/ 220824 h 593670"/>
              <a:gd name="connsiteX746" fmla="*/ 2093921 w 2372630"/>
              <a:gd name="connsiteY746" fmla="*/ 220824 h 593670"/>
              <a:gd name="connsiteX747" fmla="*/ 2094687 w 2372630"/>
              <a:gd name="connsiteY747" fmla="*/ 220367 h 593670"/>
              <a:gd name="connsiteX748" fmla="*/ 2093921 w 2372630"/>
              <a:gd name="connsiteY748" fmla="*/ 219455 h 593670"/>
              <a:gd name="connsiteX749" fmla="*/ 2095453 w 2372630"/>
              <a:gd name="connsiteY749" fmla="*/ 219455 h 593670"/>
              <a:gd name="connsiteX750" fmla="*/ 2096220 w 2372630"/>
              <a:gd name="connsiteY750" fmla="*/ 219911 h 593670"/>
              <a:gd name="connsiteX751" fmla="*/ 2096986 w 2372630"/>
              <a:gd name="connsiteY751" fmla="*/ 218998 h 593670"/>
              <a:gd name="connsiteX752" fmla="*/ 2095741 w 2372630"/>
              <a:gd name="connsiteY752" fmla="*/ 215747 h 593670"/>
              <a:gd name="connsiteX753" fmla="*/ 2122272 w 2372630"/>
              <a:gd name="connsiteY753" fmla="*/ 215347 h 593670"/>
              <a:gd name="connsiteX754" fmla="*/ 2121506 w 2372630"/>
              <a:gd name="connsiteY754" fmla="*/ 217173 h 593670"/>
              <a:gd name="connsiteX755" fmla="*/ 2122272 w 2372630"/>
              <a:gd name="connsiteY755" fmla="*/ 218998 h 593670"/>
              <a:gd name="connsiteX756" fmla="*/ 2123804 w 2372630"/>
              <a:gd name="connsiteY756" fmla="*/ 217173 h 593670"/>
              <a:gd name="connsiteX757" fmla="*/ 2122272 w 2372630"/>
              <a:gd name="connsiteY757" fmla="*/ 215347 h 593670"/>
              <a:gd name="connsiteX758" fmla="*/ 2074765 w 2372630"/>
              <a:gd name="connsiteY758" fmla="*/ 215347 h 593670"/>
              <a:gd name="connsiteX759" fmla="*/ 2076297 w 2372630"/>
              <a:gd name="connsiteY759" fmla="*/ 215347 h 593670"/>
              <a:gd name="connsiteX760" fmla="*/ 2077064 w 2372630"/>
              <a:gd name="connsiteY760" fmla="*/ 219455 h 593670"/>
              <a:gd name="connsiteX761" fmla="*/ 2074765 w 2372630"/>
              <a:gd name="connsiteY761" fmla="*/ 215347 h 593670"/>
              <a:gd name="connsiteX762" fmla="*/ 58788 w 2372630"/>
              <a:gd name="connsiteY762" fmla="*/ 215347 h 593670"/>
              <a:gd name="connsiteX763" fmla="*/ 36567 w 2372630"/>
              <a:gd name="connsiteY763" fmla="*/ 227213 h 593670"/>
              <a:gd name="connsiteX764" fmla="*/ 31204 w 2372630"/>
              <a:gd name="connsiteY764" fmla="*/ 235884 h 593670"/>
              <a:gd name="connsiteX765" fmla="*/ 28139 w 2372630"/>
              <a:gd name="connsiteY765" fmla="*/ 236340 h 593670"/>
              <a:gd name="connsiteX766" fmla="*/ 14346 w 2372630"/>
              <a:gd name="connsiteY766" fmla="*/ 233145 h 593670"/>
              <a:gd name="connsiteX767" fmla="*/ 13580 w 2372630"/>
              <a:gd name="connsiteY767" fmla="*/ 233145 h 593670"/>
              <a:gd name="connsiteX768" fmla="*/ 2853 w 2372630"/>
              <a:gd name="connsiteY768" fmla="*/ 221280 h 593670"/>
              <a:gd name="connsiteX769" fmla="*/ 30437 w 2372630"/>
              <a:gd name="connsiteY769" fmla="*/ 221280 h 593670"/>
              <a:gd name="connsiteX770" fmla="*/ 58788 w 2372630"/>
              <a:gd name="connsiteY770" fmla="*/ 215347 h 593670"/>
              <a:gd name="connsiteX771" fmla="*/ 2103116 w 2372630"/>
              <a:gd name="connsiteY771" fmla="*/ 214435 h 593670"/>
              <a:gd name="connsiteX772" fmla="*/ 2102350 w 2372630"/>
              <a:gd name="connsiteY772" fmla="*/ 214891 h 593670"/>
              <a:gd name="connsiteX773" fmla="*/ 2103116 w 2372630"/>
              <a:gd name="connsiteY773" fmla="*/ 215347 h 593670"/>
              <a:gd name="connsiteX774" fmla="*/ 2102350 w 2372630"/>
              <a:gd name="connsiteY774" fmla="*/ 215347 h 593670"/>
              <a:gd name="connsiteX775" fmla="*/ 2101583 w 2372630"/>
              <a:gd name="connsiteY775" fmla="*/ 215804 h 593670"/>
              <a:gd name="connsiteX776" fmla="*/ 2103116 w 2372630"/>
              <a:gd name="connsiteY776" fmla="*/ 219911 h 593670"/>
              <a:gd name="connsiteX777" fmla="*/ 2106947 w 2372630"/>
              <a:gd name="connsiteY777" fmla="*/ 220367 h 593670"/>
              <a:gd name="connsiteX778" fmla="*/ 2107713 w 2372630"/>
              <a:gd name="connsiteY778" fmla="*/ 220367 h 593670"/>
              <a:gd name="connsiteX779" fmla="*/ 2109246 w 2372630"/>
              <a:gd name="connsiteY779" fmla="*/ 220367 h 593670"/>
              <a:gd name="connsiteX780" fmla="*/ 2110012 w 2372630"/>
              <a:gd name="connsiteY780" fmla="*/ 220367 h 593670"/>
              <a:gd name="connsiteX781" fmla="*/ 2110012 w 2372630"/>
              <a:gd name="connsiteY781" fmla="*/ 218998 h 593670"/>
              <a:gd name="connsiteX782" fmla="*/ 2110012 w 2372630"/>
              <a:gd name="connsiteY782" fmla="*/ 217629 h 593670"/>
              <a:gd name="connsiteX783" fmla="*/ 2113843 w 2372630"/>
              <a:gd name="connsiteY783" fmla="*/ 219455 h 593670"/>
              <a:gd name="connsiteX784" fmla="*/ 2113843 w 2372630"/>
              <a:gd name="connsiteY784" fmla="*/ 217173 h 593670"/>
              <a:gd name="connsiteX785" fmla="*/ 2110778 w 2372630"/>
              <a:gd name="connsiteY785" fmla="*/ 217173 h 593670"/>
              <a:gd name="connsiteX786" fmla="*/ 2110012 w 2372630"/>
              <a:gd name="connsiteY786" fmla="*/ 217173 h 593670"/>
              <a:gd name="connsiteX787" fmla="*/ 2109246 w 2372630"/>
              <a:gd name="connsiteY787" fmla="*/ 217173 h 593670"/>
              <a:gd name="connsiteX788" fmla="*/ 2110012 w 2372630"/>
              <a:gd name="connsiteY788" fmla="*/ 217629 h 593670"/>
              <a:gd name="connsiteX789" fmla="*/ 2109246 w 2372630"/>
              <a:gd name="connsiteY789" fmla="*/ 218542 h 593670"/>
              <a:gd name="connsiteX790" fmla="*/ 2108479 w 2372630"/>
              <a:gd name="connsiteY790" fmla="*/ 217173 h 593670"/>
              <a:gd name="connsiteX791" fmla="*/ 2107713 w 2372630"/>
              <a:gd name="connsiteY791" fmla="*/ 219911 h 593670"/>
              <a:gd name="connsiteX792" fmla="*/ 2107713 w 2372630"/>
              <a:gd name="connsiteY792" fmla="*/ 217173 h 593670"/>
              <a:gd name="connsiteX793" fmla="*/ 2106947 w 2372630"/>
              <a:gd name="connsiteY793" fmla="*/ 219455 h 593670"/>
              <a:gd name="connsiteX794" fmla="*/ 2106181 w 2372630"/>
              <a:gd name="connsiteY794" fmla="*/ 215347 h 593670"/>
              <a:gd name="connsiteX795" fmla="*/ 2103116 w 2372630"/>
              <a:gd name="connsiteY795" fmla="*/ 215347 h 593670"/>
              <a:gd name="connsiteX796" fmla="*/ 2103882 w 2372630"/>
              <a:gd name="connsiteY796" fmla="*/ 214435 h 593670"/>
              <a:gd name="connsiteX797" fmla="*/ 2115376 w 2372630"/>
              <a:gd name="connsiteY797" fmla="*/ 213522 h 593670"/>
              <a:gd name="connsiteX798" fmla="*/ 2116142 w 2372630"/>
              <a:gd name="connsiteY798" fmla="*/ 213522 h 593670"/>
              <a:gd name="connsiteX799" fmla="*/ 2115376 w 2372630"/>
              <a:gd name="connsiteY799" fmla="*/ 213978 h 593670"/>
              <a:gd name="connsiteX800" fmla="*/ 2107713 w 2372630"/>
              <a:gd name="connsiteY800" fmla="*/ 213522 h 593670"/>
              <a:gd name="connsiteX801" fmla="*/ 2109246 w 2372630"/>
              <a:gd name="connsiteY801" fmla="*/ 215347 h 593670"/>
              <a:gd name="connsiteX802" fmla="*/ 2108479 w 2372630"/>
              <a:gd name="connsiteY802" fmla="*/ 213522 h 593670"/>
              <a:gd name="connsiteX803" fmla="*/ 2106181 w 2372630"/>
              <a:gd name="connsiteY803" fmla="*/ 213522 h 593670"/>
              <a:gd name="connsiteX804" fmla="*/ 2105415 w 2372630"/>
              <a:gd name="connsiteY804" fmla="*/ 213978 h 593670"/>
              <a:gd name="connsiteX805" fmla="*/ 2105415 w 2372630"/>
              <a:gd name="connsiteY805" fmla="*/ 214435 h 593670"/>
              <a:gd name="connsiteX806" fmla="*/ 2106181 w 2372630"/>
              <a:gd name="connsiteY806" fmla="*/ 214435 h 593670"/>
              <a:gd name="connsiteX807" fmla="*/ 2106181 w 2372630"/>
              <a:gd name="connsiteY807" fmla="*/ 213978 h 593670"/>
              <a:gd name="connsiteX808" fmla="*/ 2069401 w 2372630"/>
              <a:gd name="connsiteY808" fmla="*/ 213522 h 593670"/>
              <a:gd name="connsiteX809" fmla="*/ 2067869 w 2372630"/>
              <a:gd name="connsiteY809" fmla="*/ 213978 h 593670"/>
              <a:gd name="connsiteX810" fmla="*/ 2065570 w 2372630"/>
              <a:gd name="connsiteY810" fmla="*/ 216260 h 593670"/>
              <a:gd name="connsiteX811" fmla="*/ 2063271 w 2372630"/>
              <a:gd name="connsiteY811" fmla="*/ 216260 h 593670"/>
              <a:gd name="connsiteX812" fmla="*/ 2064038 w 2372630"/>
              <a:gd name="connsiteY812" fmla="*/ 216716 h 593670"/>
              <a:gd name="connsiteX813" fmla="*/ 2067869 w 2372630"/>
              <a:gd name="connsiteY813" fmla="*/ 217173 h 593670"/>
              <a:gd name="connsiteX814" fmla="*/ 2067869 w 2372630"/>
              <a:gd name="connsiteY814" fmla="*/ 218085 h 593670"/>
              <a:gd name="connsiteX815" fmla="*/ 2067103 w 2372630"/>
              <a:gd name="connsiteY815" fmla="*/ 218542 h 593670"/>
              <a:gd name="connsiteX816" fmla="*/ 2067869 w 2372630"/>
              <a:gd name="connsiteY816" fmla="*/ 218542 h 593670"/>
              <a:gd name="connsiteX817" fmla="*/ 2075531 w 2372630"/>
              <a:gd name="connsiteY817" fmla="*/ 219911 h 593670"/>
              <a:gd name="connsiteX818" fmla="*/ 2077064 w 2372630"/>
              <a:gd name="connsiteY818" fmla="*/ 219911 h 593670"/>
              <a:gd name="connsiteX819" fmla="*/ 2077064 w 2372630"/>
              <a:gd name="connsiteY819" fmla="*/ 219455 h 593670"/>
              <a:gd name="connsiteX820" fmla="*/ 2079362 w 2372630"/>
              <a:gd name="connsiteY820" fmla="*/ 215347 h 593670"/>
              <a:gd name="connsiteX821" fmla="*/ 2079362 w 2372630"/>
              <a:gd name="connsiteY821" fmla="*/ 216260 h 593670"/>
              <a:gd name="connsiteX822" fmla="*/ 2080129 w 2372630"/>
              <a:gd name="connsiteY822" fmla="*/ 219455 h 593670"/>
              <a:gd name="connsiteX823" fmla="*/ 2080895 w 2372630"/>
              <a:gd name="connsiteY823" fmla="*/ 218998 h 593670"/>
              <a:gd name="connsiteX824" fmla="*/ 2081661 w 2372630"/>
              <a:gd name="connsiteY824" fmla="*/ 218998 h 593670"/>
              <a:gd name="connsiteX825" fmla="*/ 2082427 w 2372630"/>
              <a:gd name="connsiteY825" fmla="*/ 218998 h 593670"/>
              <a:gd name="connsiteX826" fmla="*/ 2082427 w 2372630"/>
              <a:gd name="connsiteY826" fmla="*/ 218542 h 593670"/>
              <a:gd name="connsiteX827" fmla="*/ 2080895 w 2372630"/>
              <a:gd name="connsiteY827" fmla="*/ 217173 h 593670"/>
              <a:gd name="connsiteX828" fmla="*/ 2082427 w 2372630"/>
              <a:gd name="connsiteY828" fmla="*/ 216260 h 593670"/>
              <a:gd name="connsiteX829" fmla="*/ 2081661 w 2372630"/>
              <a:gd name="connsiteY829" fmla="*/ 215804 h 593670"/>
              <a:gd name="connsiteX830" fmla="*/ 2080129 w 2372630"/>
              <a:gd name="connsiteY830" fmla="*/ 214891 h 593670"/>
              <a:gd name="connsiteX831" fmla="*/ 2079362 w 2372630"/>
              <a:gd name="connsiteY831" fmla="*/ 214891 h 593670"/>
              <a:gd name="connsiteX832" fmla="*/ 2076297 w 2372630"/>
              <a:gd name="connsiteY832" fmla="*/ 213978 h 593670"/>
              <a:gd name="connsiteX833" fmla="*/ 2073233 w 2372630"/>
              <a:gd name="connsiteY833" fmla="*/ 213522 h 593670"/>
              <a:gd name="connsiteX834" fmla="*/ 2072466 w 2372630"/>
              <a:gd name="connsiteY834" fmla="*/ 213522 h 593670"/>
              <a:gd name="connsiteX835" fmla="*/ 2070934 w 2372630"/>
              <a:gd name="connsiteY835" fmla="*/ 213522 h 593670"/>
              <a:gd name="connsiteX836" fmla="*/ 2070168 w 2372630"/>
              <a:gd name="connsiteY836" fmla="*/ 213522 h 593670"/>
              <a:gd name="connsiteX837" fmla="*/ 2069401 w 2372630"/>
              <a:gd name="connsiteY837" fmla="*/ 213522 h 593670"/>
              <a:gd name="connsiteX838" fmla="*/ 2116908 w 2372630"/>
              <a:gd name="connsiteY838" fmla="*/ 209871 h 593670"/>
              <a:gd name="connsiteX839" fmla="*/ 2118441 w 2372630"/>
              <a:gd name="connsiteY839" fmla="*/ 210327 h 593670"/>
              <a:gd name="connsiteX840" fmla="*/ 2119207 w 2372630"/>
              <a:gd name="connsiteY840" fmla="*/ 210327 h 593670"/>
              <a:gd name="connsiteX841" fmla="*/ 2116908 w 2372630"/>
              <a:gd name="connsiteY841" fmla="*/ 209871 h 593670"/>
              <a:gd name="connsiteX842" fmla="*/ 2123038 w 2372630"/>
              <a:gd name="connsiteY842" fmla="*/ 208046 h 593670"/>
              <a:gd name="connsiteX843" fmla="*/ 2122272 w 2372630"/>
              <a:gd name="connsiteY843" fmla="*/ 211696 h 593670"/>
              <a:gd name="connsiteX844" fmla="*/ 2119973 w 2372630"/>
              <a:gd name="connsiteY844" fmla="*/ 209871 h 593670"/>
              <a:gd name="connsiteX845" fmla="*/ 2119973 w 2372630"/>
              <a:gd name="connsiteY845" fmla="*/ 210327 h 593670"/>
              <a:gd name="connsiteX846" fmla="*/ 2120739 w 2372630"/>
              <a:gd name="connsiteY846" fmla="*/ 210784 h 593670"/>
              <a:gd name="connsiteX847" fmla="*/ 2120739 w 2372630"/>
              <a:gd name="connsiteY847" fmla="*/ 211240 h 593670"/>
              <a:gd name="connsiteX848" fmla="*/ 2120739 w 2372630"/>
              <a:gd name="connsiteY848" fmla="*/ 211696 h 593670"/>
              <a:gd name="connsiteX849" fmla="*/ 2119973 w 2372630"/>
              <a:gd name="connsiteY849" fmla="*/ 211696 h 593670"/>
              <a:gd name="connsiteX850" fmla="*/ 2119207 w 2372630"/>
              <a:gd name="connsiteY850" fmla="*/ 211696 h 593670"/>
              <a:gd name="connsiteX851" fmla="*/ 2114609 w 2372630"/>
              <a:gd name="connsiteY851" fmla="*/ 212609 h 593670"/>
              <a:gd name="connsiteX852" fmla="*/ 2110012 w 2372630"/>
              <a:gd name="connsiteY852" fmla="*/ 213065 h 593670"/>
              <a:gd name="connsiteX853" fmla="*/ 2109246 w 2372630"/>
              <a:gd name="connsiteY853" fmla="*/ 213065 h 593670"/>
              <a:gd name="connsiteX854" fmla="*/ 2109246 w 2372630"/>
              <a:gd name="connsiteY854" fmla="*/ 213522 h 593670"/>
              <a:gd name="connsiteX855" fmla="*/ 2110012 w 2372630"/>
              <a:gd name="connsiteY855" fmla="*/ 215347 h 593670"/>
              <a:gd name="connsiteX856" fmla="*/ 2110012 w 2372630"/>
              <a:gd name="connsiteY856" fmla="*/ 213978 h 593670"/>
              <a:gd name="connsiteX857" fmla="*/ 2110012 w 2372630"/>
              <a:gd name="connsiteY857" fmla="*/ 213522 h 593670"/>
              <a:gd name="connsiteX858" fmla="*/ 2115376 w 2372630"/>
              <a:gd name="connsiteY858" fmla="*/ 213978 h 593670"/>
              <a:gd name="connsiteX859" fmla="*/ 2124570 w 2372630"/>
              <a:gd name="connsiteY859" fmla="*/ 213522 h 593670"/>
              <a:gd name="connsiteX860" fmla="*/ 2123038 w 2372630"/>
              <a:gd name="connsiteY860" fmla="*/ 215347 h 593670"/>
              <a:gd name="connsiteX861" fmla="*/ 2125337 w 2372630"/>
              <a:gd name="connsiteY861" fmla="*/ 215347 h 593670"/>
              <a:gd name="connsiteX862" fmla="*/ 2130700 w 2372630"/>
              <a:gd name="connsiteY862" fmla="*/ 215347 h 593670"/>
              <a:gd name="connsiteX863" fmla="*/ 2124570 w 2372630"/>
              <a:gd name="connsiteY863" fmla="*/ 213522 h 593670"/>
              <a:gd name="connsiteX864" fmla="*/ 2128402 w 2372630"/>
              <a:gd name="connsiteY864" fmla="*/ 211696 h 593670"/>
              <a:gd name="connsiteX865" fmla="*/ 2135298 w 2372630"/>
              <a:gd name="connsiteY865" fmla="*/ 213522 h 593670"/>
              <a:gd name="connsiteX866" fmla="*/ 2133765 w 2372630"/>
              <a:gd name="connsiteY866" fmla="*/ 215347 h 593670"/>
              <a:gd name="connsiteX867" fmla="*/ 2132857 w 2372630"/>
              <a:gd name="connsiteY867" fmla="*/ 216834 h 593670"/>
              <a:gd name="connsiteX868" fmla="*/ 2132233 w 2372630"/>
              <a:gd name="connsiteY868" fmla="*/ 215347 h 593670"/>
              <a:gd name="connsiteX869" fmla="*/ 2132233 w 2372630"/>
              <a:gd name="connsiteY869" fmla="*/ 217173 h 593670"/>
              <a:gd name="connsiteX870" fmla="*/ 2131850 w 2372630"/>
              <a:gd name="connsiteY870" fmla="*/ 218485 h 593670"/>
              <a:gd name="connsiteX871" fmla="*/ 2132857 w 2372630"/>
              <a:gd name="connsiteY871" fmla="*/ 216834 h 593670"/>
              <a:gd name="connsiteX872" fmla="*/ 2132999 w 2372630"/>
              <a:gd name="connsiteY872" fmla="*/ 217173 h 593670"/>
              <a:gd name="connsiteX873" fmla="*/ 2133765 w 2372630"/>
              <a:gd name="connsiteY873" fmla="*/ 215347 h 593670"/>
              <a:gd name="connsiteX874" fmla="*/ 2136830 w 2372630"/>
              <a:gd name="connsiteY874" fmla="*/ 217173 h 593670"/>
              <a:gd name="connsiteX875" fmla="*/ 2136064 w 2372630"/>
              <a:gd name="connsiteY875" fmla="*/ 213522 h 593670"/>
              <a:gd name="connsiteX876" fmla="*/ 2138363 w 2372630"/>
              <a:gd name="connsiteY876" fmla="*/ 213522 h 593670"/>
              <a:gd name="connsiteX877" fmla="*/ 2141428 w 2372630"/>
              <a:gd name="connsiteY877" fmla="*/ 219455 h 593670"/>
              <a:gd name="connsiteX878" fmla="*/ 2136830 w 2372630"/>
              <a:gd name="connsiteY878" fmla="*/ 219911 h 593670"/>
              <a:gd name="connsiteX879" fmla="*/ 2136064 w 2372630"/>
              <a:gd name="connsiteY879" fmla="*/ 220367 h 593670"/>
              <a:gd name="connsiteX880" fmla="*/ 2136830 w 2372630"/>
              <a:gd name="connsiteY880" fmla="*/ 220367 h 593670"/>
              <a:gd name="connsiteX881" fmla="*/ 2156753 w 2372630"/>
              <a:gd name="connsiteY881" fmla="*/ 221280 h 593670"/>
              <a:gd name="connsiteX882" fmla="*/ 2158285 w 2372630"/>
              <a:gd name="connsiteY882" fmla="*/ 221280 h 593670"/>
              <a:gd name="connsiteX883" fmla="*/ 2158285 w 2372630"/>
              <a:gd name="connsiteY883" fmla="*/ 220824 h 593670"/>
              <a:gd name="connsiteX884" fmla="*/ 2156753 w 2372630"/>
              <a:gd name="connsiteY884" fmla="*/ 219455 h 593670"/>
              <a:gd name="connsiteX885" fmla="*/ 2141428 w 2372630"/>
              <a:gd name="connsiteY885" fmla="*/ 217173 h 593670"/>
              <a:gd name="connsiteX886" fmla="*/ 2142194 w 2372630"/>
              <a:gd name="connsiteY886" fmla="*/ 215347 h 593670"/>
              <a:gd name="connsiteX887" fmla="*/ 2143726 w 2372630"/>
              <a:gd name="connsiteY887" fmla="*/ 215347 h 593670"/>
              <a:gd name="connsiteX888" fmla="*/ 2139895 w 2372630"/>
              <a:gd name="connsiteY888" fmla="*/ 211696 h 593670"/>
              <a:gd name="connsiteX889" fmla="*/ 2144493 w 2372630"/>
              <a:gd name="connsiteY889" fmla="*/ 213522 h 593670"/>
              <a:gd name="connsiteX890" fmla="*/ 2144493 w 2372630"/>
              <a:gd name="connsiteY890" fmla="*/ 217173 h 593670"/>
              <a:gd name="connsiteX891" fmla="*/ 2145259 w 2372630"/>
              <a:gd name="connsiteY891" fmla="*/ 217173 h 593670"/>
              <a:gd name="connsiteX892" fmla="*/ 2145259 w 2372630"/>
              <a:gd name="connsiteY892" fmla="*/ 215347 h 593670"/>
              <a:gd name="connsiteX893" fmla="*/ 2146791 w 2372630"/>
              <a:gd name="connsiteY893" fmla="*/ 215347 h 593670"/>
              <a:gd name="connsiteX894" fmla="*/ 2148324 w 2372630"/>
              <a:gd name="connsiteY894" fmla="*/ 217173 h 593670"/>
              <a:gd name="connsiteX895" fmla="*/ 2149856 w 2372630"/>
              <a:gd name="connsiteY895" fmla="*/ 215347 h 593670"/>
              <a:gd name="connsiteX896" fmla="*/ 2151389 w 2372630"/>
              <a:gd name="connsiteY896" fmla="*/ 217173 h 593670"/>
              <a:gd name="connsiteX897" fmla="*/ 2152103 w 2372630"/>
              <a:gd name="connsiteY897" fmla="*/ 212069 h 593670"/>
              <a:gd name="connsiteX898" fmla="*/ 2154454 w 2372630"/>
              <a:gd name="connsiteY898" fmla="*/ 212233 h 593670"/>
              <a:gd name="connsiteX899" fmla="*/ 2154454 w 2372630"/>
              <a:gd name="connsiteY899" fmla="*/ 215347 h 593670"/>
              <a:gd name="connsiteX900" fmla="*/ 2156753 w 2372630"/>
              <a:gd name="connsiteY900" fmla="*/ 215347 h 593670"/>
              <a:gd name="connsiteX901" fmla="*/ 2155986 w 2372630"/>
              <a:gd name="connsiteY901" fmla="*/ 213522 h 593670"/>
              <a:gd name="connsiteX902" fmla="*/ 2156944 w 2372630"/>
              <a:gd name="connsiteY902" fmla="*/ 213978 h 593670"/>
              <a:gd name="connsiteX903" fmla="*/ 2156812 w 2372630"/>
              <a:gd name="connsiteY903" fmla="*/ 212399 h 593670"/>
              <a:gd name="connsiteX904" fmla="*/ 2159075 w 2372630"/>
              <a:gd name="connsiteY904" fmla="*/ 212557 h 593670"/>
              <a:gd name="connsiteX905" fmla="*/ 2161063 w 2372630"/>
              <a:gd name="connsiteY905" fmla="*/ 213294 h 593670"/>
              <a:gd name="connsiteX906" fmla="*/ 2163649 w 2372630"/>
              <a:gd name="connsiteY906" fmla="*/ 213522 h 593670"/>
              <a:gd name="connsiteX907" fmla="*/ 2172844 w 2372630"/>
              <a:gd name="connsiteY907" fmla="*/ 213522 h 593670"/>
              <a:gd name="connsiteX908" fmla="*/ 2159075 w 2372630"/>
              <a:gd name="connsiteY908" fmla="*/ 212557 h 593670"/>
              <a:gd name="connsiteX909" fmla="*/ 2156753 w 2372630"/>
              <a:gd name="connsiteY909" fmla="*/ 211696 h 593670"/>
              <a:gd name="connsiteX910" fmla="*/ 2156812 w 2372630"/>
              <a:gd name="connsiteY910" fmla="*/ 212399 h 593670"/>
              <a:gd name="connsiteX911" fmla="*/ 2154454 w 2372630"/>
              <a:gd name="connsiteY911" fmla="*/ 212233 h 593670"/>
              <a:gd name="connsiteX912" fmla="*/ 2154454 w 2372630"/>
              <a:gd name="connsiteY912" fmla="*/ 211696 h 593670"/>
              <a:gd name="connsiteX913" fmla="*/ 2152155 w 2372630"/>
              <a:gd name="connsiteY913" fmla="*/ 211696 h 593670"/>
              <a:gd name="connsiteX914" fmla="*/ 2152103 w 2372630"/>
              <a:gd name="connsiteY914" fmla="*/ 212069 h 593670"/>
              <a:gd name="connsiteX915" fmla="*/ 2150567 w 2372630"/>
              <a:gd name="connsiteY915" fmla="*/ 211961 h 593670"/>
              <a:gd name="connsiteX916" fmla="*/ 2150623 w 2372630"/>
              <a:gd name="connsiteY916" fmla="*/ 211696 h 593670"/>
              <a:gd name="connsiteX917" fmla="*/ 2146791 w 2372630"/>
              <a:gd name="connsiteY917" fmla="*/ 211696 h 593670"/>
              <a:gd name="connsiteX918" fmla="*/ 2150567 w 2372630"/>
              <a:gd name="connsiteY918" fmla="*/ 211961 h 593670"/>
              <a:gd name="connsiteX919" fmla="*/ 2149856 w 2372630"/>
              <a:gd name="connsiteY919" fmla="*/ 215347 h 593670"/>
              <a:gd name="connsiteX920" fmla="*/ 2146791 w 2372630"/>
              <a:gd name="connsiteY920" fmla="*/ 213522 h 593670"/>
              <a:gd name="connsiteX921" fmla="*/ 2141428 w 2372630"/>
              <a:gd name="connsiteY921" fmla="*/ 209871 h 593670"/>
              <a:gd name="connsiteX922" fmla="*/ 2140662 w 2372630"/>
              <a:gd name="connsiteY922" fmla="*/ 211696 h 593670"/>
              <a:gd name="connsiteX923" fmla="*/ 2123038 w 2372630"/>
              <a:gd name="connsiteY923" fmla="*/ 208046 h 593670"/>
              <a:gd name="connsiteX924" fmla="*/ 2104648 w 2372630"/>
              <a:gd name="connsiteY924" fmla="*/ 207133 h 593670"/>
              <a:gd name="connsiteX925" fmla="*/ 2104648 w 2372630"/>
              <a:gd name="connsiteY925" fmla="*/ 207589 h 593670"/>
              <a:gd name="connsiteX926" fmla="*/ 2104648 w 2372630"/>
              <a:gd name="connsiteY926" fmla="*/ 208046 h 593670"/>
              <a:gd name="connsiteX927" fmla="*/ 2106947 w 2372630"/>
              <a:gd name="connsiteY927" fmla="*/ 208046 h 593670"/>
              <a:gd name="connsiteX928" fmla="*/ 2104648 w 2372630"/>
              <a:gd name="connsiteY928" fmla="*/ 207133 h 593670"/>
              <a:gd name="connsiteX929" fmla="*/ 2146791 w 2372630"/>
              <a:gd name="connsiteY929" fmla="*/ 205764 h 593670"/>
              <a:gd name="connsiteX930" fmla="*/ 2149856 w 2372630"/>
              <a:gd name="connsiteY930" fmla="*/ 208046 h 593670"/>
              <a:gd name="connsiteX931" fmla="*/ 2149856 w 2372630"/>
              <a:gd name="connsiteY931" fmla="*/ 208502 h 593670"/>
              <a:gd name="connsiteX932" fmla="*/ 2151389 w 2372630"/>
              <a:gd name="connsiteY932" fmla="*/ 208046 h 593670"/>
              <a:gd name="connsiteX933" fmla="*/ 2152155 w 2372630"/>
              <a:gd name="connsiteY933" fmla="*/ 205764 h 593670"/>
              <a:gd name="connsiteX934" fmla="*/ 2149856 w 2372630"/>
              <a:gd name="connsiteY934" fmla="*/ 205764 h 593670"/>
              <a:gd name="connsiteX935" fmla="*/ 2148324 w 2372630"/>
              <a:gd name="connsiteY935" fmla="*/ 205764 h 593670"/>
              <a:gd name="connsiteX936" fmla="*/ 2113843 w 2372630"/>
              <a:gd name="connsiteY936" fmla="*/ 205764 h 593670"/>
              <a:gd name="connsiteX937" fmla="*/ 2118441 w 2372630"/>
              <a:gd name="connsiteY937" fmla="*/ 208046 h 593670"/>
              <a:gd name="connsiteX938" fmla="*/ 2113843 w 2372630"/>
              <a:gd name="connsiteY938" fmla="*/ 205764 h 593670"/>
              <a:gd name="connsiteX939" fmla="*/ 2101583 w 2372630"/>
              <a:gd name="connsiteY939" fmla="*/ 205764 h 593670"/>
              <a:gd name="connsiteX940" fmla="*/ 2101583 w 2372630"/>
              <a:gd name="connsiteY940" fmla="*/ 206220 h 593670"/>
              <a:gd name="connsiteX941" fmla="*/ 2103116 w 2372630"/>
              <a:gd name="connsiteY941" fmla="*/ 207133 h 593670"/>
              <a:gd name="connsiteX942" fmla="*/ 2103882 w 2372630"/>
              <a:gd name="connsiteY942" fmla="*/ 207589 h 593670"/>
              <a:gd name="connsiteX943" fmla="*/ 2103882 w 2372630"/>
              <a:gd name="connsiteY943" fmla="*/ 207133 h 593670"/>
              <a:gd name="connsiteX944" fmla="*/ 2103116 w 2372630"/>
              <a:gd name="connsiteY944" fmla="*/ 206220 h 593670"/>
              <a:gd name="connsiteX945" fmla="*/ 2102350 w 2372630"/>
              <a:gd name="connsiteY945" fmla="*/ 205764 h 593670"/>
              <a:gd name="connsiteX946" fmla="*/ 2164128 w 2372630"/>
              <a:gd name="connsiteY946" fmla="*/ 205364 h 593670"/>
              <a:gd name="connsiteX947" fmla="*/ 2161350 w 2372630"/>
              <a:gd name="connsiteY947" fmla="*/ 205764 h 593670"/>
              <a:gd name="connsiteX948" fmla="*/ 2155220 w 2372630"/>
              <a:gd name="connsiteY948" fmla="*/ 205764 h 593670"/>
              <a:gd name="connsiteX949" fmla="*/ 2153688 w 2372630"/>
              <a:gd name="connsiteY949" fmla="*/ 205764 h 593670"/>
              <a:gd name="connsiteX950" fmla="*/ 2154454 w 2372630"/>
              <a:gd name="connsiteY950" fmla="*/ 208046 h 593670"/>
              <a:gd name="connsiteX951" fmla="*/ 2155220 w 2372630"/>
              <a:gd name="connsiteY951" fmla="*/ 205764 h 593670"/>
              <a:gd name="connsiteX952" fmla="*/ 2160584 w 2372630"/>
              <a:gd name="connsiteY952" fmla="*/ 209871 h 593670"/>
              <a:gd name="connsiteX953" fmla="*/ 2159818 w 2372630"/>
              <a:gd name="connsiteY953" fmla="*/ 208046 h 593670"/>
              <a:gd name="connsiteX954" fmla="*/ 2161350 w 2372630"/>
              <a:gd name="connsiteY954" fmla="*/ 209871 h 593670"/>
              <a:gd name="connsiteX955" fmla="*/ 2161350 w 2372630"/>
              <a:gd name="connsiteY955" fmla="*/ 205764 h 593670"/>
              <a:gd name="connsiteX956" fmla="*/ 2165181 w 2372630"/>
              <a:gd name="connsiteY956" fmla="*/ 208046 h 593670"/>
              <a:gd name="connsiteX957" fmla="*/ 2164128 w 2372630"/>
              <a:gd name="connsiteY957" fmla="*/ 205364 h 593670"/>
              <a:gd name="connsiteX958" fmla="*/ 2082427 w 2372630"/>
              <a:gd name="connsiteY958" fmla="*/ 202113 h 593670"/>
              <a:gd name="connsiteX959" fmla="*/ 2083194 w 2372630"/>
              <a:gd name="connsiteY959" fmla="*/ 203482 h 593670"/>
              <a:gd name="connsiteX960" fmla="*/ 2082810 w 2372630"/>
              <a:gd name="connsiteY960" fmla="*/ 203482 h 593670"/>
              <a:gd name="connsiteX961" fmla="*/ 2082427 w 2372630"/>
              <a:gd name="connsiteY961" fmla="*/ 203026 h 593670"/>
              <a:gd name="connsiteX962" fmla="*/ 2082427 w 2372630"/>
              <a:gd name="connsiteY962" fmla="*/ 202113 h 593670"/>
              <a:gd name="connsiteX963" fmla="*/ 2093155 w 2372630"/>
              <a:gd name="connsiteY963" fmla="*/ 200287 h 593670"/>
              <a:gd name="connsiteX964" fmla="*/ 2093155 w 2372630"/>
              <a:gd name="connsiteY964" fmla="*/ 201656 h 593670"/>
              <a:gd name="connsiteX965" fmla="*/ 2093155 w 2372630"/>
              <a:gd name="connsiteY965" fmla="*/ 202113 h 593670"/>
              <a:gd name="connsiteX966" fmla="*/ 2091622 w 2372630"/>
              <a:gd name="connsiteY966" fmla="*/ 203026 h 593670"/>
              <a:gd name="connsiteX967" fmla="*/ 2091622 w 2372630"/>
              <a:gd name="connsiteY967" fmla="*/ 202113 h 593670"/>
              <a:gd name="connsiteX968" fmla="*/ 2093155 w 2372630"/>
              <a:gd name="connsiteY968" fmla="*/ 200287 h 593670"/>
              <a:gd name="connsiteX969" fmla="*/ 2117674 w 2372630"/>
              <a:gd name="connsiteY969" fmla="*/ 194355 h 593670"/>
              <a:gd name="connsiteX970" fmla="*/ 2116908 w 2372630"/>
              <a:gd name="connsiteY970" fmla="*/ 196180 h 593670"/>
              <a:gd name="connsiteX971" fmla="*/ 2110778 w 2372630"/>
              <a:gd name="connsiteY971" fmla="*/ 195267 h 593670"/>
              <a:gd name="connsiteX972" fmla="*/ 2110012 w 2372630"/>
              <a:gd name="connsiteY972" fmla="*/ 194811 h 593670"/>
              <a:gd name="connsiteX973" fmla="*/ 2108479 w 2372630"/>
              <a:gd name="connsiteY973" fmla="*/ 194811 h 593670"/>
              <a:gd name="connsiteX974" fmla="*/ 2082427 w 2372630"/>
              <a:gd name="connsiteY974" fmla="*/ 196637 h 593670"/>
              <a:gd name="connsiteX975" fmla="*/ 2080129 w 2372630"/>
              <a:gd name="connsiteY975" fmla="*/ 197093 h 593670"/>
              <a:gd name="connsiteX976" fmla="*/ 2080129 w 2372630"/>
              <a:gd name="connsiteY976" fmla="*/ 197549 h 593670"/>
              <a:gd name="connsiteX977" fmla="*/ 2078596 w 2372630"/>
              <a:gd name="connsiteY977" fmla="*/ 198462 h 593670"/>
              <a:gd name="connsiteX978" fmla="*/ 2078596 w 2372630"/>
              <a:gd name="connsiteY978" fmla="*/ 197549 h 593670"/>
              <a:gd name="connsiteX979" fmla="*/ 2077830 w 2372630"/>
              <a:gd name="connsiteY979" fmla="*/ 197549 h 593670"/>
              <a:gd name="connsiteX980" fmla="*/ 2077064 w 2372630"/>
              <a:gd name="connsiteY980" fmla="*/ 197549 h 593670"/>
              <a:gd name="connsiteX981" fmla="*/ 2077064 w 2372630"/>
              <a:gd name="connsiteY981" fmla="*/ 198462 h 593670"/>
              <a:gd name="connsiteX982" fmla="*/ 2076297 w 2372630"/>
              <a:gd name="connsiteY982" fmla="*/ 197549 h 593670"/>
              <a:gd name="connsiteX983" fmla="*/ 2075531 w 2372630"/>
              <a:gd name="connsiteY983" fmla="*/ 198006 h 593670"/>
              <a:gd name="connsiteX984" fmla="*/ 2080895 w 2372630"/>
              <a:gd name="connsiteY984" fmla="*/ 203482 h 593670"/>
              <a:gd name="connsiteX985" fmla="*/ 2081661 w 2372630"/>
              <a:gd name="connsiteY985" fmla="*/ 203482 h 593670"/>
              <a:gd name="connsiteX986" fmla="*/ 2081661 w 2372630"/>
              <a:gd name="connsiteY986" fmla="*/ 203026 h 593670"/>
              <a:gd name="connsiteX987" fmla="*/ 2082427 w 2372630"/>
              <a:gd name="connsiteY987" fmla="*/ 203482 h 593670"/>
              <a:gd name="connsiteX988" fmla="*/ 2082810 w 2372630"/>
              <a:gd name="connsiteY988" fmla="*/ 203482 h 593670"/>
              <a:gd name="connsiteX989" fmla="*/ 2083194 w 2372630"/>
              <a:gd name="connsiteY989" fmla="*/ 203938 h 593670"/>
              <a:gd name="connsiteX990" fmla="*/ 2090856 w 2372630"/>
              <a:gd name="connsiteY990" fmla="*/ 203482 h 593670"/>
              <a:gd name="connsiteX991" fmla="*/ 2090090 w 2372630"/>
              <a:gd name="connsiteY991" fmla="*/ 202113 h 593670"/>
              <a:gd name="connsiteX992" fmla="*/ 2091622 w 2372630"/>
              <a:gd name="connsiteY992" fmla="*/ 203026 h 593670"/>
              <a:gd name="connsiteX993" fmla="*/ 2091622 w 2372630"/>
              <a:gd name="connsiteY993" fmla="*/ 203482 h 593670"/>
              <a:gd name="connsiteX994" fmla="*/ 2093155 w 2372630"/>
              <a:gd name="connsiteY994" fmla="*/ 203482 h 593670"/>
              <a:gd name="connsiteX995" fmla="*/ 2094687 w 2372630"/>
              <a:gd name="connsiteY995" fmla="*/ 203026 h 593670"/>
              <a:gd name="connsiteX996" fmla="*/ 2094687 w 2372630"/>
              <a:gd name="connsiteY996" fmla="*/ 202569 h 593670"/>
              <a:gd name="connsiteX997" fmla="*/ 2094687 w 2372630"/>
              <a:gd name="connsiteY997" fmla="*/ 202113 h 593670"/>
              <a:gd name="connsiteX998" fmla="*/ 2095453 w 2372630"/>
              <a:gd name="connsiteY998" fmla="*/ 203026 h 593670"/>
              <a:gd name="connsiteX999" fmla="*/ 2097752 w 2372630"/>
              <a:gd name="connsiteY999" fmla="*/ 203482 h 593670"/>
              <a:gd name="connsiteX1000" fmla="*/ 2099285 w 2372630"/>
              <a:gd name="connsiteY1000" fmla="*/ 203482 h 593670"/>
              <a:gd name="connsiteX1001" fmla="*/ 2100817 w 2372630"/>
              <a:gd name="connsiteY1001" fmla="*/ 202113 h 593670"/>
              <a:gd name="connsiteX1002" fmla="*/ 2108479 w 2372630"/>
              <a:gd name="connsiteY1002" fmla="*/ 202113 h 593670"/>
              <a:gd name="connsiteX1003" fmla="*/ 2111544 w 2372630"/>
              <a:gd name="connsiteY1003" fmla="*/ 203938 h 593670"/>
              <a:gd name="connsiteX1004" fmla="*/ 2119973 w 2372630"/>
              <a:gd name="connsiteY1004" fmla="*/ 202113 h 593670"/>
              <a:gd name="connsiteX1005" fmla="*/ 2121506 w 2372630"/>
              <a:gd name="connsiteY1005" fmla="*/ 202113 h 593670"/>
              <a:gd name="connsiteX1006" fmla="*/ 2134532 w 2372630"/>
              <a:gd name="connsiteY1006" fmla="*/ 200744 h 593670"/>
              <a:gd name="connsiteX1007" fmla="*/ 2135298 w 2372630"/>
              <a:gd name="connsiteY1007" fmla="*/ 200744 h 593670"/>
              <a:gd name="connsiteX1008" fmla="*/ 2136064 w 2372630"/>
              <a:gd name="connsiteY1008" fmla="*/ 200744 h 593670"/>
              <a:gd name="connsiteX1009" fmla="*/ 2136064 w 2372630"/>
              <a:gd name="connsiteY1009" fmla="*/ 200287 h 593670"/>
              <a:gd name="connsiteX1010" fmla="*/ 2137597 w 2372630"/>
              <a:gd name="connsiteY1010" fmla="*/ 200287 h 593670"/>
              <a:gd name="connsiteX1011" fmla="*/ 2136064 w 2372630"/>
              <a:gd name="connsiteY1011" fmla="*/ 198462 h 593670"/>
              <a:gd name="connsiteX1012" fmla="*/ 2141428 w 2372630"/>
              <a:gd name="connsiteY1012" fmla="*/ 198462 h 593670"/>
              <a:gd name="connsiteX1013" fmla="*/ 2134532 w 2372630"/>
              <a:gd name="connsiteY1013" fmla="*/ 198462 h 593670"/>
              <a:gd name="connsiteX1014" fmla="*/ 2136064 w 2372630"/>
              <a:gd name="connsiteY1014" fmla="*/ 198462 h 593670"/>
              <a:gd name="connsiteX1015" fmla="*/ 2136064 w 2372630"/>
              <a:gd name="connsiteY1015" fmla="*/ 200287 h 593670"/>
              <a:gd name="connsiteX1016" fmla="*/ 2135298 w 2372630"/>
              <a:gd name="connsiteY1016" fmla="*/ 200744 h 593670"/>
              <a:gd name="connsiteX1017" fmla="*/ 2135298 w 2372630"/>
              <a:gd name="connsiteY1017" fmla="*/ 200287 h 593670"/>
              <a:gd name="connsiteX1018" fmla="*/ 2134532 w 2372630"/>
              <a:gd name="connsiteY1018" fmla="*/ 200287 h 593670"/>
              <a:gd name="connsiteX1019" fmla="*/ 2131467 w 2372630"/>
              <a:gd name="connsiteY1019" fmla="*/ 198462 h 593670"/>
              <a:gd name="connsiteX1020" fmla="*/ 2129934 w 2372630"/>
              <a:gd name="connsiteY1020" fmla="*/ 200287 h 593670"/>
              <a:gd name="connsiteX1021" fmla="*/ 2125337 w 2372630"/>
              <a:gd name="connsiteY1021" fmla="*/ 198462 h 593670"/>
              <a:gd name="connsiteX1022" fmla="*/ 2124570 w 2372630"/>
              <a:gd name="connsiteY1022" fmla="*/ 195267 h 593670"/>
              <a:gd name="connsiteX1023" fmla="*/ 2124570 w 2372630"/>
              <a:gd name="connsiteY1023" fmla="*/ 194355 h 593670"/>
              <a:gd name="connsiteX1024" fmla="*/ 2125337 w 2372630"/>
              <a:gd name="connsiteY1024" fmla="*/ 195267 h 593670"/>
              <a:gd name="connsiteX1025" fmla="*/ 2126103 w 2372630"/>
              <a:gd name="connsiteY1025" fmla="*/ 198462 h 593670"/>
              <a:gd name="connsiteX1026" fmla="*/ 2126869 w 2372630"/>
              <a:gd name="connsiteY1026" fmla="*/ 196180 h 593670"/>
              <a:gd name="connsiteX1027" fmla="*/ 2127635 w 2372630"/>
              <a:gd name="connsiteY1027" fmla="*/ 198918 h 593670"/>
              <a:gd name="connsiteX1028" fmla="*/ 2129934 w 2372630"/>
              <a:gd name="connsiteY1028" fmla="*/ 198462 h 593670"/>
              <a:gd name="connsiteX1029" fmla="*/ 2127635 w 2372630"/>
              <a:gd name="connsiteY1029" fmla="*/ 194811 h 593670"/>
              <a:gd name="connsiteX1030" fmla="*/ 2124570 w 2372630"/>
              <a:gd name="connsiteY1030" fmla="*/ 194355 h 593670"/>
              <a:gd name="connsiteX1031" fmla="*/ 2123804 w 2372630"/>
              <a:gd name="connsiteY1031" fmla="*/ 196180 h 593670"/>
              <a:gd name="connsiteX1032" fmla="*/ 2123804 w 2372630"/>
              <a:gd name="connsiteY1032" fmla="*/ 195267 h 593670"/>
              <a:gd name="connsiteX1033" fmla="*/ 2123038 w 2372630"/>
              <a:gd name="connsiteY1033" fmla="*/ 196180 h 593670"/>
              <a:gd name="connsiteX1034" fmla="*/ 2123038 w 2372630"/>
              <a:gd name="connsiteY1034" fmla="*/ 194811 h 593670"/>
              <a:gd name="connsiteX1035" fmla="*/ 2123804 w 2372630"/>
              <a:gd name="connsiteY1035" fmla="*/ 194811 h 593670"/>
              <a:gd name="connsiteX1036" fmla="*/ 2123804 w 2372630"/>
              <a:gd name="connsiteY1036" fmla="*/ 194355 h 593670"/>
              <a:gd name="connsiteX1037" fmla="*/ 2123038 w 2372630"/>
              <a:gd name="connsiteY1037" fmla="*/ 194355 h 593670"/>
              <a:gd name="connsiteX1038" fmla="*/ 2118441 w 2372630"/>
              <a:gd name="connsiteY1038" fmla="*/ 194355 h 593670"/>
              <a:gd name="connsiteX1039" fmla="*/ 2175909 w 2372630"/>
              <a:gd name="connsiteY1039" fmla="*/ 193442 h 593670"/>
              <a:gd name="connsiteX1040" fmla="*/ 2172844 w 2372630"/>
              <a:gd name="connsiteY1040" fmla="*/ 193898 h 593670"/>
              <a:gd name="connsiteX1041" fmla="*/ 2172077 w 2372630"/>
              <a:gd name="connsiteY1041" fmla="*/ 193898 h 593670"/>
              <a:gd name="connsiteX1042" fmla="*/ 2175142 w 2372630"/>
              <a:gd name="connsiteY1042" fmla="*/ 194811 h 593670"/>
              <a:gd name="connsiteX1043" fmla="*/ 2175909 w 2372630"/>
              <a:gd name="connsiteY1043" fmla="*/ 193898 h 593670"/>
              <a:gd name="connsiteX1044" fmla="*/ 2283948 w 2372630"/>
              <a:gd name="connsiteY1044" fmla="*/ 162409 h 593670"/>
              <a:gd name="connsiteX1045" fmla="*/ 2284715 w 2372630"/>
              <a:gd name="connsiteY1045" fmla="*/ 166060 h 593670"/>
              <a:gd name="connsiteX1046" fmla="*/ 2283948 w 2372630"/>
              <a:gd name="connsiteY1046" fmla="*/ 166060 h 593670"/>
              <a:gd name="connsiteX1047" fmla="*/ 2283948 w 2372630"/>
              <a:gd name="connsiteY1047" fmla="*/ 162409 h 593670"/>
              <a:gd name="connsiteX1048" fmla="*/ 2268624 w 2372630"/>
              <a:gd name="connsiteY1048" fmla="*/ 160584 h 593670"/>
              <a:gd name="connsiteX1049" fmla="*/ 2274753 w 2372630"/>
              <a:gd name="connsiteY1049" fmla="*/ 161497 h 593670"/>
              <a:gd name="connsiteX1050" fmla="*/ 2274753 w 2372630"/>
              <a:gd name="connsiteY1050" fmla="*/ 166060 h 593670"/>
              <a:gd name="connsiteX1051" fmla="*/ 2268624 w 2372630"/>
              <a:gd name="connsiteY1051" fmla="*/ 167429 h 593670"/>
              <a:gd name="connsiteX1052" fmla="*/ 2265559 w 2372630"/>
              <a:gd name="connsiteY1052" fmla="*/ 166060 h 593670"/>
              <a:gd name="connsiteX1053" fmla="*/ 2268624 w 2372630"/>
              <a:gd name="connsiteY1053" fmla="*/ 166060 h 593670"/>
              <a:gd name="connsiteX1054" fmla="*/ 2268624 w 2372630"/>
              <a:gd name="connsiteY1054" fmla="*/ 160584 h 593670"/>
              <a:gd name="connsiteX1055" fmla="*/ 2250234 w 2372630"/>
              <a:gd name="connsiteY1055" fmla="*/ 160584 h 593670"/>
              <a:gd name="connsiteX1056" fmla="*/ 2253299 w 2372630"/>
              <a:gd name="connsiteY1056" fmla="*/ 167886 h 593670"/>
              <a:gd name="connsiteX1057" fmla="*/ 2252533 w 2372630"/>
              <a:gd name="connsiteY1057" fmla="*/ 167886 h 593670"/>
              <a:gd name="connsiteX1058" fmla="*/ 2249468 w 2372630"/>
              <a:gd name="connsiteY1058" fmla="*/ 166973 h 593670"/>
              <a:gd name="connsiteX1059" fmla="*/ 2247935 w 2372630"/>
              <a:gd name="connsiteY1059" fmla="*/ 166060 h 593670"/>
              <a:gd name="connsiteX1060" fmla="*/ 2250234 w 2372630"/>
              <a:gd name="connsiteY1060" fmla="*/ 160584 h 593670"/>
              <a:gd name="connsiteX1061" fmla="*/ 2126869 w 2372630"/>
              <a:gd name="connsiteY1061" fmla="*/ 159842 h 593670"/>
              <a:gd name="connsiteX1062" fmla="*/ 2123038 w 2372630"/>
              <a:gd name="connsiteY1062" fmla="*/ 160128 h 593670"/>
              <a:gd name="connsiteX1063" fmla="*/ 2124570 w 2372630"/>
              <a:gd name="connsiteY1063" fmla="*/ 162409 h 593670"/>
              <a:gd name="connsiteX1064" fmla="*/ 2126103 w 2372630"/>
              <a:gd name="connsiteY1064" fmla="*/ 161953 h 593670"/>
              <a:gd name="connsiteX1065" fmla="*/ 2126869 w 2372630"/>
              <a:gd name="connsiteY1065" fmla="*/ 159842 h 593670"/>
              <a:gd name="connsiteX1066" fmla="*/ 2054077 w 2372630"/>
              <a:gd name="connsiteY1066" fmla="*/ 145524 h 593670"/>
              <a:gd name="connsiteX1067" fmla="*/ 2051012 w 2372630"/>
              <a:gd name="connsiteY1067" fmla="*/ 145980 h 593670"/>
              <a:gd name="connsiteX1068" fmla="*/ 2049479 w 2372630"/>
              <a:gd name="connsiteY1068" fmla="*/ 146437 h 593670"/>
              <a:gd name="connsiteX1069" fmla="*/ 2050245 w 2372630"/>
              <a:gd name="connsiteY1069" fmla="*/ 146437 h 593670"/>
              <a:gd name="connsiteX1070" fmla="*/ 2055609 w 2372630"/>
              <a:gd name="connsiteY1070" fmla="*/ 146893 h 593670"/>
              <a:gd name="connsiteX1071" fmla="*/ 1929179 w 2372630"/>
              <a:gd name="connsiteY1071" fmla="*/ 111753 h 593670"/>
              <a:gd name="connsiteX1072" fmla="*/ 1932244 w 2372630"/>
              <a:gd name="connsiteY1072" fmla="*/ 115404 h 593670"/>
              <a:gd name="connsiteX1073" fmla="*/ 1929179 w 2372630"/>
              <a:gd name="connsiteY1073" fmla="*/ 111753 h 593670"/>
              <a:gd name="connsiteX1074" fmla="*/ 1529202 w 2372630"/>
              <a:gd name="connsiteY1074" fmla="*/ 109472 h 593670"/>
              <a:gd name="connsiteX1075" fmla="*/ 1516943 w 2372630"/>
              <a:gd name="connsiteY1075" fmla="*/ 111297 h 593670"/>
              <a:gd name="connsiteX1076" fmla="*/ 1503916 w 2372630"/>
              <a:gd name="connsiteY1076" fmla="*/ 114035 h 593670"/>
              <a:gd name="connsiteX1077" fmla="*/ 1502384 w 2372630"/>
              <a:gd name="connsiteY1077" fmla="*/ 114492 h 593670"/>
              <a:gd name="connsiteX1078" fmla="*/ 1504683 w 2372630"/>
              <a:gd name="connsiteY1078" fmla="*/ 114492 h 593670"/>
              <a:gd name="connsiteX1079" fmla="*/ 1523072 w 2372630"/>
              <a:gd name="connsiteY1079" fmla="*/ 113123 h 593670"/>
              <a:gd name="connsiteX1080" fmla="*/ 1529969 w 2372630"/>
              <a:gd name="connsiteY1080" fmla="*/ 109928 h 593670"/>
              <a:gd name="connsiteX1081" fmla="*/ 1529969 w 2372630"/>
              <a:gd name="connsiteY1081" fmla="*/ 109472 h 593670"/>
              <a:gd name="connsiteX1082" fmla="*/ 344213 w 2372630"/>
              <a:gd name="connsiteY1082" fmla="*/ 108445 h 593670"/>
              <a:gd name="connsiteX1083" fmla="*/ 326206 w 2372630"/>
              <a:gd name="connsiteY1083" fmla="*/ 109472 h 593670"/>
              <a:gd name="connsiteX1084" fmla="*/ 339232 w 2372630"/>
              <a:gd name="connsiteY1084" fmla="*/ 110841 h 593670"/>
              <a:gd name="connsiteX1085" fmla="*/ 362219 w 2372630"/>
              <a:gd name="connsiteY1085" fmla="*/ 109472 h 593670"/>
              <a:gd name="connsiteX1086" fmla="*/ 344213 w 2372630"/>
              <a:gd name="connsiteY1086" fmla="*/ 108445 h 593670"/>
              <a:gd name="connsiteX1087" fmla="*/ 1903127 w 2372630"/>
              <a:gd name="connsiteY1087" fmla="*/ 108103 h 593670"/>
              <a:gd name="connsiteX1088" fmla="*/ 1903127 w 2372630"/>
              <a:gd name="connsiteY1088" fmla="*/ 108559 h 593670"/>
              <a:gd name="connsiteX1089" fmla="*/ 1895465 w 2372630"/>
              <a:gd name="connsiteY1089" fmla="*/ 111753 h 593670"/>
              <a:gd name="connsiteX1090" fmla="*/ 1899296 w 2372630"/>
              <a:gd name="connsiteY1090" fmla="*/ 113579 h 593670"/>
              <a:gd name="connsiteX1091" fmla="*/ 1906959 w 2372630"/>
              <a:gd name="connsiteY1091" fmla="*/ 113579 h 593670"/>
              <a:gd name="connsiteX1092" fmla="*/ 1919218 w 2372630"/>
              <a:gd name="connsiteY1092" fmla="*/ 109928 h 593670"/>
              <a:gd name="connsiteX1093" fmla="*/ 1903127 w 2372630"/>
              <a:gd name="connsiteY1093" fmla="*/ 108559 h 593670"/>
              <a:gd name="connsiteX1094" fmla="*/ 1903894 w 2372630"/>
              <a:gd name="connsiteY1094" fmla="*/ 108103 h 593670"/>
              <a:gd name="connsiteX1095" fmla="*/ 1903127 w 2372630"/>
              <a:gd name="connsiteY1095" fmla="*/ 108103 h 593670"/>
              <a:gd name="connsiteX1096" fmla="*/ 294790 w 2372630"/>
              <a:gd name="connsiteY1096" fmla="*/ 108103 h 593670"/>
              <a:gd name="connsiteX1097" fmla="*/ 292491 w 2372630"/>
              <a:gd name="connsiteY1097" fmla="*/ 108559 h 593670"/>
              <a:gd name="connsiteX1098" fmla="*/ 294024 w 2372630"/>
              <a:gd name="connsiteY1098" fmla="*/ 109472 h 593670"/>
              <a:gd name="connsiteX1099" fmla="*/ 294790 w 2372630"/>
              <a:gd name="connsiteY1099" fmla="*/ 108103 h 593670"/>
              <a:gd name="connsiteX1100" fmla="*/ 1998045 w 2372630"/>
              <a:gd name="connsiteY1100" fmla="*/ 107190 h 593670"/>
              <a:gd name="connsiteX1101" fmla="*/ 1986647 w 2372630"/>
              <a:gd name="connsiteY1101" fmla="*/ 109928 h 593670"/>
              <a:gd name="connsiteX1102" fmla="*/ 1980518 w 2372630"/>
              <a:gd name="connsiteY1102" fmla="*/ 111753 h 593670"/>
              <a:gd name="connsiteX1103" fmla="*/ 1983582 w 2372630"/>
              <a:gd name="connsiteY1103" fmla="*/ 115861 h 593670"/>
              <a:gd name="connsiteX1104" fmla="*/ 1985881 w 2372630"/>
              <a:gd name="connsiteY1104" fmla="*/ 115861 h 593670"/>
              <a:gd name="connsiteX1105" fmla="*/ 2001972 w 2372630"/>
              <a:gd name="connsiteY1105" fmla="*/ 109928 h 593670"/>
              <a:gd name="connsiteX1106" fmla="*/ 1998045 w 2372630"/>
              <a:gd name="connsiteY1106" fmla="*/ 107190 h 593670"/>
              <a:gd name="connsiteX1107" fmla="*/ 225829 w 2372630"/>
              <a:gd name="connsiteY1107" fmla="*/ 106733 h 593670"/>
              <a:gd name="connsiteX1108" fmla="*/ 230426 w 2372630"/>
              <a:gd name="connsiteY1108" fmla="*/ 109472 h 593670"/>
              <a:gd name="connsiteX1109" fmla="*/ 230426 w 2372630"/>
              <a:gd name="connsiteY1109" fmla="*/ 112210 h 593670"/>
              <a:gd name="connsiteX1110" fmla="*/ 232725 w 2372630"/>
              <a:gd name="connsiteY1110" fmla="*/ 112210 h 593670"/>
              <a:gd name="connsiteX1111" fmla="*/ 235023 w 2372630"/>
              <a:gd name="connsiteY1111" fmla="*/ 109472 h 593670"/>
              <a:gd name="connsiteX1112" fmla="*/ 230426 w 2372630"/>
              <a:gd name="connsiteY1112" fmla="*/ 106733 h 593670"/>
              <a:gd name="connsiteX1113" fmla="*/ 223530 w 2372630"/>
              <a:gd name="connsiteY1113" fmla="*/ 106733 h 593670"/>
              <a:gd name="connsiteX1114" fmla="*/ 222764 w 2372630"/>
              <a:gd name="connsiteY1114" fmla="*/ 108559 h 593670"/>
              <a:gd name="connsiteX1115" fmla="*/ 223530 w 2372630"/>
              <a:gd name="connsiteY1115" fmla="*/ 109015 h 593670"/>
              <a:gd name="connsiteX1116" fmla="*/ 223530 w 2372630"/>
              <a:gd name="connsiteY1116" fmla="*/ 108559 h 593670"/>
              <a:gd name="connsiteX1117" fmla="*/ 223530 w 2372630"/>
              <a:gd name="connsiteY1117" fmla="*/ 106733 h 593670"/>
              <a:gd name="connsiteX1118" fmla="*/ 218932 w 2372630"/>
              <a:gd name="connsiteY1118" fmla="*/ 106733 h 593670"/>
              <a:gd name="connsiteX1119" fmla="*/ 218932 w 2372630"/>
              <a:gd name="connsiteY1119" fmla="*/ 109472 h 593670"/>
              <a:gd name="connsiteX1120" fmla="*/ 221231 w 2372630"/>
              <a:gd name="connsiteY1120" fmla="*/ 112210 h 593670"/>
              <a:gd name="connsiteX1121" fmla="*/ 223530 w 2372630"/>
              <a:gd name="connsiteY1121" fmla="*/ 109472 h 593670"/>
              <a:gd name="connsiteX1122" fmla="*/ 222764 w 2372630"/>
              <a:gd name="connsiteY1122" fmla="*/ 109472 h 593670"/>
              <a:gd name="connsiteX1123" fmla="*/ 218932 w 2372630"/>
              <a:gd name="connsiteY1123" fmla="*/ 106733 h 593670"/>
              <a:gd name="connsiteX1124" fmla="*/ 300154 w 2372630"/>
              <a:gd name="connsiteY1124" fmla="*/ 105821 h 593670"/>
              <a:gd name="connsiteX1125" fmla="*/ 298621 w 2372630"/>
              <a:gd name="connsiteY1125" fmla="*/ 106277 h 593670"/>
              <a:gd name="connsiteX1126" fmla="*/ 298621 w 2372630"/>
              <a:gd name="connsiteY1126" fmla="*/ 106733 h 593670"/>
              <a:gd name="connsiteX1127" fmla="*/ 298621 w 2372630"/>
              <a:gd name="connsiteY1127" fmla="*/ 107190 h 593670"/>
              <a:gd name="connsiteX1128" fmla="*/ 299388 w 2372630"/>
              <a:gd name="connsiteY1128" fmla="*/ 107646 h 593670"/>
              <a:gd name="connsiteX1129" fmla="*/ 300920 w 2372630"/>
              <a:gd name="connsiteY1129" fmla="*/ 106733 h 593670"/>
              <a:gd name="connsiteX1130" fmla="*/ 300154 w 2372630"/>
              <a:gd name="connsiteY1130" fmla="*/ 106277 h 593670"/>
              <a:gd name="connsiteX1131" fmla="*/ 321608 w 2372630"/>
              <a:gd name="connsiteY1131" fmla="*/ 103995 h 593670"/>
              <a:gd name="connsiteX1132" fmla="*/ 320076 w 2372630"/>
              <a:gd name="connsiteY1132" fmla="*/ 104452 h 593670"/>
              <a:gd name="connsiteX1133" fmla="*/ 319310 w 2372630"/>
              <a:gd name="connsiteY1133" fmla="*/ 104908 h 593670"/>
              <a:gd name="connsiteX1134" fmla="*/ 319310 w 2372630"/>
              <a:gd name="connsiteY1134" fmla="*/ 104452 h 593670"/>
              <a:gd name="connsiteX1135" fmla="*/ 321608 w 2372630"/>
              <a:gd name="connsiteY1135" fmla="*/ 103995 h 593670"/>
              <a:gd name="connsiteX1136" fmla="*/ 307816 w 2372630"/>
              <a:gd name="connsiteY1136" fmla="*/ 103995 h 593670"/>
              <a:gd name="connsiteX1137" fmla="*/ 307816 w 2372630"/>
              <a:gd name="connsiteY1137" fmla="*/ 106733 h 593670"/>
              <a:gd name="connsiteX1138" fmla="*/ 310115 w 2372630"/>
              <a:gd name="connsiteY1138" fmla="*/ 106733 h 593670"/>
              <a:gd name="connsiteX1139" fmla="*/ 310115 w 2372630"/>
              <a:gd name="connsiteY1139" fmla="*/ 103995 h 593670"/>
              <a:gd name="connsiteX1140" fmla="*/ 307816 w 2372630"/>
              <a:gd name="connsiteY1140" fmla="*/ 103995 h 593670"/>
              <a:gd name="connsiteX1141" fmla="*/ 256287 w 2372630"/>
              <a:gd name="connsiteY1141" fmla="*/ 103311 h 593670"/>
              <a:gd name="connsiteX1142" fmla="*/ 251114 w 2372630"/>
              <a:gd name="connsiteY1142" fmla="*/ 103995 h 593670"/>
              <a:gd name="connsiteX1143" fmla="*/ 258011 w 2372630"/>
              <a:gd name="connsiteY1143" fmla="*/ 106733 h 593670"/>
              <a:gd name="connsiteX1144" fmla="*/ 256287 w 2372630"/>
              <a:gd name="connsiteY1144" fmla="*/ 103311 h 593670"/>
              <a:gd name="connsiteX1145" fmla="*/ 338178 w 2372630"/>
              <a:gd name="connsiteY1145" fmla="*/ 101942 h 593670"/>
              <a:gd name="connsiteX1146" fmla="*/ 333102 w 2372630"/>
              <a:gd name="connsiteY1146" fmla="*/ 103995 h 593670"/>
              <a:gd name="connsiteX1147" fmla="*/ 336933 w 2372630"/>
              <a:gd name="connsiteY1147" fmla="*/ 105364 h 593670"/>
              <a:gd name="connsiteX1148" fmla="*/ 341531 w 2372630"/>
              <a:gd name="connsiteY1148" fmla="*/ 103995 h 593670"/>
              <a:gd name="connsiteX1149" fmla="*/ 338178 w 2372630"/>
              <a:gd name="connsiteY1149" fmla="*/ 101942 h 593670"/>
              <a:gd name="connsiteX1150" fmla="*/ 2223415 w 2372630"/>
              <a:gd name="connsiteY1150" fmla="*/ 98975 h 593670"/>
              <a:gd name="connsiteX1151" fmla="*/ 2231844 w 2372630"/>
              <a:gd name="connsiteY1151" fmla="*/ 102626 h 593670"/>
              <a:gd name="connsiteX1152" fmla="*/ 2231078 w 2372630"/>
              <a:gd name="connsiteY1152" fmla="*/ 102626 h 593670"/>
              <a:gd name="connsiteX1153" fmla="*/ 2223415 w 2372630"/>
              <a:gd name="connsiteY1153" fmla="*/ 98975 h 593670"/>
              <a:gd name="connsiteX1154" fmla="*/ 457233 w 2372630"/>
              <a:gd name="connsiteY1154" fmla="*/ 98519 h 593670"/>
              <a:gd name="connsiteX1155" fmla="*/ 464129 w 2372630"/>
              <a:gd name="connsiteY1155" fmla="*/ 98747 h 593670"/>
              <a:gd name="connsiteX1156" fmla="*/ 467960 w 2372630"/>
              <a:gd name="connsiteY1156" fmla="*/ 98975 h 593670"/>
              <a:gd name="connsiteX1157" fmla="*/ 471025 w 2372630"/>
              <a:gd name="connsiteY1157" fmla="*/ 98975 h 593670"/>
              <a:gd name="connsiteX1158" fmla="*/ 464129 w 2372630"/>
              <a:gd name="connsiteY1158" fmla="*/ 98747 h 593670"/>
              <a:gd name="connsiteX1159" fmla="*/ 460298 w 2372630"/>
              <a:gd name="connsiteY1159" fmla="*/ 98519 h 593670"/>
              <a:gd name="connsiteX1160" fmla="*/ 284829 w 2372630"/>
              <a:gd name="connsiteY1160" fmla="*/ 98519 h 593670"/>
              <a:gd name="connsiteX1161" fmla="*/ 283297 w 2372630"/>
              <a:gd name="connsiteY1161" fmla="*/ 98975 h 593670"/>
              <a:gd name="connsiteX1162" fmla="*/ 281764 w 2372630"/>
              <a:gd name="connsiteY1162" fmla="*/ 98975 h 593670"/>
              <a:gd name="connsiteX1163" fmla="*/ 282530 w 2372630"/>
              <a:gd name="connsiteY1163" fmla="*/ 99432 h 593670"/>
              <a:gd name="connsiteX1164" fmla="*/ 281764 w 2372630"/>
              <a:gd name="connsiteY1164" fmla="*/ 99432 h 593670"/>
              <a:gd name="connsiteX1165" fmla="*/ 271037 w 2372630"/>
              <a:gd name="connsiteY1165" fmla="*/ 101257 h 593670"/>
              <a:gd name="connsiteX1166" fmla="*/ 275634 w 2372630"/>
              <a:gd name="connsiteY1166" fmla="*/ 101257 h 593670"/>
              <a:gd name="connsiteX1167" fmla="*/ 281764 w 2372630"/>
              <a:gd name="connsiteY1167" fmla="*/ 105821 h 593670"/>
              <a:gd name="connsiteX1168" fmla="*/ 282530 w 2372630"/>
              <a:gd name="connsiteY1168" fmla="*/ 106277 h 593670"/>
              <a:gd name="connsiteX1169" fmla="*/ 283297 w 2372630"/>
              <a:gd name="connsiteY1169" fmla="*/ 104452 h 593670"/>
              <a:gd name="connsiteX1170" fmla="*/ 285595 w 2372630"/>
              <a:gd name="connsiteY1170" fmla="*/ 102170 h 593670"/>
              <a:gd name="connsiteX1171" fmla="*/ 287128 w 2372630"/>
              <a:gd name="connsiteY1171" fmla="*/ 100801 h 593670"/>
              <a:gd name="connsiteX1172" fmla="*/ 286361 w 2372630"/>
              <a:gd name="connsiteY1172" fmla="*/ 100344 h 593670"/>
              <a:gd name="connsiteX1173" fmla="*/ 282530 w 2372630"/>
              <a:gd name="connsiteY1173" fmla="*/ 101257 h 593670"/>
              <a:gd name="connsiteX1174" fmla="*/ 282530 w 2372630"/>
              <a:gd name="connsiteY1174" fmla="*/ 99432 h 593670"/>
              <a:gd name="connsiteX1175" fmla="*/ 283297 w 2372630"/>
              <a:gd name="connsiteY1175" fmla="*/ 98975 h 593670"/>
              <a:gd name="connsiteX1176" fmla="*/ 284063 w 2372630"/>
              <a:gd name="connsiteY1176" fmla="*/ 98975 h 593670"/>
              <a:gd name="connsiteX1177" fmla="*/ 284829 w 2372630"/>
              <a:gd name="connsiteY1177" fmla="*/ 98519 h 593670"/>
              <a:gd name="connsiteX1178" fmla="*/ 288660 w 2372630"/>
              <a:gd name="connsiteY1178" fmla="*/ 98063 h 593670"/>
              <a:gd name="connsiteX1179" fmla="*/ 287128 w 2372630"/>
              <a:gd name="connsiteY1179" fmla="*/ 99888 h 593670"/>
              <a:gd name="connsiteX1180" fmla="*/ 287128 w 2372630"/>
              <a:gd name="connsiteY1180" fmla="*/ 100344 h 593670"/>
              <a:gd name="connsiteX1181" fmla="*/ 289426 w 2372630"/>
              <a:gd name="connsiteY1181" fmla="*/ 98975 h 593670"/>
              <a:gd name="connsiteX1182" fmla="*/ 290193 w 2372630"/>
              <a:gd name="connsiteY1182" fmla="*/ 98975 h 593670"/>
              <a:gd name="connsiteX1183" fmla="*/ 1859452 w 2372630"/>
              <a:gd name="connsiteY1183" fmla="*/ 97150 h 593670"/>
              <a:gd name="connsiteX1184" fmla="*/ 1854088 w 2372630"/>
              <a:gd name="connsiteY1184" fmla="*/ 98519 h 593670"/>
              <a:gd name="connsiteX1185" fmla="*/ 1853322 w 2372630"/>
              <a:gd name="connsiteY1185" fmla="*/ 98519 h 593670"/>
              <a:gd name="connsiteX1186" fmla="*/ 1854854 w 2372630"/>
              <a:gd name="connsiteY1186" fmla="*/ 98975 h 593670"/>
              <a:gd name="connsiteX1187" fmla="*/ 1859452 w 2372630"/>
              <a:gd name="connsiteY1187" fmla="*/ 98063 h 593670"/>
              <a:gd name="connsiteX1188" fmla="*/ 1860984 w 2372630"/>
              <a:gd name="connsiteY1188" fmla="*/ 97150 h 593670"/>
              <a:gd name="connsiteX1189" fmla="*/ 294024 w 2372630"/>
              <a:gd name="connsiteY1189" fmla="*/ 95781 h 593670"/>
              <a:gd name="connsiteX1190" fmla="*/ 294024 w 2372630"/>
              <a:gd name="connsiteY1190" fmla="*/ 98519 h 593670"/>
              <a:gd name="connsiteX1191" fmla="*/ 295556 w 2372630"/>
              <a:gd name="connsiteY1191" fmla="*/ 98975 h 593670"/>
              <a:gd name="connsiteX1192" fmla="*/ 299388 w 2372630"/>
              <a:gd name="connsiteY1192" fmla="*/ 100344 h 593670"/>
              <a:gd name="connsiteX1193" fmla="*/ 300920 w 2372630"/>
              <a:gd name="connsiteY1193" fmla="*/ 101257 h 593670"/>
              <a:gd name="connsiteX1194" fmla="*/ 312414 w 2372630"/>
              <a:gd name="connsiteY1194" fmla="*/ 101257 h 593670"/>
              <a:gd name="connsiteX1195" fmla="*/ 318544 w 2372630"/>
              <a:gd name="connsiteY1195" fmla="*/ 105364 h 593670"/>
              <a:gd name="connsiteX1196" fmla="*/ 319310 w 2372630"/>
              <a:gd name="connsiteY1196" fmla="*/ 104908 h 593670"/>
              <a:gd name="connsiteX1197" fmla="*/ 319310 w 2372630"/>
              <a:gd name="connsiteY1197" fmla="*/ 106733 h 593670"/>
              <a:gd name="connsiteX1198" fmla="*/ 328505 w 2372630"/>
              <a:gd name="connsiteY1198" fmla="*/ 106733 h 593670"/>
              <a:gd name="connsiteX1199" fmla="*/ 328505 w 2372630"/>
              <a:gd name="connsiteY1199" fmla="*/ 106277 h 593670"/>
              <a:gd name="connsiteX1200" fmla="*/ 329271 w 2372630"/>
              <a:gd name="connsiteY1200" fmla="*/ 106277 h 593670"/>
              <a:gd name="connsiteX1201" fmla="*/ 330803 w 2372630"/>
              <a:gd name="connsiteY1201" fmla="*/ 103995 h 593670"/>
              <a:gd name="connsiteX1202" fmla="*/ 329271 w 2372630"/>
              <a:gd name="connsiteY1202" fmla="*/ 105821 h 593670"/>
              <a:gd name="connsiteX1203" fmla="*/ 328505 w 2372630"/>
              <a:gd name="connsiteY1203" fmla="*/ 106277 h 593670"/>
              <a:gd name="connsiteX1204" fmla="*/ 328505 w 2372630"/>
              <a:gd name="connsiteY1204" fmla="*/ 103995 h 593670"/>
              <a:gd name="connsiteX1205" fmla="*/ 330803 w 2372630"/>
              <a:gd name="connsiteY1205" fmla="*/ 101257 h 593670"/>
              <a:gd name="connsiteX1206" fmla="*/ 343829 w 2372630"/>
              <a:gd name="connsiteY1206" fmla="*/ 101257 h 593670"/>
              <a:gd name="connsiteX1207" fmla="*/ 341531 w 2372630"/>
              <a:gd name="connsiteY1207" fmla="*/ 106733 h 593670"/>
              <a:gd name="connsiteX1208" fmla="*/ 348427 w 2372630"/>
              <a:gd name="connsiteY1208" fmla="*/ 103995 h 593670"/>
              <a:gd name="connsiteX1209" fmla="*/ 346128 w 2372630"/>
              <a:gd name="connsiteY1209" fmla="*/ 101257 h 593670"/>
              <a:gd name="connsiteX1210" fmla="*/ 359920 w 2372630"/>
              <a:gd name="connsiteY1210" fmla="*/ 101257 h 593670"/>
              <a:gd name="connsiteX1211" fmla="*/ 355323 w 2372630"/>
              <a:gd name="connsiteY1211" fmla="*/ 103995 h 593670"/>
              <a:gd name="connsiteX1212" fmla="*/ 373713 w 2372630"/>
              <a:gd name="connsiteY1212" fmla="*/ 106733 h 593670"/>
              <a:gd name="connsiteX1213" fmla="*/ 380609 w 2372630"/>
              <a:gd name="connsiteY1213" fmla="*/ 109472 h 593670"/>
              <a:gd name="connsiteX1214" fmla="*/ 380609 w 2372630"/>
              <a:gd name="connsiteY1214" fmla="*/ 110384 h 593670"/>
              <a:gd name="connsiteX1215" fmla="*/ 381375 w 2372630"/>
              <a:gd name="connsiteY1215" fmla="*/ 110384 h 593670"/>
              <a:gd name="connsiteX1216" fmla="*/ 382908 w 2372630"/>
              <a:gd name="connsiteY1216" fmla="*/ 110384 h 593670"/>
              <a:gd name="connsiteX1217" fmla="*/ 383674 w 2372630"/>
              <a:gd name="connsiteY1217" fmla="*/ 109928 h 593670"/>
              <a:gd name="connsiteX1218" fmla="*/ 386739 w 2372630"/>
              <a:gd name="connsiteY1218" fmla="*/ 109472 h 593670"/>
              <a:gd name="connsiteX1219" fmla="*/ 387505 w 2372630"/>
              <a:gd name="connsiteY1219" fmla="*/ 109015 h 593670"/>
              <a:gd name="connsiteX1220" fmla="*/ 387505 w 2372630"/>
              <a:gd name="connsiteY1220" fmla="*/ 108559 h 593670"/>
              <a:gd name="connsiteX1221" fmla="*/ 385206 w 2372630"/>
              <a:gd name="connsiteY1221" fmla="*/ 106733 h 593670"/>
              <a:gd name="connsiteX1222" fmla="*/ 391336 w 2372630"/>
              <a:gd name="connsiteY1222" fmla="*/ 107646 h 593670"/>
              <a:gd name="connsiteX1223" fmla="*/ 390570 w 2372630"/>
              <a:gd name="connsiteY1223" fmla="*/ 108559 h 593670"/>
              <a:gd name="connsiteX1224" fmla="*/ 391336 w 2372630"/>
              <a:gd name="connsiteY1224" fmla="*/ 108103 h 593670"/>
              <a:gd name="connsiteX1225" fmla="*/ 397466 w 2372630"/>
              <a:gd name="connsiteY1225" fmla="*/ 106277 h 593670"/>
              <a:gd name="connsiteX1226" fmla="*/ 398232 w 2372630"/>
              <a:gd name="connsiteY1226" fmla="*/ 106277 h 593670"/>
              <a:gd name="connsiteX1227" fmla="*/ 398999 w 2372630"/>
              <a:gd name="connsiteY1227" fmla="*/ 105364 h 593670"/>
              <a:gd name="connsiteX1228" fmla="*/ 398999 w 2372630"/>
              <a:gd name="connsiteY1228" fmla="*/ 103995 h 593670"/>
              <a:gd name="connsiteX1229" fmla="*/ 400531 w 2372630"/>
              <a:gd name="connsiteY1229" fmla="*/ 105364 h 593670"/>
              <a:gd name="connsiteX1230" fmla="*/ 402064 w 2372630"/>
              <a:gd name="connsiteY1230" fmla="*/ 105821 h 593670"/>
              <a:gd name="connsiteX1231" fmla="*/ 405129 w 2372630"/>
              <a:gd name="connsiteY1231" fmla="*/ 105821 h 593670"/>
              <a:gd name="connsiteX1232" fmla="*/ 405895 w 2372630"/>
              <a:gd name="connsiteY1232" fmla="*/ 105364 h 593670"/>
              <a:gd name="connsiteX1233" fmla="*/ 406661 w 2372630"/>
              <a:gd name="connsiteY1233" fmla="*/ 104908 h 593670"/>
              <a:gd name="connsiteX1234" fmla="*/ 408194 w 2372630"/>
              <a:gd name="connsiteY1234" fmla="*/ 103995 h 593670"/>
              <a:gd name="connsiteX1235" fmla="*/ 407427 w 2372630"/>
              <a:gd name="connsiteY1235" fmla="*/ 104908 h 593670"/>
              <a:gd name="connsiteX1236" fmla="*/ 408194 w 2372630"/>
              <a:gd name="connsiteY1236" fmla="*/ 104908 h 593670"/>
              <a:gd name="connsiteX1237" fmla="*/ 408194 w 2372630"/>
              <a:gd name="connsiteY1237" fmla="*/ 103995 h 593670"/>
              <a:gd name="connsiteX1238" fmla="*/ 408960 w 2372630"/>
              <a:gd name="connsiteY1238" fmla="*/ 104908 h 593670"/>
              <a:gd name="connsiteX1239" fmla="*/ 410492 w 2372630"/>
              <a:gd name="connsiteY1239" fmla="*/ 104452 h 593670"/>
              <a:gd name="connsiteX1240" fmla="*/ 438843 w 2372630"/>
              <a:gd name="connsiteY1240" fmla="*/ 98063 h 593670"/>
              <a:gd name="connsiteX1241" fmla="*/ 441908 w 2372630"/>
              <a:gd name="connsiteY1241" fmla="*/ 98063 h 593670"/>
              <a:gd name="connsiteX1242" fmla="*/ 444973 w 2372630"/>
              <a:gd name="connsiteY1242" fmla="*/ 98063 h 593670"/>
              <a:gd name="connsiteX1243" fmla="*/ 432713 w 2372630"/>
              <a:gd name="connsiteY1243" fmla="*/ 97606 h 593670"/>
              <a:gd name="connsiteX1244" fmla="*/ 307816 w 2372630"/>
              <a:gd name="connsiteY1244" fmla="*/ 95781 h 593670"/>
              <a:gd name="connsiteX1245" fmla="*/ 305517 w 2372630"/>
              <a:gd name="connsiteY1245" fmla="*/ 98519 h 593670"/>
              <a:gd name="connsiteX1246" fmla="*/ 297855 w 2372630"/>
              <a:gd name="connsiteY1246" fmla="*/ 97150 h 593670"/>
              <a:gd name="connsiteX1247" fmla="*/ 297855 w 2372630"/>
              <a:gd name="connsiteY1247" fmla="*/ 97606 h 593670"/>
              <a:gd name="connsiteX1248" fmla="*/ 297089 w 2372630"/>
              <a:gd name="connsiteY1248" fmla="*/ 97150 h 593670"/>
              <a:gd name="connsiteX1249" fmla="*/ 294024 w 2372630"/>
              <a:gd name="connsiteY1249" fmla="*/ 95781 h 593670"/>
              <a:gd name="connsiteX1250" fmla="*/ 1922188 w 2372630"/>
              <a:gd name="connsiteY1250" fmla="*/ 92529 h 593670"/>
              <a:gd name="connsiteX1251" fmla="*/ 1913855 w 2372630"/>
              <a:gd name="connsiteY1251" fmla="*/ 93955 h 593670"/>
              <a:gd name="connsiteX1252" fmla="*/ 1913855 w 2372630"/>
              <a:gd name="connsiteY1252" fmla="*/ 94412 h 593670"/>
              <a:gd name="connsiteX1253" fmla="*/ 1896997 w 2372630"/>
              <a:gd name="connsiteY1253" fmla="*/ 97606 h 593670"/>
              <a:gd name="connsiteX1254" fmla="*/ 1893932 w 2372630"/>
              <a:gd name="connsiteY1254" fmla="*/ 97606 h 593670"/>
              <a:gd name="connsiteX1255" fmla="*/ 1896997 w 2372630"/>
              <a:gd name="connsiteY1255" fmla="*/ 98063 h 593670"/>
              <a:gd name="connsiteX1256" fmla="*/ 1900062 w 2372630"/>
              <a:gd name="connsiteY1256" fmla="*/ 98063 h 593670"/>
              <a:gd name="connsiteX1257" fmla="*/ 1924582 w 2372630"/>
              <a:gd name="connsiteY1257" fmla="*/ 95324 h 593670"/>
              <a:gd name="connsiteX1258" fmla="*/ 1927647 w 2372630"/>
              <a:gd name="connsiteY1258" fmla="*/ 93499 h 593670"/>
              <a:gd name="connsiteX1259" fmla="*/ 1922188 w 2372630"/>
              <a:gd name="connsiteY1259" fmla="*/ 92529 h 593670"/>
              <a:gd name="connsiteX1260" fmla="*/ 429840 w 2372630"/>
              <a:gd name="connsiteY1260" fmla="*/ 92358 h 593670"/>
              <a:gd name="connsiteX1261" fmla="*/ 418921 w 2372630"/>
              <a:gd name="connsiteY1261" fmla="*/ 93043 h 593670"/>
              <a:gd name="connsiteX1262" fmla="*/ 437311 w 2372630"/>
              <a:gd name="connsiteY1262" fmla="*/ 95781 h 593670"/>
              <a:gd name="connsiteX1263" fmla="*/ 429840 w 2372630"/>
              <a:gd name="connsiteY1263" fmla="*/ 92358 h 593670"/>
              <a:gd name="connsiteX1264" fmla="*/ 376873 w 2372630"/>
              <a:gd name="connsiteY1264" fmla="*/ 90989 h 593670"/>
              <a:gd name="connsiteX1265" fmla="*/ 371414 w 2372630"/>
              <a:gd name="connsiteY1265" fmla="*/ 93043 h 593670"/>
              <a:gd name="connsiteX1266" fmla="*/ 374479 w 2372630"/>
              <a:gd name="connsiteY1266" fmla="*/ 93955 h 593670"/>
              <a:gd name="connsiteX1267" fmla="*/ 380609 w 2372630"/>
              <a:gd name="connsiteY1267" fmla="*/ 93043 h 593670"/>
              <a:gd name="connsiteX1268" fmla="*/ 376873 w 2372630"/>
              <a:gd name="connsiteY1268" fmla="*/ 90989 h 593670"/>
              <a:gd name="connsiteX1269" fmla="*/ 412025 w 2372630"/>
              <a:gd name="connsiteY1269" fmla="*/ 90305 h 593670"/>
              <a:gd name="connsiteX1270" fmla="*/ 403596 w 2372630"/>
              <a:gd name="connsiteY1270" fmla="*/ 93043 h 593670"/>
              <a:gd name="connsiteX1271" fmla="*/ 408960 w 2372630"/>
              <a:gd name="connsiteY1271" fmla="*/ 94868 h 593670"/>
              <a:gd name="connsiteX1272" fmla="*/ 412584 w 2372630"/>
              <a:gd name="connsiteY1272" fmla="*/ 93635 h 593670"/>
              <a:gd name="connsiteX1273" fmla="*/ 412599 w 2372630"/>
              <a:gd name="connsiteY1273" fmla="*/ 93727 h 593670"/>
              <a:gd name="connsiteX1274" fmla="*/ 414323 w 2372630"/>
              <a:gd name="connsiteY1274" fmla="*/ 93043 h 593670"/>
              <a:gd name="connsiteX1275" fmla="*/ 412584 w 2372630"/>
              <a:gd name="connsiteY1275" fmla="*/ 93635 h 593670"/>
              <a:gd name="connsiteX1276" fmla="*/ 398999 w 2372630"/>
              <a:gd name="connsiteY1276" fmla="*/ 90305 h 593670"/>
              <a:gd name="connsiteX1277" fmla="*/ 396700 w 2372630"/>
              <a:gd name="connsiteY1277" fmla="*/ 93043 h 593670"/>
              <a:gd name="connsiteX1278" fmla="*/ 403596 w 2372630"/>
              <a:gd name="connsiteY1278" fmla="*/ 95781 h 593670"/>
              <a:gd name="connsiteX1279" fmla="*/ 401297 w 2372630"/>
              <a:gd name="connsiteY1279" fmla="*/ 93043 h 593670"/>
              <a:gd name="connsiteX1280" fmla="*/ 398999 w 2372630"/>
              <a:gd name="connsiteY1280" fmla="*/ 90305 h 593670"/>
              <a:gd name="connsiteX1281" fmla="*/ 1812711 w 2372630"/>
              <a:gd name="connsiteY1281" fmla="*/ 81634 h 593670"/>
              <a:gd name="connsiteX1282" fmla="*/ 1805815 w 2372630"/>
              <a:gd name="connsiteY1282" fmla="*/ 82090 h 593670"/>
              <a:gd name="connsiteX1283" fmla="*/ 1812711 w 2372630"/>
              <a:gd name="connsiteY1283" fmla="*/ 83459 h 593670"/>
              <a:gd name="connsiteX1284" fmla="*/ 1864815 w 2372630"/>
              <a:gd name="connsiteY1284" fmla="*/ 92130 h 593670"/>
              <a:gd name="connsiteX1285" fmla="*/ 1869413 w 2372630"/>
              <a:gd name="connsiteY1285" fmla="*/ 91674 h 593670"/>
              <a:gd name="connsiteX1286" fmla="*/ 1875543 w 2372630"/>
              <a:gd name="connsiteY1286" fmla="*/ 89392 h 593670"/>
              <a:gd name="connsiteX1287" fmla="*/ 1875543 w 2372630"/>
              <a:gd name="connsiteY1287" fmla="*/ 88935 h 593670"/>
              <a:gd name="connsiteX1288" fmla="*/ 1874776 w 2372630"/>
              <a:gd name="connsiteY1288" fmla="*/ 88479 h 593670"/>
              <a:gd name="connsiteX1289" fmla="*/ 1867880 w 2372630"/>
              <a:gd name="connsiteY1289" fmla="*/ 82546 h 593670"/>
              <a:gd name="connsiteX1290" fmla="*/ 1812711 w 2372630"/>
              <a:gd name="connsiteY1290" fmla="*/ 81634 h 593670"/>
              <a:gd name="connsiteX1291" fmla="*/ 1898530 w 2372630"/>
              <a:gd name="connsiteY1291" fmla="*/ 79352 h 593670"/>
              <a:gd name="connsiteX1292" fmla="*/ 1904660 w 2372630"/>
              <a:gd name="connsiteY1292" fmla="*/ 82546 h 593670"/>
              <a:gd name="connsiteX1293" fmla="*/ 1903127 w 2372630"/>
              <a:gd name="connsiteY1293" fmla="*/ 83003 h 593670"/>
              <a:gd name="connsiteX1294" fmla="*/ 1898530 w 2372630"/>
              <a:gd name="connsiteY1294" fmla="*/ 79352 h 593670"/>
              <a:gd name="connsiteX1295" fmla="*/ 1912131 w 2372630"/>
              <a:gd name="connsiteY1295" fmla="*/ 62523 h 593670"/>
              <a:gd name="connsiteX1296" fmla="*/ 1916920 w 2372630"/>
              <a:gd name="connsiteY1296" fmla="*/ 66574 h 593670"/>
              <a:gd name="connsiteX1297" fmla="*/ 1911556 w 2372630"/>
              <a:gd name="connsiteY1297" fmla="*/ 67943 h 593670"/>
              <a:gd name="connsiteX1298" fmla="*/ 1908491 w 2372630"/>
              <a:gd name="connsiteY1298" fmla="*/ 67943 h 593670"/>
              <a:gd name="connsiteX1299" fmla="*/ 1901595 w 2372630"/>
              <a:gd name="connsiteY1299" fmla="*/ 62923 h 593670"/>
              <a:gd name="connsiteX1300" fmla="*/ 1912131 w 2372630"/>
              <a:gd name="connsiteY1300" fmla="*/ 62523 h 593670"/>
              <a:gd name="connsiteX1301" fmla="*/ 1884450 w 2372630"/>
              <a:gd name="connsiteY1301" fmla="*/ 61896 h 593670"/>
              <a:gd name="connsiteX1302" fmla="*/ 1895465 w 2372630"/>
              <a:gd name="connsiteY1302" fmla="*/ 66574 h 593670"/>
              <a:gd name="connsiteX1303" fmla="*/ 1889335 w 2372630"/>
              <a:gd name="connsiteY1303" fmla="*/ 68399 h 593670"/>
              <a:gd name="connsiteX1304" fmla="*/ 1874010 w 2372630"/>
              <a:gd name="connsiteY1304" fmla="*/ 66574 h 593670"/>
              <a:gd name="connsiteX1305" fmla="*/ 1844127 w 2372630"/>
              <a:gd name="connsiteY1305" fmla="*/ 64748 h 593670"/>
              <a:gd name="connsiteX1306" fmla="*/ 1847192 w 2372630"/>
              <a:gd name="connsiteY1306" fmla="*/ 64748 h 593670"/>
              <a:gd name="connsiteX1307" fmla="*/ 1862517 w 2372630"/>
              <a:gd name="connsiteY1307" fmla="*/ 64748 h 593670"/>
              <a:gd name="connsiteX1308" fmla="*/ 1884450 w 2372630"/>
              <a:gd name="connsiteY1308" fmla="*/ 61896 h 593670"/>
              <a:gd name="connsiteX1309" fmla="*/ 733846 w 2372630"/>
              <a:gd name="connsiteY1309" fmla="*/ 61097 h 593670"/>
              <a:gd name="connsiteX1310" fmla="*/ 738443 w 2372630"/>
              <a:gd name="connsiteY1310" fmla="*/ 66117 h 593670"/>
              <a:gd name="connsiteX1311" fmla="*/ 730781 w 2372630"/>
              <a:gd name="connsiteY1311" fmla="*/ 67943 h 593670"/>
              <a:gd name="connsiteX1312" fmla="*/ 726183 w 2372630"/>
              <a:gd name="connsiteY1312" fmla="*/ 62467 h 593670"/>
              <a:gd name="connsiteX1313" fmla="*/ 733846 w 2372630"/>
              <a:gd name="connsiteY1313" fmla="*/ 61097 h 593670"/>
              <a:gd name="connsiteX1314" fmla="*/ 838054 w 2372630"/>
              <a:gd name="connsiteY1314" fmla="*/ 60641 h 593670"/>
              <a:gd name="connsiteX1315" fmla="*/ 844184 w 2372630"/>
              <a:gd name="connsiteY1315" fmla="*/ 62467 h 593670"/>
              <a:gd name="connsiteX1316" fmla="*/ 842652 w 2372630"/>
              <a:gd name="connsiteY1316" fmla="*/ 62467 h 593670"/>
              <a:gd name="connsiteX1317" fmla="*/ 838054 w 2372630"/>
              <a:gd name="connsiteY1317" fmla="*/ 60641 h 593670"/>
              <a:gd name="connsiteX1318" fmla="*/ 802041 w 2372630"/>
              <a:gd name="connsiteY1318" fmla="*/ 56990 h 593670"/>
              <a:gd name="connsiteX1319" fmla="*/ 820431 w 2372630"/>
              <a:gd name="connsiteY1319" fmla="*/ 64292 h 593670"/>
              <a:gd name="connsiteX1320" fmla="*/ 811236 w 2372630"/>
              <a:gd name="connsiteY1320" fmla="*/ 66574 h 593670"/>
              <a:gd name="connsiteX1321" fmla="*/ 802041 w 2372630"/>
              <a:gd name="connsiteY1321" fmla="*/ 56990 h 593670"/>
              <a:gd name="connsiteX1322" fmla="*/ 1116199 w 2372630"/>
              <a:gd name="connsiteY1322" fmla="*/ 55621 h 593670"/>
              <a:gd name="connsiteX1323" fmla="*/ 1104706 w 2372630"/>
              <a:gd name="connsiteY1323" fmla="*/ 56990 h 593670"/>
              <a:gd name="connsiteX1324" fmla="*/ 1100108 w 2372630"/>
              <a:gd name="connsiteY1324" fmla="*/ 57903 h 593670"/>
              <a:gd name="connsiteX1325" fmla="*/ 1105472 w 2372630"/>
              <a:gd name="connsiteY1325" fmla="*/ 57903 h 593670"/>
              <a:gd name="connsiteX1326" fmla="*/ 1114667 w 2372630"/>
              <a:gd name="connsiteY1326" fmla="*/ 57447 h 593670"/>
              <a:gd name="connsiteX1327" fmla="*/ 1120797 w 2372630"/>
              <a:gd name="connsiteY1327" fmla="*/ 57447 h 593670"/>
              <a:gd name="connsiteX1328" fmla="*/ 1116199 w 2372630"/>
              <a:gd name="connsiteY1328" fmla="*/ 55621 h 593670"/>
              <a:gd name="connsiteX1329" fmla="*/ 722256 w 2372630"/>
              <a:gd name="connsiteY1329" fmla="*/ 45809 h 593670"/>
              <a:gd name="connsiteX1330" fmla="*/ 741508 w 2372630"/>
              <a:gd name="connsiteY1330" fmla="*/ 51514 h 593670"/>
              <a:gd name="connsiteX1331" fmla="*/ 739976 w 2372630"/>
              <a:gd name="connsiteY1331" fmla="*/ 51970 h 593670"/>
              <a:gd name="connsiteX1332" fmla="*/ 730015 w 2372630"/>
              <a:gd name="connsiteY1332" fmla="*/ 48319 h 593670"/>
              <a:gd name="connsiteX1333" fmla="*/ 722256 w 2372630"/>
              <a:gd name="connsiteY1333" fmla="*/ 45809 h 593670"/>
              <a:gd name="connsiteX1334" fmla="*/ 1407370 w 2372630"/>
              <a:gd name="connsiteY1334" fmla="*/ 33716 h 593670"/>
              <a:gd name="connsiteX1335" fmla="*/ 1497020 w 2372630"/>
              <a:gd name="connsiteY1335" fmla="*/ 33716 h 593670"/>
              <a:gd name="connsiteX1336" fmla="*/ 1569813 w 2372630"/>
              <a:gd name="connsiteY1336" fmla="*/ 45581 h 593670"/>
              <a:gd name="connsiteX1337" fmla="*/ 1548358 w 2372630"/>
              <a:gd name="connsiteY1337" fmla="*/ 45581 h 593670"/>
              <a:gd name="connsiteX1338" fmla="*/ 1537631 w 2372630"/>
              <a:gd name="connsiteY1338" fmla="*/ 45581 h 593670"/>
              <a:gd name="connsiteX1339" fmla="*/ 1457176 w 2372630"/>
              <a:gd name="connsiteY1339" fmla="*/ 46494 h 593670"/>
              <a:gd name="connsiteX1340" fmla="*/ 1363695 w 2372630"/>
              <a:gd name="connsiteY1340" fmla="*/ 39649 h 593670"/>
              <a:gd name="connsiteX1341" fmla="*/ 1407370 w 2372630"/>
              <a:gd name="connsiteY1341" fmla="*/ 33716 h 593670"/>
              <a:gd name="connsiteX1342" fmla="*/ 1600319 w 2372630"/>
              <a:gd name="connsiteY1342" fmla="*/ 31791 h 593670"/>
              <a:gd name="connsiteX1343" fmla="*/ 1605060 w 2372630"/>
              <a:gd name="connsiteY1343" fmla="*/ 41930 h 593670"/>
              <a:gd name="connsiteX1344" fmla="*/ 1598164 w 2372630"/>
              <a:gd name="connsiteY1344" fmla="*/ 39649 h 593670"/>
              <a:gd name="connsiteX1345" fmla="*/ 1598164 w 2372630"/>
              <a:gd name="connsiteY1345" fmla="*/ 36454 h 593670"/>
              <a:gd name="connsiteX1346" fmla="*/ 1600319 w 2372630"/>
              <a:gd name="connsiteY1346" fmla="*/ 31791 h 593670"/>
              <a:gd name="connsiteX1347" fmla="*/ 808650 w 2372630"/>
              <a:gd name="connsiteY1347" fmla="*/ 17914 h 593670"/>
              <a:gd name="connsiteX1348" fmla="*/ 801275 w 2372630"/>
              <a:gd name="connsiteY1348" fmla="*/ 19112 h 593670"/>
              <a:gd name="connsiteX1349" fmla="*/ 799743 w 2372630"/>
              <a:gd name="connsiteY1349" fmla="*/ 19340 h 593670"/>
              <a:gd name="connsiteX1350" fmla="*/ 800509 w 2372630"/>
              <a:gd name="connsiteY1350" fmla="*/ 19112 h 593670"/>
              <a:gd name="connsiteX1351" fmla="*/ 808650 w 2372630"/>
              <a:gd name="connsiteY1351" fmla="*/ 17914 h 593670"/>
              <a:gd name="connsiteX1352" fmla="*/ 1536099 w 2372630"/>
              <a:gd name="connsiteY1352" fmla="*/ 9529 h 593670"/>
              <a:gd name="connsiteX1353" fmla="*/ 1536865 w 2372630"/>
              <a:gd name="connsiteY1353" fmla="*/ 9529 h 593670"/>
              <a:gd name="connsiteX1354" fmla="*/ 1537631 w 2372630"/>
              <a:gd name="connsiteY1354" fmla="*/ 9529 h 593670"/>
              <a:gd name="connsiteX1355" fmla="*/ 1537631 w 2372630"/>
              <a:gd name="connsiteY1355" fmla="*/ 9985 h 593670"/>
              <a:gd name="connsiteX1356" fmla="*/ 1536865 w 2372630"/>
              <a:gd name="connsiteY1356" fmla="*/ 9985 h 593670"/>
              <a:gd name="connsiteX1357" fmla="*/ 1536099 w 2372630"/>
              <a:gd name="connsiteY1357" fmla="*/ 9529 h 593670"/>
              <a:gd name="connsiteX1358" fmla="*/ 1186023 w 2372630"/>
              <a:gd name="connsiteY1358" fmla="*/ 4166 h 593670"/>
              <a:gd name="connsiteX1359" fmla="*/ 1232668 w 2372630"/>
              <a:gd name="connsiteY1359" fmla="*/ 10898 h 593670"/>
              <a:gd name="connsiteX1360" fmla="*/ 1176732 w 2372630"/>
              <a:gd name="connsiteY1360" fmla="*/ 16830 h 593670"/>
              <a:gd name="connsiteX1361" fmla="*/ 1165239 w 2372630"/>
              <a:gd name="connsiteY1361" fmla="*/ 22763 h 593670"/>
              <a:gd name="connsiteX1362" fmla="*/ 1132290 w 2372630"/>
              <a:gd name="connsiteY1362" fmla="*/ 19569 h 593670"/>
              <a:gd name="connsiteX1363" fmla="*/ 1048004 w 2372630"/>
              <a:gd name="connsiteY1363" fmla="*/ 19569 h 593670"/>
              <a:gd name="connsiteX1364" fmla="*/ 1014289 w 2372630"/>
              <a:gd name="connsiteY1364" fmla="*/ 31434 h 593670"/>
              <a:gd name="connsiteX1365" fmla="*/ 958354 w 2372630"/>
              <a:gd name="connsiteY1365" fmla="*/ 34629 h 593670"/>
              <a:gd name="connsiteX1366" fmla="*/ 1025783 w 2372630"/>
              <a:gd name="connsiteY1366" fmla="*/ 34629 h 593670"/>
              <a:gd name="connsiteX1367" fmla="*/ 1193589 w 2372630"/>
              <a:gd name="connsiteY1367" fmla="*/ 37367 h 593670"/>
              <a:gd name="connsiteX1368" fmla="*/ 1350669 w 2372630"/>
              <a:gd name="connsiteY1368" fmla="*/ 40561 h 593670"/>
              <a:gd name="connsiteX1369" fmla="*/ 1306227 w 2372630"/>
              <a:gd name="connsiteY1369" fmla="*/ 49688 h 593670"/>
              <a:gd name="connsiteX1370" fmla="*/ 1222707 w 2372630"/>
              <a:gd name="connsiteY1370" fmla="*/ 52883 h 593670"/>
              <a:gd name="connsiteX1371" fmla="*/ 1200486 w 2372630"/>
              <a:gd name="connsiteY1371" fmla="*/ 55621 h 593670"/>
              <a:gd name="connsiteX1372" fmla="*/ 1197421 w 2372630"/>
              <a:gd name="connsiteY1372" fmla="*/ 56534 h 593670"/>
              <a:gd name="connsiteX1373" fmla="*/ 1197421 w 2372630"/>
              <a:gd name="connsiteY1373" fmla="*/ 56990 h 593670"/>
              <a:gd name="connsiteX1374" fmla="*/ 1205849 w 2372630"/>
              <a:gd name="connsiteY1374" fmla="*/ 56990 h 593670"/>
              <a:gd name="connsiteX1375" fmla="*/ 1235733 w 2372630"/>
              <a:gd name="connsiteY1375" fmla="*/ 57447 h 593670"/>
              <a:gd name="connsiteX1376" fmla="*/ 1381318 w 2372630"/>
              <a:gd name="connsiteY1376" fmla="*/ 57447 h 593670"/>
              <a:gd name="connsiteX1377" fmla="*/ 1387448 w 2372630"/>
              <a:gd name="connsiteY1377" fmla="*/ 59728 h 593670"/>
              <a:gd name="connsiteX1378" fmla="*/ 1420396 w 2372630"/>
              <a:gd name="connsiteY1378" fmla="*/ 59728 h 593670"/>
              <a:gd name="connsiteX1379" fmla="*/ 1438786 w 2372630"/>
              <a:gd name="connsiteY1379" fmla="*/ 61097 h 593670"/>
              <a:gd name="connsiteX1380" fmla="*/ 1451046 w 2372630"/>
              <a:gd name="connsiteY1380" fmla="*/ 59728 h 593670"/>
              <a:gd name="connsiteX1381" fmla="*/ 1536099 w 2372630"/>
              <a:gd name="connsiteY1381" fmla="*/ 62923 h 593670"/>
              <a:gd name="connsiteX1382" fmla="*/ 1575177 w 2372630"/>
              <a:gd name="connsiteY1382" fmla="*/ 59728 h 593670"/>
              <a:gd name="connsiteX1383" fmla="*/ 1623450 w 2372630"/>
              <a:gd name="connsiteY1383" fmla="*/ 59728 h 593670"/>
              <a:gd name="connsiteX1384" fmla="*/ 1632645 w 2372630"/>
              <a:gd name="connsiteY1384" fmla="*/ 59728 h 593670"/>
              <a:gd name="connsiteX1385" fmla="*/ 1639541 w 2372630"/>
              <a:gd name="connsiteY1385" fmla="*/ 59728 h 593670"/>
              <a:gd name="connsiteX1386" fmla="*/ 1641073 w 2372630"/>
              <a:gd name="connsiteY1386" fmla="*/ 58816 h 593670"/>
              <a:gd name="connsiteX1387" fmla="*/ 1680152 w 2372630"/>
              <a:gd name="connsiteY1387" fmla="*/ 56077 h 593670"/>
              <a:gd name="connsiteX1388" fmla="*/ 1663294 w 2372630"/>
              <a:gd name="connsiteY1388" fmla="*/ 44212 h 593670"/>
              <a:gd name="connsiteX1389" fmla="*/ 1769802 w 2372630"/>
              <a:gd name="connsiteY1389" fmla="*/ 56077 h 593670"/>
              <a:gd name="connsiteX1390" fmla="*/ 1745282 w 2372630"/>
              <a:gd name="connsiteY1390" fmla="*/ 59728 h 593670"/>
              <a:gd name="connsiteX1391" fmla="*/ 1744516 w 2372630"/>
              <a:gd name="connsiteY1391" fmla="*/ 59728 h 593670"/>
              <a:gd name="connsiteX1392" fmla="*/ 1738386 w 2372630"/>
              <a:gd name="connsiteY1392" fmla="*/ 62923 h 593670"/>
              <a:gd name="connsiteX1393" fmla="*/ 1723827 w 2372630"/>
              <a:gd name="connsiteY1393" fmla="*/ 64748 h 593670"/>
              <a:gd name="connsiteX1394" fmla="*/ 1721529 w 2372630"/>
              <a:gd name="connsiteY1394" fmla="*/ 65205 h 593670"/>
              <a:gd name="connsiteX1395" fmla="*/ 1725360 w 2372630"/>
              <a:gd name="connsiteY1395" fmla="*/ 67943 h 593670"/>
              <a:gd name="connsiteX1396" fmla="*/ 1723061 w 2372630"/>
              <a:gd name="connsiteY1396" fmla="*/ 67943 h 593670"/>
              <a:gd name="connsiteX1397" fmla="*/ 1721529 w 2372630"/>
              <a:gd name="connsiteY1397" fmla="*/ 68399 h 593670"/>
              <a:gd name="connsiteX1398" fmla="*/ 1723827 w 2372630"/>
              <a:gd name="connsiteY1398" fmla="*/ 68399 h 593670"/>
              <a:gd name="connsiteX1399" fmla="*/ 1753711 w 2372630"/>
              <a:gd name="connsiteY1399" fmla="*/ 68399 h 593670"/>
              <a:gd name="connsiteX1400" fmla="*/ 1772100 w 2372630"/>
              <a:gd name="connsiteY1400" fmla="*/ 73876 h 593670"/>
              <a:gd name="connsiteX1401" fmla="*/ 1787425 w 2372630"/>
              <a:gd name="connsiteY1401" fmla="*/ 70225 h 593670"/>
              <a:gd name="connsiteX1402" fmla="*/ 1805049 w 2372630"/>
              <a:gd name="connsiteY1402" fmla="*/ 70225 h 593670"/>
              <a:gd name="connsiteX1403" fmla="*/ 1808114 w 2372630"/>
              <a:gd name="connsiteY1403" fmla="*/ 73876 h 593670"/>
              <a:gd name="connsiteX1404" fmla="*/ 1838763 w 2372630"/>
              <a:gd name="connsiteY1404" fmla="*/ 72050 h 593670"/>
              <a:gd name="connsiteX1405" fmla="*/ 1887036 w 2372630"/>
              <a:gd name="connsiteY1405" fmla="*/ 77526 h 593670"/>
              <a:gd name="connsiteX1406" fmla="*/ 1887036 w 2372630"/>
              <a:gd name="connsiteY1406" fmla="*/ 84828 h 593670"/>
              <a:gd name="connsiteX1407" fmla="*/ 1902361 w 2372630"/>
              <a:gd name="connsiteY1407" fmla="*/ 86654 h 593670"/>
              <a:gd name="connsiteX1408" fmla="*/ 1911556 w 2372630"/>
              <a:gd name="connsiteY1408" fmla="*/ 83003 h 593670"/>
              <a:gd name="connsiteX1409" fmla="*/ 1929946 w 2372630"/>
              <a:gd name="connsiteY1409" fmla="*/ 86654 h 593670"/>
              <a:gd name="connsiteX1410" fmla="*/ 1950634 w 2372630"/>
              <a:gd name="connsiteY1410" fmla="*/ 86654 h 593670"/>
              <a:gd name="connsiteX1411" fmla="*/ 1972089 w 2372630"/>
              <a:gd name="connsiteY1411" fmla="*/ 90305 h 593670"/>
              <a:gd name="connsiteX1412" fmla="*/ 2008102 w 2372630"/>
              <a:gd name="connsiteY1412" fmla="*/ 90305 h 593670"/>
              <a:gd name="connsiteX1413" fmla="*/ 2023427 w 2372630"/>
              <a:gd name="connsiteY1413" fmla="*/ 93955 h 593670"/>
              <a:gd name="connsiteX1414" fmla="*/ 2034921 w 2372630"/>
              <a:gd name="connsiteY1414" fmla="*/ 90305 h 593670"/>
              <a:gd name="connsiteX1415" fmla="*/ 2053310 w 2372630"/>
              <a:gd name="connsiteY1415" fmla="*/ 92130 h 593670"/>
              <a:gd name="connsiteX1416" fmla="*/ 2041050 w 2372630"/>
              <a:gd name="connsiteY1416" fmla="*/ 97150 h 593670"/>
              <a:gd name="connsiteX1417" fmla="*/ 2047180 w 2372630"/>
              <a:gd name="connsiteY1417" fmla="*/ 104452 h 593670"/>
              <a:gd name="connsiteX1418" fmla="*/ 2041050 w 2372630"/>
              <a:gd name="connsiteY1418" fmla="*/ 111297 h 593670"/>
              <a:gd name="connsiteX1419" fmla="*/ 2059440 w 2372630"/>
              <a:gd name="connsiteY1419" fmla="*/ 113123 h 593670"/>
              <a:gd name="connsiteX1420" fmla="*/ 2077830 w 2372630"/>
              <a:gd name="connsiteY1420" fmla="*/ 111297 h 593670"/>
              <a:gd name="connsiteX1421" fmla="*/ 2095453 w 2372630"/>
              <a:gd name="connsiteY1421" fmla="*/ 107646 h 593670"/>
              <a:gd name="connsiteX1422" fmla="*/ 2113843 w 2372630"/>
              <a:gd name="connsiteY1422" fmla="*/ 111297 h 593670"/>
              <a:gd name="connsiteX1423" fmla="*/ 2095453 w 2372630"/>
              <a:gd name="connsiteY1423" fmla="*/ 113579 h 593670"/>
              <a:gd name="connsiteX1424" fmla="*/ 2090856 w 2372630"/>
              <a:gd name="connsiteY1424" fmla="*/ 114948 h 593670"/>
              <a:gd name="connsiteX1425" fmla="*/ 2091622 w 2372630"/>
              <a:gd name="connsiteY1425" fmla="*/ 114948 h 593670"/>
              <a:gd name="connsiteX1426" fmla="*/ 2098518 w 2372630"/>
              <a:gd name="connsiteY1426" fmla="*/ 116773 h 593670"/>
              <a:gd name="connsiteX1427" fmla="*/ 2171311 w 2372630"/>
              <a:gd name="connsiteY1427" fmla="*/ 118599 h 593670"/>
              <a:gd name="connsiteX1428" fmla="*/ 2183571 w 2372630"/>
              <a:gd name="connsiteY1428" fmla="*/ 120424 h 593670"/>
              <a:gd name="connsiteX1429" fmla="*/ 2162116 w 2372630"/>
              <a:gd name="connsiteY1429" fmla="*/ 125901 h 593670"/>
              <a:gd name="connsiteX1430" fmla="*/ 2208091 w 2372630"/>
              <a:gd name="connsiteY1430" fmla="*/ 133202 h 593670"/>
              <a:gd name="connsiteX1431" fmla="*/ 2198896 w 2372630"/>
              <a:gd name="connsiteY1431" fmla="*/ 133202 h 593670"/>
              <a:gd name="connsiteX1432" fmla="*/ 2190467 w 2372630"/>
              <a:gd name="connsiteY1432" fmla="*/ 136853 h 593670"/>
              <a:gd name="connsiteX1433" fmla="*/ 2175142 w 2372630"/>
              <a:gd name="connsiteY1433" fmla="*/ 135028 h 593670"/>
              <a:gd name="connsiteX1434" fmla="*/ 2159818 w 2372630"/>
              <a:gd name="connsiteY1434" fmla="*/ 138679 h 593670"/>
              <a:gd name="connsiteX1435" fmla="*/ 2148324 w 2372630"/>
              <a:gd name="connsiteY1435" fmla="*/ 138679 h 593670"/>
              <a:gd name="connsiteX1436" fmla="*/ 2087791 w 2372630"/>
              <a:gd name="connsiteY1436" fmla="*/ 140504 h 593670"/>
              <a:gd name="connsiteX1437" fmla="*/ 2069401 w 2372630"/>
              <a:gd name="connsiteY1437" fmla="*/ 141417 h 593670"/>
              <a:gd name="connsiteX1438" fmla="*/ 2063271 w 2372630"/>
              <a:gd name="connsiteY1438" fmla="*/ 140961 h 593670"/>
              <a:gd name="connsiteX1439" fmla="*/ 2062505 w 2372630"/>
              <a:gd name="connsiteY1439" fmla="*/ 141873 h 593670"/>
              <a:gd name="connsiteX1440" fmla="*/ 2062505 w 2372630"/>
              <a:gd name="connsiteY1440" fmla="*/ 145068 h 593670"/>
              <a:gd name="connsiteX1441" fmla="*/ 2062505 w 2372630"/>
              <a:gd name="connsiteY1441" fmla="*/ 146893 h 593670"/>
              <a:gd name="connsiteX1442" fmla="*/ 2066336 w 2372630"/>
              <a:gd name="connsiteY1442" fmla="*/ 147350 h 593670"/>
              <a:gd name="connsiteX1443" fmla="*/ 2096986 w 2372630"/>
              <a:gd name="connsiteY1443" fmla="*/ 149175 h 593670"/>
              <a:gd name="connsiteX1444" fmla="*/ 2106181 w 2372630"/>
              <a:gd name="connsiteY1444" fmla="*/ 152826 h 593670"/>
              <a:gd name="connsiteX1445" fmla="*/ 2184337 w 2372630"/>
              <a:gd name="connsiteY1445" fmla="*/ 156477 h 593670"/>
              <a:gd name="connsiteX1446" fmla="*/ 2166714 w 2372630"/>
              <a:gd name="connsiteY1446" fmla="*/ 158302 h 593670"/>
              <a:gd name="connsiteX1447" fmla="*/ 2163649 w 2372630"/>
              <a:gd name="connsiteY1447" fmla="*/ 161953 h 593670"/>
              <a:gd name="connsiteX1448" fmla="*/ 2145259 w 2372630"/>
              <a:gd name="connsiteY1448" fmla="*/ 160128 h 593670"/>
              <a:gd name="connsiteX1449" fmla="*/ 2160584 w 2372630"/>
              <a:gd name="connsiteY1449" fmla="*/ 167429 h 593670"/>
              <a:gd name="connsiteX1450" fmla="*/ 2100051 w 2372630"/>
              <a:gd name="connsiteY1450" fmla="*/ 169255 h 593670"/>
              <a:gd name="connsiteX1451" fmla="*/ 2100051 w 2372630"/>
              <a:gd name="connsiteY1451" fmla="*/ 172906 h 593670"/>
              <a:gd name="connsiteX1452" fmla="*/ 2081661 w 2372630"/>
              <a:gd name="connsiteY1452" fmla="*/ 171080 h 593670"/>
              <a:gd name="connsiteX1453" fmla="*/ 2069401 w 2372630"/>
              <a:gd name="connsiteY1453" fmla="*/ 172906 h 593670"/>
              <a:gd name="connsiteX1454" fmla="*/ 2057141 w 2372630"/>
              <a:gd name="connsiteY1454" fmla="*/ 171080 h 593670"/>
              <a:gd name="connsiteX1455" fmla="*/ 2047947 w 2372630"/>
              <a:gd name="connsiteY1455" fmla="*/ 176557 h 593670"/>
              <a:gd name="connsiteX1456" fmla="*/ 2030323 w 2372630"/>
              <a:gd name="connsiteY1456" fmla="*/ 178382 h 593670"/>
              <a:gd name="connsiteX1457" fmla="*/ 2039518 w 2372630"/>
              <a:gd name="connsiteY1457" fmla="*/ 182033 h 593670"/>
              <a:gd name="connsiteX1458" fmla="*/ 2047947 w 2372630"/>
              <a:gd name="connsiteY1458" fmla="*/ 178382 h 593670"/>
              <a:gd name="connsiteX1459" fmla="*/ 2078596 w 2372630"/>
              <a:gd name="connsiteY1459" fmla="*/ 182033 h 593670"/>
              <a:gd name="connsiteX1460" fmla="*/ 2081661 w 2372630"/>
              <a:gd name="connsiteY1460" fmla="*/ 178382 h 593670"/>
              <a:gd name="connsiteX1461" fmla="*/ 2090856 w 2372630"/>
              <a:gd name="connsiteY1461" fmla="*/ 180208 h 593670"/>
              <a:gd name="connsiteX1462" fmla="*/ 2090856 w 2372630"/>
              <a:gd name="connsiteY1462" fmla="*/ 185684 h 593670"/>
              <a:gd name="connsiteX1463" fmla="*/ 2108479 w 2372630"/>
              <a:gd name="connsiteY1463" fmla="*/ 185684 h 593670"/>
              <a:gd name="connsiteX1464" fmla="*/ 2120739 w 2372630"/>
              <a:gd name="connsiteY1464" fmla="*/ 187053 h 593670"/>
              <a:gd name="connsiteX1465" fmla="*/ 2129934 w 2372630"/>
              <a:gd name="connsiteY1465" fmla="*/ 183858 h 593670"/>
              <a:gd name="connsiteX1466" fmla="*/ 2148324 w 2372630"/>
              <a:gd name="connsiteY1466" fmla="*/ 187053 h 593670"/>
              <a:gd name="connsiteX1467" fmla="*/ 2158285 w 2372630"/>
              <a:gd name="connsiteY1467" fmla="*/ 191617 h 593670"/>
              <a:gd name="connsiteX1468" fmla="*/ 2157519 w 2372630"/>
              <a:gd name="connsiteY1468" fmla="*/ 192529 h 593670"/>
              <a:gd name="connsiteX1469" fmla="*/ 2159051 w 2372630"/>
              <a:gd name="connsiteY1469" fmla="*/ 192529 h 593670"/>
              <a:gd name="connsiteX1470" fmla="*/ 2161350 w 2372630"/>
              <a:gd name="connsiteY1470" fmla="*/ 192073 h 593670"/>
              <a:gd name="connsiteX1471" fmla="*/ 2161350 w 2372630"/>
              <a:gd name="connsiteY1471" fmla="*/ 191617 h 593670"/>
              <a:gd name="connsiteX1472" fmla="*/ 2162116 w 2372630"/>
              <a:gd name="connsiteY1472" fmla="*/ 190704 h 593670"/>
              <a:gd name="connsiteX1473" fmla="*/ 2177441 w 2372630"/>
              <a:gd name="connsiteY1473" fmla="*/ 187053 h 593670"/>
              <a:gd name="connsiteX1474" fmla="*/ 2178207 w 2372630"/>
              <a:gd name="connsiteY1474" fmla="*/ 192986 h 593670"/>
              <a:gd name="connsiteX1475" fmla="*/ 2177441 w 2372630"/>
              <a:gd name="connsiteY1475" fmla="*/ 193442 h 593670"/>
              <a:gd name="connsiteX1476" fmla="*/ 2197363 w 2372630"/>
              <a:gd name="connsiteY1476" fmla="*/ 198462 h 593670"/>
              <a:gd name="connsiteX1477" fmla="*/ 2159818 w 2372630"/>
              <a:gd name="connsiteY1477" fmla="*/ 194355 h 593670"/>
              <a:gd name="connsiteX1478" fmla="*/ 2150623 w 2372630"/>
              <a:gd name="connsiteY1478" fmla="*/ 198462 h 593670"/>
              <a:gd name="connsiteX1479" fmla="*/ 2144493 w 2372630"/>
              <a:gd name="connsiteY1479" fmla="*/ 196180 h 593670"/>
              <a:gd name="connsiteX1480" fmla="*/ 2147558 w 2372630"/>
              <a:gd name="connsiteY1480" fmla="*/ 200287 h 593670"/>
              <a:gd name="connsiteX1481" fmla="*/ 2144493 w 2372630"/>
              <a:gd name="connsiteY1481" fmla="*/ 200287 h 593670"/>
              <a:gd name="connsiteX1482" fmla="*/ 2181272 w 2372630"/>
              <a:gd name="connsiteY1482" fmla="*/ 202113 h 593670"/>
              <a:gd name="connsiteX1483" fmla="*/ 2189701 w 2372630"/>
              <a:gd name="connsiteY1483" fmla="*/ 203938 h 593670"/>
              <a:gd name="connsiteX1484" fmla="*/ 2192000 w 2372630"/>
              <a:gd name="connsiteY1484" fmla="*/ 203938 h 593670"/>
              <a:gd name="connsiteX1485" fmla="*/ 2192766 w 2372630"/>
              <a:gd name="connsiteY1485" fmla="*/ 203938 h 593670"/>
              <a:gd name="connsiteX1486" fmla="*/ 2188168 w 2372630"/>
              <a:gd name="connsiteY1486" fmla="*/ 205764 h 593670"/>
              <a:gd name="connsiteX1487" fmla="*/ 2188935 w 2372630"/>
              <a:gd name="connsiteY1487" fmla="*/ 208046 h 593670"/>
              <a:gd name="connsiteX1488" fmla="*/ 2165947 w 2372630"/>
              <a:gd name="connsiteY1488" fmla="*/ 208046 h 593670"/>
              <a:gd name="connsiteX1489" fmla="*/ 2181272 w 2372630"/>
              <a:gd name="connsiteY1489" fmla="*/ 213522 h 593670"/>
              <a:gd name="connsiteX1490" fmla="*/ 2188168 w 2372630"/>
              <a:gd name="connsiteY1490" fmla="*/ 213522 h 593670"/>
              <a:gd name="connsiteX1491" fmla="*/ 2186636 w 2372630"/>
              <a:gd name="connsiteY1491" fmla="*/ 215347 h 593670"/>
              <a:gd name="connsiteX1492" fmla="*/ 2191233 w 2372630"/>
              <a:gd name="connsiteY1492" fmla="*/ 215347 h 593670"/>
              <a:gd name="connsiteX1493" fmla="*/ 2194298 w 2372630"/>
              <a:gd name="connsiteY1493" fmla="*/ 217173 h 593670"/>
              <a:gd name="connsiteX1494" fmla="*/ 2192000 w 2372630"/>
              <a:gd name="connsiteY1494" fmla="*/ 213522 h 593670"/>
              <a:gd name="connsiteX1495" fmla="*/ 2193532 w 2372630"/>
              <a:gd name="connsiteY1495" fmla="*/ 214891 h 593670"/>
              <a:gd name="connsiteX1496" fmla="*/ 2193532 w 2372630"/>
              <a:gd name="connsiteY1496" fmla="*/ 215347 h 593670"/>
              <a:gd name="connsiteX1497" fmla="*/ 2194298 w 2372630"/>
              <a:gd name="connsiteY1497" fmla="*/ 215347 h 593670"/>
              <a:gd name="connsiteX1498" fmla="*/ 2195831 w 2372630"/>
              <a:gd name="connsiteY1498" fmla="*/ 215347 h 593670"/>
              <a:gd name="connsiteX1499" fmla="*/ 2194298 w 2372630"/>
              <a:gd name="connsiteY1499" fmla="*/ 214891 h 593670"/>
              <a:gd name="connsiteX1500" fmla="*/ 2194298 w 2372630"/>
              <a:gd name="connsiteY1500" fmla="*/ 215347 h 593670"/>
              <a:gd name="connsiteX1501" fmla="*/ 2193532 w 2372630"/>
              <a:gd name="connsiteY1501" fmla="*/ 214891 h 593670"/>
              <a:gd name="connsiteX1502" fmla="*/ 2193532 w 2372630"/>
              <a:gd name="connsiteY1502" fmla="*/ 214435 h 593670"/>
              <a:gd name="connsiteX1503" fmla="*/ 2194298 w 2372630"/>
              <a:gd name="connsiteY1503" fmla="*/ 213522 h 593670"/>
              <a:gd name="connsiteX1504" fmla="*/ 2204259 w 2372630"/>
              <a:gd name="connsiteY1504" fmla="*/ 217173 h 593670"/>
              <a:gd name="connsiteX1505" fmla="*/ 2201961 w 2372630"/>
              <a:gd name="connsiteY1505" fmla="*/ 217173 h 593670"/>
              <a:gd name="connsiteX1506" fmla="*/ 2202727 w 2372630"/>
              <a:gd name="connsiteY1506" fmla="*/ 219455 h 593670"/>
              <a:gd name="connsiteX1507" fmla="*/ 2198129 w 2372630"/>
              <a:gd name="connsiteY1507" fmla="*/ 221280 h 593670"/>
              <a:gd name="connsiteX1508" fmla="*/ 2199662 w 2372630"/>
              <a:gd name="connsiteY1508" fmla="*/ 223105 h 593670"/>
              <a:gd name="connsiteX1509" fmla="*/ 2201194 w 2372630"/>
              <a:gd name="connsiteY1509" fmla="*/ 224931 h 593670"/>
              <a:gd name="connsiteX1510" fmla="*/ 2201961 w 2372630"/>
              <a:gd name="connsiteY1510" fmla="*/ 221280 h 593670"/>
              <a:gd name="connsiteX1511" fmla="*/ 2205026 w 2372630"/>
              <a:gd name="connsiteY1511" fmla="*/ 223105 h 593670"/>
              <a:gd name="connsiteX1512" fmla="*/ 2205026 w 2372630"/>
              <a:gd name="connsiteY1512" fmla="*/ 221736 h 593670"/>
              <a:gd name="connsiteX1513" fmla="*/ 2208091 w 2372630"/>
              <a:gd name="connsiteY1513" fmla="*/ 221736 h 593670"/>
              <a:gd name="connsiteX1514" fmla="*/ 2214221 w 2372630"/>
              <a:gd name="connsiteY1514" fmla="*/ 219911 h 593670"/>
              <a:gd name="connsiteX1515" fmla="*/ 2208857 w 2372630"/>
              <a:gd name="connsiteY1515" fmla="*/ 224475 h 593670"/>
              <a:gd name="connsiteX1516" fmla="*/ 2208091 w 2372630"/>
              <a:gd name="connsiteY1516" fmla="*/ 224475 h 593670"/>
              <a:gd name="connsiteX1517" fmla="*/ 2208857 w 2372630"/>
              <a:gd name="connsiteY1517" fmla="*/ 224931 h 593670"/>
              <a:gd name="connsiteX1518" fmla="*/ 2206558 w 2372630"/>
              <a:gd name="connsiteY1518" fmla="*/ 224931 h 593670"/>
              <a:gd name="connsiteX1519" fmla="*/ 2206558 w 2372630"/>
              <a:gd name="connsiteY1519" fmla="*/ 226756 h 593670"/>
              <a:gd name="connsiteX1520" fmla="*/ 2175909 w 2372630"/>
              <a:gd name="connsiteY1520" fmla="*/ 224931 h 593670"/>
              <a:gd name="connsiteX1521" fmla="*/ 2171311 w 2372630"/>
              <a:gd name="connsiteY1521" fmla="*/ 224931 h 593670"/>
              <a:gd name="connsiteX1522" fmla="*/ 2172077 w 2372630"/>
              <a:gd name="connsiteY1522" fmla="*/ 229038 h 593670"/>
              <a:gd name="connsiteX1523" fmla="*/ 2175909 w 2372630"/>
              <a:gd name="connsiteY1523" fmla="*/ 230864 h 593670"/>
              <a:gd name="connsiteX1524" fmla="*/ 2176675 w 2372630"/>
              <a:gd name="connsiteY1524" fmla="*/ 229038 h 593670"/>
              <a:gd name="connsiteX1525" fmla="*/ 2179740 w 2372630"/>
              <a:gd name="connsiteY1525" fmla="*/ 229038 h 593670"/>
              <a:gd name="connsiteX1526" fmla="*/ 2185870 w 2372630"/>
              <a:gd name="connsiteY1526" fmla="*/ 232689 h 593670"/>
              <a:gd name="connsiteX1527" fmla="*/ 2179740 w 2372630"/>
              <a:gd name="connsiteY1527" fmla="*/ 233145 h 593670"/>
              <a:gd name="connsiteX1528" fmla="*/ 2176675 w 2372630"/>
              <a:gd name="connsiteY1528" fmla="*/ 233145 h 593670"/>
              <a:gd name="connsiteX1529" fmla="*/ 2177441 w 2372630"/>
              <a:gd name="connsiteY1529" fmla="*/ 233602 h 593670"/>
              <a:gd name="connsiteX1530" fmla="*/ 2178207 w 2372630"/>
              <a:gd name="connsiteY1530" fmla="*/ 239534 h 593670"/>
              <a:gd name="connsiteX1531" fmla="*/ 2190467 w 2372630"/>
              <a:gd name="connsiteY1531" fmla="*/ 241360 h 593670"/>
              <a:gd name="connsiteX1532" fmla="*/ 2257130 w 2372630"/>
              <a:gd name="connsiteY1532" fmla="*/ 241360 h 593670"/>
              <a:gd name="connsiteX1533" fmla="*/ 2290844 w 2372630"/>
              <a:gd name="connsiteY1533" fmla="*/ 245011 h 593670"/>
              <a:gd name="connsiteX1534" fmla="*/ 2244870 w 2372630"/>
              <a:gd name="connsiteY1534" fmla="*/ 245011 h 593670"/>
              <a:gd name="connsiteX1535" fmla="*/ 2214221 w 2372630"/>
              <a:gd name="connsiteY1535" fmla="*/ 250487 h 593670"/>
              <a:gd name="connsiteX1536" fmla="*/ 2199662 w 2372630"/>
              <a:gd name="connsiteY1536" fmla="*/ 248662 h 593670"/>
              <a:gd name="connsiteX1537" fmla="*/ 2193532 w 2372630"/>
              <a:gd name="connsiteY1537" fmla="*/ 252312 h 593670"/>
              <a:gd name="connsiteX1538" fmla="*/ 2178207 w 2372630"/>
              <a:gd name="connsiteY1538" fmla="*/ 248662 h 593670"/>
              <a:gd name="connsiteX1539" fmla="*/ 2172077 w 2372630"/>
              <a:gd name="connsiteY1539" fmla="*/ 252312 h 593670"/>
              <a:gd name="connsiteX1540" fmla="*/ 2162882 w 2372630"/>
              <a:gd name="connsiteY1540" fmla="*/ 248662 h 593670"/>
              <a:gd name="connsiteX1541" fmla="*/ 2161350 w 2372630"/>
              <a:gd name="connsiteY1541" fmla="*/ 238165 h 593670"/>
              <a:gd name="connsiteX1542" fmla="*/ 2160584 w 2372630"/>
              <a:gd name="connsiteY1542" fmla="*/ 238165 h 593670"/>
              <a:gd name="connsiteX1543" fmla="*/ 2156753 w 2372630"/>
              <a:gd name="connsiteY1543" fmla="*/ 239534 h 593670"/>
              <a:gd name="connsiteX1544" fmla="*/ 2144493 w 2372630"/>
              <a:gd name="connsiteY1544" fmla="*/ 248662 h 593670"/>
              <a:gd name="connsiteX1545" fmla="*/ 2156753 w 2372630"/>
              <a:gd name="connsiteY1545" fmla="*/ 254138 h 593670"/>
              <a:gd name="connsiteX1546" fmla="*/ 2138363 w 2372630"/>
              <a:gd name="connsiteY1546" fmla="*/ 249118 h 593670"/>
              <a:gd name="connsiteX1547" fmla="*/ 2137597 w 2372630"/>
              <a:gd name="connsiteY1547" fmla="*/ 249118 h 593670"/>
              <a:gd name="connsiteX1548" fmla="*/ 2129168 w 2372630"/>
              <a:gd name="connsiteY1548" fmla="*/ 252312 h 593670"/>
              <a:gd name="connsiteX1549" fmla="*/ 2135298 w 2372630"/>
              <a:gd name="connsiteY1549" fmla="*/ 257789 h 593670"/>
              <a:gd name="connsiteX1550" fmla="*/ 2178207 w 2372630"/>
              <a:gd name="connsiteY1550" fmla="*/ 257789 h 593670"/>
              <a:gd name="connsiteX1551" fmla="*/ 2190467 w 2372630"/>
              <a:gd name="connsiteY1551" fmla="*/ 259614 h 593670"/>
              <a:gd name="connsiteX1552" fmla="*/ 2229545 w 2372630"/>
              <a:gd name="connsiteY1552" fmla="*/ 255963 h 593670"/>
              <a:gd name="connsiteX1553" fmla="*/ 2244870 w 2372630"/>
              <a:gd name="connsiteY1553" fmla="*/ 261440 h 593670"/>
              <a:gd name="connsiteX1554" fmla="*/ 2187402 w 2372630"/>
              <a:gd name="connsiteY1554" fmla="*/ 265091 h 593670"/>
              <a:gd name="connsiteX1555" fmla="*/ 2208857 w 2372630"/>
              <a:gd name="connsiteY1555" fmla="*/ 270111 h 593670"/>
              <a:gd name="connsiteX1556" fmla="*/ 2184337 w 2372630"/>
              <a:gd name="connsiteY1556" fmla="*/ 274674 h 593670"/>
              <a:gd name="connsiteX1557" fmla="*/ 2178974 w 2372630"/>
              <a:gd name="connsiteY1557" fmla="*/ 275131 h 593670"/>
              <a:gd name="connsiteX1558" fmla="*/ 2178974 w 2372630"/>
              <a:gd name="connsiteY1558" fmla="*/ 278325 h 593670"/>
              <a:gd name="connsiteX1559" fmla="*/ 2179740 w 2372630"/>
              <a:gd name="connsiteY1559" fmla="*/ 278325 h 593670"/>
              <a:gd name="connsiteX1560" fmla="*/ 2178974 w 2372630"/>
              <a:gd name="connsiteY1560" fmla="*/ 282432 h 593670"/>
              <a:gd name="connsiteX1561" fmla="*/ 2175142 w 2372630"/>
              <a:gd name="connsiteY1561" fmla="*/ 280150 h 593670"/>
              <a:gd name="connsiteX1562" fmla="*/ 2171311 w 2372630"/>
              <a:gd name="connsiteY1562" fmla="*/ 278325 h 593670"/>
              <a:gd name="connsiteX1563" fmla="*/ 2169779 w 2372630"/>
              <a:gd name="connsiteY1563" fmla="*/ 282432 h 593670"/>
              <a:gd name="connsiteX1564" fmla="*/ 2152155 w 2372630"/>
              <a:gd name="connsiteY1564" fmla="*/ 280150 h 593670"/>
              <a:gd name="connsiteX1565" fmla="*/ 2150623 w 2372630"/>
              <a:gd name="connsiteY1565" fmla="*/ 280150 h 593670"/>
              <a:gd name="connsiteX1566" fmla="*/ 2149090 w 2372630"/>
              <a:gd name="connsiteY1566" fmla="*/ 280150 h 593670"/>
              <a:gd name="connsiteX1567" fmla="*/ 2165181 w 2372630"/>
              <a:gd name="connsiteY1567" fmla="*/ 284258 h 593670"/>
              <a:gd name="connsiteX1568" fmla="*/ 2167480 w 2372630"/>
              <a:gd name="connsiteY1568" fmla="*/ 284258 h 593670"/>
              <a:gd name="connsiteX1569" fmla="*/ 2167480 w 2372630"/>
              <a:gd name="connsiteY1569" fmla="*/ 282432 h 593670"/>
              <a:gd name="connsiteX1570" fmla="*/ 2168246 w 2372630"/>
              <a:gd name="connsiteY1570" fmla="*/ 282432 h 593670"/>
              <a:gd name="connsiteX1571" fmla="*/ 2187402 w 2372630"/>
              <a:gd name="connsiteY1571" fmla="*/ 284258 h 593670"/>
              <a:gd name="connsiteX1572" fmla="*/ 2184337 w 2372630"/>
              <a:gd name="connsiteY1572" fmla="*/ 286083 h 593670"/>
              <a:gd name="connsiteX1573" fmla="*/ 2211922 w 2372630"/>
              <a:gd name="connsiteY1573" fmla="*/ 286083 h 593670"/>
              <a:gd name="connsiteX1574" fmla="*/ 2213454 w 2372630"/>
              <a:gd name="connsiteY1574" fmla="*/ 286540 h 593670"/>
              <a:gd name="connsiteX1575" fmla="*/ 2214987 w 2372630"/>
              <a:gd name="connsiteY1575" fmla="*/ 286083 h 593670"/>
              <a:gd name="connsiteX1576" fmla="*/ 2223415 w 2372630"/>
              <a:gd name="connsiteY1576" fmla="*/ 288365 h 593670"/>
              <a:gd name="connsiteX1577" fmla="*/ 2221883 w 2372630"/>
              <a:gd name="connsiteY1577" fmla="*/ 288365 h 593670"/>
              <a:gd name="connsiteX1578" fmla="*/ 2219584 w 2372630"/>
              <a:gd name="connsiteY1578" fmla="*/ 288365 h 593670"/>
              <a:gd name="connsiteX1579" fmla="*/ 2218052 w 2372630"/>
              <a:gd name="connsiteY1579" fmla="*/ 288365 h 593670"/>
              <a:gd name="connsiteX1580" fmla="*/ 2215753 w 2372630"/>
              <a:gd name="connsiteY1580" fmla="*/ 288365 h 593670"/>
              <a:gd name="connsiteX1581" fmla="*/ 2214987 w 2372630"/>
              <a:gd name="connsiteY1581" fmla="*/ 288365 h 593670"/>
              <a:gd name="connsiteX1582" fmla="*/ 2214221 w 2372630"/>
              <a:gd name="connsiteY1582" fmla="*/ 287909 h 593670"/>
              <a:gd name="connsiteX1583" fmla="*/ 2208857 w 2372630"/>
              <a:gd name="connsiteY1583" fmla="*/ 287452 h 593670"/>
              <a:gd name="connsiteX1584" fmla="*/ 2208091 w 2372630"/>
              <a:gd name="connsiteY1584" fmla="*/ 287452 h 593670"/>
              <a:gd name="connsiteX1585" fmla="*/ 2201194 w 2372630"/>
              <a:gd name="connsiteY1585" fmla="*/ 289734 h 593670"/>
              <a:gd name="connsiteX1586" fmla="*/ 2205792 w 2372630"/>
              <a:gd name="connsiteY1586" fmla="*/ 291559 h 593670"/>
              <a:gd name="connsiteX1587" fmla="*/ 2188935 w 2372630"/>
              <a:gd name="connsiteY1587" fmla="*/ 291559 h 593670"/>
              <a:gd name="connsiteX1588" fmla="*/ 2208091 w 2372630"/>
              <a:gd name="connsiteY1588" fmla="*/ 297492 h 593670"/>
              <a:gd name="connsiteX1589" fmla="*/ 2191233 w 2372630"/>
              <a:gd name="connsiteY1589" fmla="*/ 297492 h 593670"/>
              <a:gd name="connsiteX1590" fmla="*/ 2200428 w 2372630"/>
              <a:gd name="connsiteY1590" fmla="*/ 299318 h 593670"/>
              <a:gd name="connsiteX1591" fmla="*/ 2201194 w 2372630"/>
              <a:gd name="connsiteY1591" fmla="*/ 299318 h 593670"/>
              <a:gd name="connsiteX1592" fmla="*/ 2204259 w 2372630"/>
              <a:gd name="connsiteY1592" fmla="*/ 299318 h 593670"/>
              <a:gd name="connsiteX1593" fmla="*/ 2208857 w 2372630"/>
              <a:gd name="connsiteY1593" fmla="*/ 299318 h 593670"/>
              <a:gd name="connsiteX1594" fmla="*/ 2208091 w 2372630"/>
              <a:gd name="connsiteY1594" fmla="*/ 299774 h 593670"/>
              <a:gd name="connsiteX1595" fmla="*/ 2208091 w 2372630"/>
              <a:gd name="connsiteY1595" fmla="*/ 300230 h 593670"/>
              <a:gd name="connsiteX1596" fmla="*/ 2209623 w 2372630"/>
              <a:gd name="connsiteY1596" fmla="*/ 300687 h 593670"/>
              <a:gd name="connsiteX1597" fmla="*/ 2217285 w 2372630"/>
              <a:gd name="connsiteY1597" fmla="*/ 308445 h 593670"/>
              <a:gd name="connsiteX1598" fmla="*/ 2216519 w 2372630"/>
              <a:gd name="connsiteY1598" fmla="*/ 308445 h 593670"/>
              <a:gd name="connsiteX1599" fmla="*/ 2218052 w 2372630"/>
              <a:gd name="connsiteY1599" fmla="*/ 308901 h 593670"/>
              <a:gd name="connsiteX1600" fmla="*/ 2222649 w 2372630"/>
              <a:gd name="connsiteY1600" fmla="*/ 310727 h 593670"/>
              <a:gd name="connsiteX1601" fmla="*/ 2213454 w 2372630"/>
              <a:gd name="connsiteY1601" fmla="*/ 311183 h 593670"/>
              <a:gd name="connsiteX1602" fmla="*/ 2212688 w 2372630"/>
              <a:gd name="connsiteY1602" fmla="*/ 311183 h 593670"/>
              <a:gd name="connsiteX1603" fmla="*/ 2211156 w 2372630"/>
              <a:gd name="connsiteY1603" fmla="*/ 311183 h 593670"/>
              <a:gd name="connsiteX1604" fmla="*/ 2210389 w 2372630"/>
              <a:gd name="connsiteY1604" fmla="*/ 311639 h 593670"/>
              <a:gd name="connsiteX1605" fmla="*/ 2208091 w 2372630"/>
              <a:gd name="connsiteY1605" fmla="*/ 311639 h 593670"/>
              <a:gd name="connsiteX1606" fmla="*/ 2205792 w 2372630"/>
              <a:gd name="connsiteY1606" fmla="*/ 312096 h 593670"/>
              <a:gd name="connsiteX1607" fmla="*/ 2204259 w 2372630"/>
              <a:gd name="connsiteY1607" fmla="*/ 312552 h 593670"/>
              <a:gd name="connsiteX1608" fmla="*/ 2204259 w 2372630"/>
              <a:gd name="connsiteY1608" fmla="*/ 311639 h 593670"/>
              <a:gd name="connsiteX1609" fmla="*/ 2204259 w 2372630"/>
              <a:gd name="connsiteY1609" fmla="*/ 311183 h 593670"/>
              <a:gd name="connsiteX1610" fmla="*/ 2203493 w 2372630"/>
              <a:gd name="connsiteY1610" fmla="*/ 311183 h 593670"/>
              <a:gd name="connsiteX1611" fmla="*/ 2202727 w 2372630"/>
              <a:gd name="connsiteY1611" fmla="*/ 312096 h 593670"/>
              <a:gd name="connsiteX1612" fmla="*/ 2190467 w 2372630"/>
              <a:gd name="connsiteY1612" fmla="*/ 314834 h 593670"/>
              <a:gd name="connsiteX1613" fmla="*/ 2190467 w 2372630"/>
              <a:gd name="connsiteY1613" fmla="*/ 316659 h 593670"/>
              <a:gd name="connsiteX1614" fmla="*/ 2186636 w 2372630"/>
              <a:gd name="connsiteY1614" fmla="*/ 316659 h 593670"/>
              <a:gd name="connsiteX1615" fmla="*/ 2188168 w 2372630"/>
              <a:gd name="connsiteY1615" fmla="*/ 318485 h 593670"/>
              <a:gd name="connsiteX1616" fmla="*/ 2178974 w 2372630"/>
              <a:gd name="connsiteY1616" fmla="*/ 318485 h 593670"/>
              <a:gd name="connsiteX1617" fmla="*/ 2197363 w 2372630"/>
              <a:gd name="connsiteY1617" fmla="*/ 320310 h 593670"/>
              <a:gd name="connsiteX1618" fmla="*/ 2196597 w 2372630"/>
              <a:gd name="connsiteY1618" fmla="*/ 320310 h 593670"/>
              <a:gd name="connsiteX1619" fmla="*/ 2200428 w 2372630"/>
              <a:gd name="connsiteY1619" fmla="*/ 322136 h 593670"/>
              <a:gd name="connsiteX1620" fmla="*/ 2198896 w 2372630"/>
              <a:gd name="connsiteY1620" fmla="*/ 324417 h 593670"/>
              <a:gd name="connsiteX1621" fmla="*/ 2205026 w 2372630"/>
              <a:gd name="connsiteY1621" fmla="*/ 322136 h 593670"/>
              <a:gd name="connsiteX1622" fmla="*/ 2205792 w 2372630"/>
              <a:gd name="connsiteY1622" fmla="*/ 322136 h 593670"/>
              <a:gd name="connsiteX1623" fmla="*/ 2205792 w 2372630"/>
              <a:gd name="connsiteY1623" fmla="*/ 324417 h 593670"/>
              <a:gd name="connsiteX1624" fmla="*/ 2200428 w 2372630"/>
              <a:gd name="connsiteY1624" fmla="*/ 326243 h 593670"/>
              <a:gd name="connsiteX1625" fmla="*/ 2188935 w 2372630"/>
              <a:gd name="connsiteY1625" fmla="*/ 328068 h 593670"/>
              <a:gd name="connsiteX1626" fmla="*/ 2180506 w 2372630"/>
              <a:gd name="connsiteY1626" fmla="*/ 326243 h 593670"/>
              <a:gd name="connsiteX1627" fmla="*/ 2167480 w 2372630"/>
              <a:gd name="connsiteY1627" fmla="*/ 328068 h 593670"/>
              <a:gd name="connsiteX1628" fmla="*/ 2167480 w 2372630"/>
              <a:gd name="connsiteY1628" fmla="*/ 329894 h 593670"/>
              <a:gd name="connsiteX1629" fmla="*/ 2155986 w 2372630"/>
              <a:gd name="connsiteY1629" fmla="*/ 328068 h 593670"/>
              <a:gd name="connsiteX1630" fmla="*/ 2153688 w 2372630"/>
              <a:gd name="connsiteY1630" fmla="*/ 329209 h 593670"/>
              <a:gd name="connsiteX1631" fmla="*/ 2151389 w 2372630"/>
              <a:gd name="connsiteY1631" fmla="*/ 330350 h 593670"/>
              <a:gd name="connsiteX1632" fmla="*/ 2151389 w 2372630"/>
              <a:gd name="connsiteY1632" fmla="*/ 329894 h 593670"/>
              <a:gd name="connsiteX1633" fmla="*/ 2150623 w 2372630"/>
              <a:gd name="connsiteY1633" fmla="*/ 329894 h 593670"/>
              <a:gd name="connsiteX1634" fmla="*/ 2151389 w 2372630"/>
              <a:gd name="connsiteY1634" fmla="*/ 330350 h 593670"/>
              <a:gd name="connsiteX1635" fmla="*/ 2150623 w 2372630"/>
              <a:gd name="connsiteY1635" fmla="*/ 330806 h 593670"/>
              <a:gd name="connsiteX1636" fmla="*/ 2148324 w 2372630"/>
              <a:gd name="connsiteY1636" fmla="*/ 330806 h 593670"/>
              <a:gd name="connsiteX1637" fmla="*/ 2147558 w 2372630"/>
              <a:gd name="connsiteY1637" fmla="*/ 329894 h 593670"/>
              <a:gd name="connsiteX1638" fmla="*/ 2143726 w 2372630"/>
              <a:gd name="connsiteY1638" fmla="*/ 329894 h 593670"/>
              <a:gd name="connsiteX1639" fmla="*/ 2142960 w 2372630"/>
              <a:gd name="connsiteY1639" fmla="*/ 329894 h 593670"/>
              <a:gd name="connsiteX1640" fmla="*/ 2142194 w 2372630"/>
              <a:gd name="connsiteY1640" fmla="*/ 328981 h 593670"/>
              <a:gd name="connsiteX1641" fmla="*/ 2142194 w 2372630"/>
              <a:gd name="connsiteY1641" fmla="*/ 329437 h 593670"/>
              <a:gd name="connsiteX1642" fmla="*/ 2140662 w 2372630"/>
              <a:gd name="connsiteY1642" fmla="*/ 329894 h 593670"/>
              <a:gd name="connsiteX1643" fmla="*/ 2139895 w 2372630"/>
              <a:gd name="connsiteY1643" fmla="*/ 329894 h 593670"/>
              <a:gd name="connsiteX1644" fmla="*/ 2137597 w 2372630"/>
              <a:gd name="connsiteY1644" fmla="*/ 329437 h 593670"/>
              <a:gd name="connsiteX1645" fmla="*/ 2136830 w 2372630"/>
              <a:gd name="connsiteY1645" fmla="*/ 329437 h 593670"/>
              <a:gd name="connsiteX1646" fmla="*/ 2137597 w 2372630"/>
              <a:gd name="connsiteY1646" fmla="*/ 329894 h 593670"/>
              <a:gd name="connsiteX1647" fmla="*/ 2117674 w 2372630"/>
              <a:gd name="connsiteY1647" fmla="*/ 329894 h 593670"/>
              <a:gd name="connsiteX1648" fmla="*/ 2116908 w 2372630"/>
              <a:gd name="connsiteY1648" fmla="*/ 326243 h 593670"/>
              <a:gd name="connsiteX1649" fmla="*/ 2115376 w 2372630"/>
              <a:gd name="connsiteY1649" fmla="*/ 324417 h 593670"/>
              <a:gd name="connsiteX1650" fmla="*/ 2115376 w 2372630"/>
              <a:gd name="connsiteY1650" fmla="*/ 326243 h 593670"/>
              <a:gd name="connsiteX1651" fmla="*/ 2110778 w 2372630"/>
              <a:gd name="connsiteY1651" fmla="*/ 326243 h 593670"/>
              <a:gd name="connsiteX1652" fmla="*/ 2110012 w 2372630"/>
              <a:gd name="connsiteY1652" fmla="*/ 328068 h 593670"/>
              <a:gd name="connsiteX1653" fmla="*/ 2105415 w 2372630"/>
              <a:gd name="connsiteY1653" fmla="*/ 326243 h 593670"/>
              <a:gd name="connsiteX1654" fmla="*/ 2093921 w 2372630"/>
              <a:gd name="connsiteY1654" fmla="*/ 328981 h 593670"/>
              <a:gd name="connsiteX1655" fmla="*/ 2093921 w 2372630"/>
              <a:gd name="connsiteY1655" fmla="*/ 329437 h 593670"/>
              <a:gd name="connsiteX1656" fmla="*/ 2085492 w 2372630"/>
              <a:gd name="connsiteY1656" fmla="*/ 328068 h 593670"/>
              <a:gd name="connsiteX1657" fmla="*/ 2085492 w 2372630"/>
              <a:gd name="connsiteY1657" fmla="*/ 326243 h 593670"/>
              <a:gd name="connsiteX1658" fmla="*/ 2081661 w 2372630"/>
              <a:gd name="connsiteY1658" fmla="*/ 328068 h 593670"/>
              <a:gd name="connsiteX1659" fmla="*/ 2080895 w 2372630"/>
              <a:gd name="connsiteY1659" fmla="*/ 328525 h 593670"/>
              <a:gd name="connsiteX1660" fmla="*/ 2084726 w 2372630"/>
              <a:gd name="connsiteY1660" fmla="*/ 328981 h 593670"/>
              <a:gd name="connsiteX1661" fmla="*/ 2089324 w 2372630"/>
              <a:gd name="connsiteY1661" fmla="*/ 329437 h 593670"/>
              <a:gd name="connsiteX1662" fmla="*/ 2093155 w 2372630"/>
              <a:gd name="connsiteY1662" fmla="*/ 329437 h 593670"/>
              <a:gd name="connsiteX1663" fmla="*/ 2093921 w 2372630"/>
              <a:gd name="connsiteY1663" fmla="*/ 329437 h 593670"/>
              <a:gd name="connsiteX1664" fmla="*/ 2094687 w 2372630"/>
              <a:gd name="connsiteY1664" fmla="*/ 329437 h 593670"/>
              <a:gd name="connsiteX1665" fmla="*/ 2100817 w 2372630"/>
              <a:gd name="connsiteY1665" fmla="*/ 329894 h 593670"/>
              <a:gd name="connsiteX1666" fmla="*/ 2101583 w 2372630"/>
              <a:gd name="connsiteY1666" fmla="*/ 329894 h 593670"/>
              <a:gd name="connsiteX1667" fmla="*/ 2109246 w 2372630"/>
              <a:gd name="connsiteY1667" fmla="*/ 330350 h 593670"/>
              <a:gd name="connsiteX1668" fmla="*/ 2110012 w 2372630"/>
              <a:gd name="connsiteY1668" fmla="*/ 330806 h 593670"/>
              <a:gd name="connsiteX1669" fmla="*/ 2110778 w 2372630"/>
              <a:gd name="connsiteY1669" fmla="*/ 330806 h 593670"/>
              <a:gd name="connsiteX1670" fmla="*/ 2110012 w 2372630"/>
              <a:gd name="connsiteY1670" fmla="*/ 328068 h 593670"/>
              <a:gd name="connsiteX1671" fmla="*/ 2111544 w 2372630"/>
              <a:gd name="connsiteY1671" fmla="*/ 330350 h 593670"/>
              <a:gd name="connsiteX1672" fmla="*/ 2111544 w 2372630"/>
              <a:gd name="connsiteY1672" fmla="*/ 330806 h 593670"/>
              <a:gd name="connsiteX1673" fmla="*/ 2117674 w 2372630"/>
              <a:gd name="connsiteY1673" fmla="*/ 331263 h 593670"/>
              <a:gd name="connsiteX1674" fmla="*/ 2127635 w 2372630"/>
              <a:gd name="connsiteY1674" fmla="*/ 331719 h 593670"/>
              <a:gd name="connsiteX1675" fmla="*/ 2135298 w 2372630"/>
              <a:gd name="connsiteY1675" fmla="*/ 332176 h 593670"/>
              <a:gd name="connsiteX1676" fmla="*/ 2136064 w 2372630"/>
              <a:gd name="connsiteY1676" fmla="*/ 331719 h 593670"/>
              <a:gd name="connsiteX1677" fmla="*/ 2135298 w 2372630"/>
              <a:gd name="connsiteY1677" fmla="*/ 332632 h 593670"/>
              <a:gd name="connsiteX1678" fmla="*/ 2137597 w 2372630"/>
              <a:gd name="connsiteY1678" fmla="*/ 332632 h 593670"/>
              <a:gd name="connsiteX1679" fmla="*/ 2138363 w 2372630"/>
              <a:gd name="connsiteY1679" fmla="*/ 332176 h 593670"/>
              <a:gd name="connsiteX1680" fmla="*/ 2138363 w 2372630"/>
              <a:gd name="connsiteY1680" fmla="*/ 332632 h 593670"/>
              <a:gd name="connsiteX1681" fmla="*/ 2139129 w 2372630"/>
              <a:gd name="connsiteY1681" fmla="*/ 332632 h 593670"/>
              <a:gd name="connsiteX1682" fmla="*/ 2139129 w 2372630"/>
              <a:gd name="connsiteY1682" fmla="*/ 332176 h 593670"/>
              <a:gd name="connsiteX1683" fmla="*/ 2139129 w 2372630"/>
              <a:gd name="connsiteY1683" fmla="*/ 331719 h 593670"/>
              <a:gd name="connsiteX1684" fmla="*/ 2142194 w 2372630"/>
              <a:gd name="connsiteY1684" fmla="*/ 329894 h 593670"/>
              <a:gd name="connsiteX1685" fmla="*/ 2142194 w 2372630"/>
              <a:gd name="connsiteY1685" fmla="*/ 332632 h 593670"/>
              <a:gd name="connsiteX1686" fmla="*/ 2143726 w 2372630"/>
              <a:gd name="connsiteY1686" fmla="*/ 329894 h 593670"/>
              <a:gd name="connsiteX1687" fmla="*/ 2143726 w 2372630"/>
              <a:gd name="connsiteY1687" fmla="*/ 332632 h 593670"/>
              <a:gd name="connsiteX1688" fmla="*/ 2143726 w 2372630"/>
              <a:gd name="connsiteY1688" fmla="*/ 333088 h 593670"/>
              <a:gd name="connsiteX1689" fmla="*/ 2144493 w 2372630"/>
              <a:gd name="connsiteY1689" fmla="*/ 333088 h 593670"/>
              <a:gd name="connsiteX1690" fmla="*/ 2145259 w 2372630"/>
              <a:gd name="connsiteY1690" fmla="*/ 331719 h 593670"/>
              <a:gd name="connsiteX1691" fmla="*/ 2144493 w 2372630"/>
              <a:gd name="connsiteY1691" fmla="*/ 331719 h 593670"/>
              <a:gd name="connsiteX1692" fmla="*/ 2145259 w 2372630"/>
              <a:gd name="connsiteY1692" fmla="*/ 331263 h 593670"/>
              <a:gd name="connsiteX1693" fmla="*/ 2147558 w 2372630"/>
              <a:gd name="connsiteY1693" fmla="*/ 330350 h 593670"/>
              <a:gd name="connsiteX1694" fmla="*/ 2146025 w 2372630"/>
              <a:gd name="connsiteY1694" fmla="*/ 333088 h 593670"/>
              <a:gd name="connsiteX1695" fmla="*/ 2146791 w 2372630"/>
              <a:gd name="connsiteY1695" fmla="*/ 333088 h 593670"/>
              <a:gd name="connsiteX1696" fmla="*/ 2148324 w 2372630"/>
              <a:gd name="connsiteY1696" fmla="*/ 333545 h 593670"/>
              <a:gd name="connsiteX1697" fmla="*/ 2148324 w 2372630"/>
              <a:gd name="connsiteY1697" fmla="*/ 333088 h 593670"/>
              <a:gd name="connsiteX1698" fmla="*/ 2148324 w 2372630"/>
              <a:gd name="connsiteY1698" fmla="*/ 331719 h 593670"/>
              <a:gd name="connsiteX1699" fmla="*/ 2150623 w 2372630"/>
              <a:gd name="connsiteY1699" fmla="*/ 333545 h 593670"/>
              <a:gd name="connsiteX1700" fmla="*/ 2152155 w 2372630"/>
              <a:gd name="connsiteY1700" fmla="*/ 333545 h 593670"/>
              <a:gd name="connsiteX1701" fmla="*/ 2155220 w 2372630"/>
              <a:gd name="connsiteY1701" fmla="*/ 334001 h 593670"/>
              <a:gd name="connsiteX1702" fmla="*/ 2155986 w 2372630"/>
              <a:gd name="connsiteY1702" fmla="*/ 334001 h 593670"/>
              <a:gd name="connsiteX1703" fmla="*/ 2155986 w 2372630"/>
              <a:gd name="connsiteY1703" fmla="*/ 333545 h 593670"/>
              <a:gd name="connsiteX1704" fmla="*/ 2152921 w 2372630"/>
              <a:gd name="connsiteY1704" fmla="*/ 333545 h 593670"/>
              <a:gd name="connsiteX1705" fmla="*/ 2171311 w 2372630"/>
              <a:gd name="connsiteY1705" fmla="*/ 329894 h 593670"/>
              <a:gd name="connsiteX1706" fmla="*/ 2178207 w 2372630"/>
              <a:gd name="connsiteY1706" fmla="*/ 331719 h 593670"/>
              <a:gd name="connsiteX1707" fmla="*/ 2178207 w 2372630"/>
              <a:gd name="connsiteY1707" fmla="*/ 329894 h 593670"/>
              <a:gd name="connsiteX1708" fmla="*/ 2207324 w 2372630"/>
              <a:gd name="connsiteY1708" fmla="*/ 333545 h 593670"/>
              <a:gd name="connsiteX1709" fmla="*/ 2205026 w 2372630"/>
              <a:gd name="connsiteY1709" fmla="*/ 333545 h 593670"/>
              <a:gd name="connsiteX1710" fmla="*/ 2207324 w 2372630"/>
              <a:gd name="connsiteY1710" fmla="*/ 335826 h 593670"/>
              <a:gd name="connsiteX1711" fmla="*/ 2186636 w 2372630"/>
              <a:gd name="connsiteY1711" fmla="*/ 337652 h 593670"/>
              <a:gd name="connsiteX1712" fmla="*/ 2187402 w 2372630"/>
              <a:gd name="connsiteY1712" fmla="*/ 339477 h 593670"/>
              <a:gd name="connsiteX1713" fmla="*/ 2178974 w 2372630"/>
              <a:gd name="connsiteY1713" fmla="*/ 339477 h 593670"/>
              <a:gd name="connsiteX1714" fmla="*/ 2174376 w 2372630"/>
              <a:gd name="connsiteY1714" fmla="*/ 339477 h 593670"/>
              <a:gd name="connsiteX1715" fmla="*/ 2178207 w 2372630"/>
              <a:gd name="connsiteY1715" fmla="*/ 341303 h 593670"/>
              <a:gd name="connsiteX1716" fmla="*/ 2172077 w 2372630"/>
              <a:gd name="connsiteY1716" fmla="*/ 343128 h 593670"/>
              <a:gd name="connsiteX1717" fmla="*/ 2180506 w 2372630"/>
              <a:gd name="connsiteY1717" fmla="*/ 344954 h 593670"/>
              <a:gd name="connsiteX1718" fmla="*/ 2186636 w 2372630"/>
              <a:gd name="connsiteY1718" fmla="*/ 343128 h 593670"/>
              <a:gd name="connsiteX1719" fmla="*/ 2187402 w 2372630"/>
              <a:gd name="connsiteY1719" fmla="*/ 343128 h 593670"/>
              <a:gd name="connsiteX1720" fmla="*/ 2185103 w 2372630"/>
              <a:gd name="connsiteY1720" fmla="*/ 344954 h 593670"/>
              <a:gd name="connsiteX1721" fmla="*/ 2183571 w 2372630"/>
              <a:gd name="connsiteY1721" fmla="*/ 344954 h 593670"/>
              <a:gd name="connsiteX1722" fmla="*/ 2183571 w 2372630"/>
              <a:gd name="connsiteY1722" fmla="*/ 348148 h 593670"/>
              <a:gd name="connsiteX1723" fmla="*/ 2183571 w 2372630"/>
              <a:gd name="connsiteY1723" fmla="*/ 348605 h 593670"/>
              <a:gd name="connsiteX1724" fmla="*/ 2182805 w 2372630"/>
              <a:gd name="connsiteY1724" fmla="*/ 347692 h 593670"/>
              <a:gd name="connsiteX1725" fmla="*/ 2178207 w 2372630"/>
              <a:gd name="connsiteY1725" fmla="*/ 347235 h 593670"/>
              <a:gd name="connsiteX1726" fmla="*/ 2177441 w 2372630"/>
              <a:gd name="connsiteY1726" fmla="*/ 347235 h 593670"/>
              <a:gd name="connsiteX1727" fmla="*/ 2175909 w 2372630"/>
              <a:gd name="connsiteY1727" fmla="*/ 347235 h 593670"/>
              <a:gd name="connsiteX1728" fmla="*/ 2175909 w 2372630"/>
              <a:gd name="connsiteY1728" fmla="*/ 348148 h 593670"/>
              <a:gd name="connsiteX1729" fmla="*/ 2175653 w 2372630"/>
              <a:gd name="connsiteY1729" fmla="*/ 348605 h 593670"/>
              <a:gd name="connsiteX1730" fmla="*/ 2175142 w 2372630"/>
              <a:gd name="connsiteY1730" fmla="*/ 348605 h 593670"/>
              <a:gd name="connsiteX1731" fmla="*/ 2175142 w 2372630"/>
              <a:gd name="connsiteY1731" fmla="*/ 349061 h 593670"/>
              <a:gd name="connsiteX1732" fmla="*/ 2175142 w 2372630"/>
              <a:gd name="connsiteY1732" fmla="*/ 349517 h 593670"/>
              <a:gd name="connsiteX1733" fmla="*/ 2175653 w 2372630"/>
              <a:gd name="connsiteY1733" fmla="*/ 348605 h 593670"/>
              <a:gd name="connsiteX1734" fmla="*/ 2175909 w 2372630"/>
              <a:gd name="connsiteY1734" fmla="*/ 348605 h 593670"/>
              <a:gd name="connsiteX1735" fmla="*/ 2175909 w 2372630"/>
              <a:gd name="connsiteY1735" fmla="*/ 348148 h 593670"/>
              <a:gd name="connsiteX1736" fmla="*/ 2177441 w 2372630"/>
              <a:gd name="connsiteY1736" fmla="*/ 347692 h 593670"/>
              <a:gd name="connsiteX1737" fmla="*/ 2177441 w 2372630"/>
              <a:gd name="connsiteY1737" fmla="*/ 347235 h 593670"/>
              <a:gd name="connsiteX1738" fmla="*/ 2178974 w 2372630"/>
              <a:gd name="connsiteY1738" fmla="*/ 347692 h 593670"/>
              <a:gd name="connsiteX1739" fmla="*/ 2181272 w 2372630"/>
              <a:gd name="connsiteY1739" fmla="*/ 348148 h 593670"/>
              <a:gd name="connsiteX1740" fmla="*/ 2183571 w 2372630"/>
              <a:gd name="connsiteY1740" fmla="*/ 348605 h 593670"/>
              <a:gd name="connsiteX1741" fmla="*/ 2185103 w 2372630"/>
              <a:gd name="connsiteY1741" fmla="*/ 348605 h 593670"/>
              <a:gd name="connsiteX1742" fmla="*/ 2195831 w 2372630"/>
              <a:gd name="connsiteY1742" fmla="*/ 349061 h 593670"/>
              <a:gd name="connsiteX1743" fmla="*/ 2188168 w 2372630"/>
              <a:gd name="connsiteY1743" fmla="*/ 350886 h 593670"/>
              <a:gd name="connsiteX1744" fmla="*/ 2174376 w 2372630"/>
              <a:gd name="connsiteY1744" fmla="*/ 351799 h 593670"/>
              <a:gd name="connsiteX1745" fmla="*/ 2172844 w 2372630"/>
              <a:gd name="connsiteY1745" fmla="*/ 351799 h 593670"/>
              <a:gd name="connsiteX1746" fmla="*/ 2172077 w 2372630"/>
              <a:gd name="connsiteY1746" fmla="*/ 352712 h 593670"/>
              <a:gd name="connsiteX1747" fmla="*/ 2157519 w 2372630"/>
              <a:gd name="connsiteY1747" fmla="*/ 354994 h 593670"/>
              <a:gd name="connsiteX1748" fmla="*/ 2152155 w 2372630"/>
              <a:gd name="connsiteY1748" fmla="*/ 354994 h 593670"/>
              <a:gd name="connsiteX1749" fmla="*/ 2151389 w 2372630"/>
              <a:gd name="connsiteY1749" fmla="*/ 355450 h 593670"/>
              <a:gd name="connsiteX1750" fmla="*/ 2151389 w 2372630"/>
              <a:gd name="connsiteY1750" fmla="*/ 356819 h 593670"/>
              <a:gd name="connsiteX1751" fmla="*/ 2169779 w 2372630"/>
              <a:gd name="connsiteY1751" fmla="*/ 358644 h 593670"/>
              <a:gd name="connsiteX1752" fmla="*/ 2169779 w 2372630"/>
              <a:gd name="connsiteY1752" fmla="*/ 356819 h 593670"/>
              <a:gd name="connsiteX1753" fmla="*/ 2170545 w 2372630"/>
              <a:gd name="connsiteY1753" fmla="*/ 354537 h 593670"/>
              <a:gd name="connsiteX1754" fmla="*/ 2176579 w 2372630"/>
              <a:gd name="connsiteY1754" fmla="*/ 354708 h 593670"/>
              <a:gd name="connsiteX1755" fmla="*/ 2180533 w 2372630"/>
              <a:gd name="connsiteY1755" fmla="*/ 354584 h 593670"/>
              <a:gd name="connsiteX1756" fmla="*/ 2182038 w 2372630"/>
              <a:gd name="connsiteY1756" fmla="*/ 357275 h 593670"/>
              <a:gd name="connsiteX1757" fmla="*/ 2182038 w 2372630"/>
              <a:gd name="connsiteY1757" fmla="*/ 358188 h 593670"/>
              <a:gd name="connsiteX1758" fmla="*/ 2182805 w 2372630"/>
              <a:gd name="connsiteY1758" fmla="*/ 357732 h 593670"/>
              <a:gd name="connsiteX1759" fmla="*/ 2188935 w 2372630"/>
              <a:gd name="connsiteY1759" fmla="*/ 358188 h 593670"/>
              <a:gd name="connsiteX1760" fmla="*/ 2191233 w 2372630"/>
              <a:gd name="connsiteY1760" fmla="*/ 359557 h 593670"/>
              <a:gd name="connsiteX1761" fmla="*/ 2193532 w 2372630"/>
              <a:gd name="connsiteY1761" fmla="*/ 359557 h 593670"/>
              <a:gd name="connsiteX1762" fmla="*/ 2209623 w 2372630"/>
              <a:gd name="connsiteY1762" fmla="*/ 358644 h 593670"/>
              <a:gd name="connsiteX1763" fmla="*/ 2203493 w 2372630"/>
              <a:gd name="connsiteY1763" fmla="*/ 362295 h 593670"/>
              <a:gd name="connsiteX1764" fmla="*/ 2187402 w 2372630"/>
              <a:gd name="connsiteY1764" fmla="*/ 362295 h 593670"/>
              <a:gd name="connsiteX1765" fmla="*/ 2185870 w 2372630"/>
              <a:gd name="connsiteY1765" fmla="*/ 362295 h 593670"/>
              <a:gd name="connsiteX1766" fmla="*/ 2185103 w 2372630"/>
              <a:gd name="connsiteY1766" fmla="*/ 362295 h 593670"/>
              <a:gd name="connsiteX1767" fmla="*/ 2184337 w 2372630"/>
              <a:gd name="connsiteY1767" fmla="*/ 361839 h 593670"/>
              <a:gd name="connsiteX1768" fmla="*/ 2173610 w 2372630"/>
              <a:gd name="connsiteY1768" fmla="*/ 362295 h 593670"/>
              <a:gd name="connsiteX1769" fmla="*/ 2172844 w 2372630"/>
              <a:gd name="connsiteY1769" fmla="*/ 365946 h 593670"/>
              <a:gd name="connsiteX1770" fmla="*/ 2173610 w 2372630"/>
              <a:gd name="connsiteY1770" fmla="*/ 370053 h 593670"/>
              <a:gd name="connsiteX1771" fmla="*/ 2170545 w 2372630"/>
              <a:gd name="connsiteY1771" fmla="*/ 366403 h 593670"/>
              <a:gd name="connsiteX1772" fmla="*/ 2171311 w 2372630"/>
              <a:gd name="connsiteY1772" fmla="*/ 368228 h 593670"/>
              <a:gd name="connsiteX1773" fmla="*/ 2167480 w 2372630"/>
              <a:gd name="connsiteY1773" fmla="*/ 365946 h 593670"/>
              <a:gd name="connsiteX1774" fmla="*/ 2167480 w 2372630"/>
              <a:gd name="connsiteY1774" fmla="*/ 368228 h 593670"/>
              <a:gd name="connsiteX1775" fmla="*/ 2156753 w 2372630"/>
              <a:gd name="connsiteY1775" fmla="*/ 368684 h 593670"/>
              <a:gd name="connsiteX1776" fmla="*/ 2153688 w 2372630"/>
              <a:gd name="connsiteY1776" fmla="*/ 368228 h 593670"/>
              <a:gd name="connsiteX1777" fmla="*/ 2165947 w 2372630"/>
              <a:gd name="connsiteY1777" fmla="*/ 364121 h 593670"/>
              <a:gd name="connsiteX1778" fmla="*/ 2169012 w 2372630"/>
              <a:gd name="connsiteY1778" fmla="*/ 364577 h 593670"/>
              <a:gd name="connsiteX1779" fmla="*/ 2169012 w 2372630"/>
              <a:gd name="connsiteY1779" fmla="*/ 364121 h 593670"/>
              <a:gd name="connsiteX1780" fmla="*/ 2169779 w 2372630"/>
              <a:gd name="connsiteY1780" fmla="*/ 365034 h 593670"/>
              <a:gd name="connsiteX1781" fmla="*/ 2170545 w 2372630"/>
              <a:gd name="connsiteY1781" fmla="*/ 365946 h 593670"/>
              <a:gd name="connsiteX1782" fmla="*/ 2170545 w 2372630"/>
              <a:gd name="connsiteY1782" fmla="*/ 365490 h 593670"/>
              <a:gd name="connsiteX1783" fmla="*/ 2170545 w 2372630"/>
              <a:gd name="connsiteY1783" fmla="*/ 364121 h 593670"/>
              <a:gd name="connsiteX1784" fmla="*/ 2169779 w 2372630"/>
              <a:gd name="connsiteY1784" fmla="*/ 364121 h 593670"/>
              <a:gd name="connsiteX1785" fmla="*/ 2169012 w 2372630"/>
              <a:gd name="connsiteY1785" fmla="*/ 364121 h 593670"/>
              <a:gd name="connsiteX1786" fmla="*/ 2169012 w 2372630"/>
              <a:gd name="connsiteY1786" fmla="*/ 363664 h 593670"/>
              <a:gd name="connsiteX1787" fmla="*/ 2165947 w 2372630"/>
              <a:gd name="connsiteY1787" fmla="*/ 364121 h 593670"/>
              <a:gd name="connsiteX1788" fmla="*/ 2152921 w 2372630"/>
              <a:gd name="connsiteY1788" fmla="*/ 365946 h 593670"/>
              <a:gd name="connsiteX1789" fmla="*/ 2151389 w 2372630"/>
              <a:gd name="connsiteY1789" fmla="*/ 364121 h 593670"/>
              <a:gd name="connsiteX1790" fmla="*/ 2151389 w 2372630"/>
              <a:gd name="connsiteY1790" fmla="*/ 365946 h 593670"/>
              <a:gd name="connsiteX1791" fmla="*/ 2149090 w 2372630"/>
              <a:gd name="connsiteY1791" fmla="*/ 364121 h 593670"/>
              <a:gd name="connsiteX1792" fmla="*/ 2149090 w 2372630"/>
              <a:gd name="connsiteY1792" fmla="*/ 365946 h 593670"/>
              <a:gd name="connsiteX1793" fmla="*/ 2146791 w 2372630"/>
              <a:gd name="connsiteY1793" fmla="*/ 364121 h 593670"/>
              <a:gd name="connsiteX1794" fmla="*/ 2146791 w 2372630"/>
              <a:gd name="connsiteY1794" fmla="*/ 368228 h 593670"/>
              <a:gd name="connsiteX1795" fmla="*/ 2145259 w 2372630"/>
              <a:gd name="connsiteY1795" fmla="*/ 364121 h 593670"/>
              <a:gd name="connsiteX1796" fmla="*/ 2143726 w 2372630"/>
              <a:gd name="connsiteY1796" fmla="*/ 365946 h 593670"/>
              <a:gd name="connsiteX1797" fmla="*/ 2142960 w 2372630"/>
              <a:gd name="connsiteY1797" fmla="*/ 362295 h 593670"/>
              <a:gd name="connsiteX1798" fmla="*/ 2142960 w 2372630"/>
              <a:gd name="connsiteY1798" fmla="*/ 368228 h 593670"/>
              <a:gd name="connsiteX1799" fmla="*/ 2139895 w 2372630"/>
              <a:gd name="connsiteY1799" fmla="*/ 368228 h 593670"/>
              <a:gd name="connsiteX1800" fmla="*/ 2140662 w 2372630"/>
              <a:gd name="connsiteY1800" fmla="*/ 364121 h 593670"/>
              <a:gd name="connsiteX1801" fmla="*/ 2139129 w 2372630"/>
              <a:gd name="connsiteY1801" fmla="*/ 365946 h 593670"/>
              <a:gd name="connsiteX1802" fmla="*/ 2138363 w 2372630"/>
              <a:gd name="connsiteY1802" fmla="*/ 368228 h 593670"/>
              <a:gd name="connsiteX1803" fmla="*/ 2134532 w 2372630"/>
              <a:gd name="connsiteY1803" fmla="*/ 365946 h 593670"/>
              <a:gd name="connsiteX1804" fmla="*/ 2132233 w 2372630"/>
              <a:gd name="connsiteY1804" fmla="*/ 365946 h 593670"/>
              <a:gd name="connsiteX1805" fmla="*/ 2132999 w 2372630"/>
              <a:gd name="connsiteY1805" fmla="*/ 366859 h 593670"/>
              <a:gd name="connsiteX1806" fmla="*/ 2132999 w 2372630"/>
              <a:gd name="connsiteY1806" fmla="*/ 367315 h 593670"/>
              <a:gd name="connsiteX1807" fmla="*/ 2133765 w 2372630"/>
              <a:gd name="connsiteY1807" fmla="*/ 367315 h 593670"/>
              <a:gd name="connsiteX1808" fmla="*/ 2133765 w 2372630"/>
              <a:gd name="connsiteY1808" fmla="*/ 368228 h 593670"/>
              <a:gd name="connsiteX1809" fmla="*/ 2133765 w 2372630"/>
              <a:gd name="connsiteY1809" fmla="*/ 369141 h 593670"/>
              <a:gd name="connsiteX1810" fmla="*/ 2132233 w 2372630"/>
              <a:gd name="connsiteY1810" fmla="*/ 371879 h 593670"/>
              <a:gd name="connsiteX1811" fmla="*/ 2130700 w 2372630"/>
              <a:gd name="connsiteY1811" fmla="*/ 372335 h 593670"/>
              <a:gd name="connsiteX1812" fmla="*/ 2132233 w 2372630"/>
              <a:gd name="connsiteY1812" fmla="*/ 372335 h 593670"/>
              <a:gd name="connsiteX1813" fmla="*/ 2135298 w 2372630"/>
              <a:gd name="connsiteY1813" fmla="*/ 371879 h 593670"/>
              <a:gd name="connsiteX1814" fmla="*/ 2138363 w 2372630"/>
              <a:gd name="connsiteY1814" fmla="*/ 370053 h 593670"/>
              <a:gd name="connsiteX1815" fmla="*/ 2140662 w 2372630"/>
              <a:gd name="connsiteY1815" fmla="*/ 371879 h 593670"/>
              <a:gd name="connsiteX1816" fmla="*/ 2142960 w 2372630"/>
              <a:gd name="connsiteY1816" fmla="*/ 371879 h 593670"/>
              <a:gd name="connsiteX1817" fmla="*/ 2142960 w 2372630"/>
              <a:gd name="connsiteY1817" fmla="*/ 370053 h 593670"/>
              <a:gd name="connsiteX1818" fmla="*/ 2143726 w 2372630"/>
              <a:gd name="connsiteY1818" fmla="*/ 370053 h 593670"/>
              <a:gd name="connsiteX1819" fmla="*/ 2143726 w 2372630"/>
              <a:gd name="connsiteY1819" fmla="*/ 371879 h 593670"/>
              <a:gd name="connsiteX1820" fmla="*/ 2145259 w 2372630"/>
              <a:gd name="connsiteY1820" fmla="*/ 371879 h 593670"/>
              <a:gd name="connsiteX1821" fmla="*/ 2146791 w 2372630"/>
              <a:gd name="connsiteY1821" fmla="*/ 370053 h 593670"/>
              <a:gd name="connsiteX1822" fmla="*/ 2149856 w 2372630"/>
              <a:gd name="connsiteY1822" fmla="*/ 370053 h 593670"/>
              <a:gd name="connsiteX1823" fmla="*/ 2152155 w 2372630"/>
              <a:gd name="connsiteY1823" fmla="*/ 370053 h 593670"/>
              <a:gd name="connsiteX1824" fmla="*/ 2154454 w 2372630"/>
              <a:gd name="connsiteY1824" fmla="*/ 370053 h 593670"/>
              <a:gd name="connsiteX1825" fmla="*/ 2153688 w 2372630"/>
              <a:gd name="connsiteY1825" fmla="*/ 371879 h 593670"/>
              <a:gd name="connsiteX1826" fmla="*/ 2155986 w 2372630"/>
              <a:gd name="connsiteY1826" fmla="*/ 370053 h 593670"/>
              <a:gd name="connsiteX1827" fmla="*/ 2161350 w 2372630"/>
              <a:gd name="connsiteY1827" fmla="*/ 371879 h 593670"/>
              <a:gd name="connsiteX1828" fmla="*/ 2161350 w 2372630"/>
              <a:gd name="connsiteY1828" fmla="*/ 370053 h 593670"/>
              <a:gd name="connsiteX1829" fmla="*/ 2162116 w 2372630"/>
              <a:gd name="connsiteY1829" fmla="*/ 371879 h 593670"/>
              <a:gd name="connsiteX1830" fmla="*/ 2162882 w 2372630"/>
              <a:gd name="connsiteY1830" fmla="*/ 370053 h 593670"/>
              <a:gd name="connsiteX1831" fmla="*/ 2164415 w 2372630"/>
              <a:gd name="connsiteY1831" fmla="*/ 371879 h 593670"/>
              <a:gd name="connsiteX1832" fmla="*/ 2183571 w 2372630"/>
              <a:gd name="connsiteY1832" fmla="*/ 368228 h 593670"/>
              <a:gd name="connsiteX1833" fmla="*/ 2186636 w 2372630"/>
              <a:gd name="connsiteY1833" fmla="*/ 368228 h 593670"/>
              <a:gd name="connsiteX1834" fmla="*/ 2183571 w 2372630"/>
              <a:gd name="connsiteY1834" fmla="*/ 370053 h 593670"/>
              <a:gd name="connsiteX1835" fmla="*/ 2211922 w 2372630"/>
              <a:gd name="connsiteY1835" fmla="*/ 375530 h 593670"/>
              <a:gd name="connsiteX1836" fmla="*/ 2202727 w 2372630"/>
              <a:gd name="connsiteY1836" fmla="*/ 375530 h 593670"/>
              <a:gd name="connsiteX1837" fmla="*/ 2213454 w 2372630"/>
              <a:gd name="connsiteY1837" fmla="*/ 379637 h 593670"/>
              <a:gd name="connsiteX1838" fmla="*/ 2200428 w 2372630"/>
              <a:gd name="connsiteY1838" fmla="*/ 379637 h 593670"/>
              <a:gd name="connsiteX1839" fmla="*/ 2200428 w 2372630"/>
              <a:gd name="connsiteY1839" fmla="*/ 381463 h 593670"/>
              <a:gd name="connsiteX1840" fmla="*/ 2198896 w 2372630"/>
              <a:gd name="connsiteY1840" fmla="*/ 379637 h 593670"/>
              <a:gd name="connsiteX1841" fmla="*/ 2185870 w 2372630"/>
              <a:gd name="connsiteY1841" fmla="*/ 383288 h 593670"/>
              <a:gd name="connsiteX1842" fmla="*/ 2171311 w 2372630"/>
              <a:gd name="connsiteY1842" fmla="*/ 384201 h 593670"/>
              <a:gd name="connsiteX1843" fmla="*/ 2169012 w 2372630"/>
              <a:gd name="connsiteY1843" fmla="*/ 385113 h 593670"/>
              <a:gd name="connsiteX1844" fmla="*/ 2168246 w 2372630"/>
              <a:gd name="connsiteY1844" fmla="*/ 385113 h 593670"/>
              <a:gd name="connsiteX1845" fmla="*/ 2167480 w 2372630"/>
              <a:gd name="connsiteY1845" fmla="*/ 385113 h 593670"/>
              <a:gd name="connsiteX1846" fmla="*/ 2158285 w 2372630"/>
              <a:gd name="connsiteY1846" fmla="*/ 385570 h 593670"/>
              <a:gd name="connsiteX1847" fmla="*/ 2157519 w 2372630"/>
              <a:gd name="connsiteY1847" fmla="*/ 385570 h 593670"/>
              <a:gd name="connsiteX1848" fmla="*/ 2150623 w 2372630"/>
              <a:gd name="connsiteY1848" fmla="*/ 385113 h 593670"/>
              <a:gd name="connsiteX1849" fmla="*/ 2149856 w 2372630"/>
              <a:gd name="connsiteY1849" fmla="*/ 385113 h 593670"/>
              <a:gd name="connsiteX1850" fmla="*/ 2148324 w 2372630"/>
              <a:gd name="connsiteY1850" fmla="*/ 386939 h 593670"/>
              <a:gd name="connsiteX1851" fmla="*/ 2148324 w 2372630"/>
              <a:gd name="connsiteY1851" fmla="*/ 385113 h 593670"/>
              <a:gd name="connsiteX1852" fmla="*/ 2132233 w 2372630"/>
              <a:gd name="connsiteY1852" fmla="*/ 389221 h 593670"/>
              <a:gd name="connsiteX1853" fmla="*/ 2132233 w 2372630"/>
              <a:gd name="connsiteY1853" fmla="*/ 386939 h 593670"/>
              <a:gd name="connsiteX1854" fmla="*/ 2130700 w 2372630"/>
              <a:gd name="connsiteY1854" fmla="*/ 391046 h 593670"/>
              <a:gd name="connsiteX1855" fmla="*/ 2152155 w 2372630"/>
              <a:gd name="connsiteY1855" fmla="*/ 389221 h 593670"/>
              <a:gd name="connsiteX1856" fmla="*/ 2144493 w 2372630"/>
              <a:gd name="connsiteY1856" fmla="*/ 391046 h 593670"/>
              <a:gd name="connsiteX1857" fmla="*/ 2139895 w 2372630"/>
              <a:gd name="connsiteY1857" fmla="*/ 391046 h 593670"/>
              <a:gd name="connsiteX1858" fmla="*/ 2139129 w 2372630"/>
              <a:gd name="connsiteY1858" fmla="*/ 392872 h 593670"/>
              <a:gd name="connsiteX1859" fmla="*/ 2136830 w 2372630"/>
              <a:gd name="connsiteY1859" fmla="*/ 392872 h 593670"/>
              <a:gd name="connsiteX1860" fmla="*/ 2135298 w 2372630"/>
              <a:gd name="connsiteY1860" fmla="*/ 394697 h 593670"/>
              <a:gd name="connsiteX1861" fmla="*/ 2132999 w 2372630"/>
              <a:gd name="connsiteY1861" fmla="*/ 394697 h 593670"/>
              <a:gd name="connsiteX1862" fmla="*/ 2129168 w 2372630"/>
              <a:gd name="connsiteY1862" fmla="*/ 393328 h 593670"/>
              <a:gd name="connsiteX1863" fmla="*/ 2131467 w 2372630"/>
              <a:gd name="connsiteY1863" fmla="*/ 394241 h 593670"/>
              <a:gd name="connsiteX1864" fmla="*/ 2148324 w 2372630"/>
              <a:gd name="connsiteY1864" fmla="*/ 400173 h 593670"/>
              <a:gd name="connsiteX1865" fmla="*/ 2243338 w 2372630"/>
              <a:gd name="connsiteY1865" fmla="*/ 400173 h 593670"/>
              <a:gd name="connsiteX1866" fmla="*/ 2243338 w 2372630"/>
              <a:gd name="connsiteY1866" fmla="*/ 409300 h 593670"/>
              <a:gd name="connsiteX1867" fmla="*/ 2120739 w 2372630"/>
              <a:gd name="connsiteY1867" fmla="*/ 412495 h 593670"/>
              <a:gd name="connsiteX1868" fmla="*/ 2153688 w 2372630"/>
              <a:gd name="connsiteY1868" fmla="*/ 421622 h 593670"/>
              <a:gd name="connsiteX1869" fmla="*/ 2120739 w 2372630"/>
              <a:gd name="connsiteY1869" fmla="*/ 427555 h 593670"/>
              <a:gd name="connsiteX1870" fmla="*/ 2126103 w 2372630"/>
              <a:gd name="connsiteY1870" fmla="*/ 439420 h 593670"/>
              <a:gd name="connsiteX1871" fmla="*/ 2087025 w 2372630"/>
              <a:gd name="connsiteY1871" fmla="*/ 436226 h 593670"/>
              <a:gd name="connsiteX1872" fmla="*/ 2019596 w 2372630"/>
              <a:gd name="connsiteY1872" fmla="*/ 445353 h 593670"/>
              <a:gd name="connsiteX1873" fmla="*/ 1868647 w 2372630"/>
              <a:gd name="connsiteY1873" fmla="*/ 457218 h 593670"/>
              <a:gd name="connsiteX1874" fmla="*/ 1806581 w 2372630"/>
              <a:gd name="connsiteY1874" fmla="*/ 463151 h 593670"/>
              <a:gd name="connsiteX1875" fmla="*/ 1716931 w 2372630"/>
              <a:gd name="connsiteY1875" fmla="*/ 472278 h 593670"/>
              <a:gd name="connsiteX1876" fmla="*/ 1633411 w 2372630"/>
              <a:gd name="connsiteY1876" fmla="*/ 481405 h 593670"/>
              <a:gd name="connsiteX1877" fmla="*/ 1632645 w 2372630"/>
              <a:gd name="connsiteY1877" fmla="*/ 480949 h 593670"/>
              <a:gd name="connsiteX1878" fmla="*/ 1621917 w 2372630"/>
              <a:gd name="connsiteY1878" fmla="*/ 463151 h 593670"/>
              <a:gd name="connsiteX1879" fmla="*/ 1665593 w 2372630"/>
              <a:gd name="connsiteY1879" fmla="*/ 463151 h 593670"/>
              <a:gd name="connsiteX1880" fmla="*/ 1559086 w 2372630"/>
              <a:gd name="connsiteY1880" fmla="*/ 460413 h 593670"/>
              <a:gd name="connsiteX1881" fmla="*/ 1537631 w 2372630"/>
              <a:gd name="connsiteY1881" fmla="*/ 454024 h 593670"/>
              <a:gd name="connsiteX1882" fmla="*/ 1493955 w 2372630"/>
              <a:gd name="connsiteY1882" fmla="*/ 457218 h 593670"/>
              <a:gd name="connsiteX1883" fmla="*/ 1382084 w 2372630"/>
              <a:gd name="connsiteY1883" fmla="*/ 460413 h 593670"/>
              <a:gd name="connsiteX1884" fmla="*/ 1331513 w 2372630"/>
              <a:gd name="connsiteY1884" fmla="*/ 463151 h 593670"/>
              <a:gd name="connsiteX1885" fmla="*/ 1287071 w 2372630"/>
              <a:gd name="connsiteY1885" fmla="*/ 457218 h 593670"/>
              <a:gd name="connsiteX1886" fmla="*/ 1107771 w 2372630"/>
              <a:gd name="connsiteY1886" fmla="*/ 460413 h 593670"/>
              <a:gd name="connsiteX1887" fmla="*/ 1068692 w 2372630"/>
              <a:gd name="connsiteY1887" fmla="*/ 460413 h 593670"/>
              <a:gd name="connsiteX1888" fmla="*/ 1041108 w 2372630"/>
              <a:gd name="connsiteY1888" fmla="*/ 469084 h 593670"/>
              <a:gd name="connsiteX1889" fmla="*/ 990536 w 2372630"/>
              <a:gd name="connsiteY1889" fmla="*/ 466346 h 593670"/>
              <a:gd name="connsiteX1890" fmla="*/ 973679 w 2372630"/>
              <a:gd name="connsiteY1890" fmla="*/ 472278 h 593670"/>
              <a:gd name="connsiteX1891" fmla="*/ 917743 w 2372630"/>
              <a:gd name="connsiteY1891" fmla="*/ 472278 h 593670"/>
              <a:gd name="connsiteX1892" fmla="*/ 743807 w 2372630"/>
              <a:gd name="connsiteY1892" fmla="*/ 478211 h 593670"/>
              <a:gd name="connsiteX1893" fmla="*/ 612014 w 2372630"/>
              <a:gd name="connsiteY1893" fmla="*/ 477755 h 593670"/>
              <a:gd name="connsiteX1894" fmla="*/ 610481 w 2372630"/>
              <a:gd name="connsiteY1894" fmla="*/ 478211 h 593670"/>
              <a:gd name="connsiteX1895" fmla="*/ 611247 w 2372630"/>
              <a:gd name="connsiteY1895" fmla="*/ 478211 h 593670"/>
              <a:gd name="connsiteX1896" fmla="*/ 621208 w 2372630"/>
              <a:gd name="connsiteY1896" fmla="*/ 490076 h 593670"/>
              <a:gd name="connsiteX1897" fmla="*/ 605884 w 2372630"/>
              <a:gd name="connsiteY1897" fmla="*/ 490989 h 593670"/>
              <a:gd name="connsiteX1898" fmla="*/ 542286 w 2372630"/>
              <a:gd name="connsiteY1898" fmla="*/ 478211 h 593670"/>
              <a:gd name="connsiteX1899" fmla="*/ 498610 w 2372630"/>
              <a:gd name="connsiteY1899" fmla="*/ 475016 h 593670"/>
              <a:gd name="connsiteX1900" fmla="*/ 504740 w 2372630"/>
              <a:gd name="connsiteY1900" fmla="*/ 486882 h 593670"/>
              <a:gd name="connsiteX1901" fmla="*/ 464895 w 2372630"/>
              <a:gd name="connsiteY1901" fmla="*/ 478211 h 593670"/>
              <a:gd name="connsiteX1902" fmla="*/ 443441 w 2372630"/>
              <a:gd name="connsiteY1902" fmla="*/ 480949 h 593670"/>
              <a:gd name="connsiteX1903" fmla="*/ 398999 w 2372630"/>
              <a:gd name="connsiteY1903" fmla="*/ 480949 h 593670"/>
              <a:gd name="connsiteX1904" fmla="*/ 393635 w 2372630"/>
              <a:gd name="connsiteY1904" fmla="*/ 471822 h 593670"/>
              <a:gd name="connsiteX1905" fmla="*/ 376778 w 2372630"/>
              <a:gd name="connsiteY1905" fmla="*/ 469084 h 593670"/>
              <a:gd name="connsiteX1906" fmla="*/ 349193 w 2372630"/>
              <a:gd name="connsiteY1906" fmla="*/ 457218 h 593670"/>
              <a:gd name="connsiteX1907" fmla="*/ 304751 w 2372630"/>
              <a:gd name="connsiteY1907" fmla="*/ 451286 h 593670"/>
              <a:gd name="connsiteX1908" fmla="*/ 277167 w 2372630"/>
              <a:gd name="connsiteY1908" fmla="*/ 442158 h 593670"/>
              <a:gd name="connsiteX1909" fmla="*/ 215101 w 2372630"/>
              <a:gd name="connsiteY1909" fmla="*/ 442158 h 593670"/>
              <a:gd name="connsiteX1910" fmla="*/ 170659 w 2372630"/>
              <a:gd name="connsiteY1910" fmla="*/ 438964 h 593670"/>
              <a:gd name="connsiteX1911" fmla="*/ 176789 w 2372630"/>
              <a:gd name="connsiteY1911" fmla="*/ 428011 h 593670"/>
              <a:gd name="connsiteX1912" fmla="*/ 176023 w 2372630"/>
              <a:gd name="connsiteY1912" fmla="*/ 428011 h 593670"/>
              <a:gd name="connsiteX1913" fmla="*/ 171426 w 2372630"/>
              <a:gd name="connsiteY1913" fmla="*/ 429837 h 593670"/>
              <a:gd name="connsiteX1914" fmla="*/ 169127 w 2372630"/>
              <a:gd name="connsiteY1914" fmla="*/ 427099 h 593670"/>
              <a:gd name="connsiteX1915" fmla="*/ 166828 w 2372630"/>
              <a:gd name="connsiteY1915" fmla="*/ 429837 h 593670"/>
              <a:gd name="connsiteX1916" fmla="*/ 166828 w 2372630"/>
              <a:gd name="connsiteY1916" fmla="*/ 427099 h 593670"/>
              <a:gd name="connsiteX1917" fmla="*/ 134646 w 2372630"/>
              <a:gd name="connsiteY1917" fmla="*/ 432575 h 593670"/>
              <a:gd name="connsiteX1918" fmla="*/ 141542 w 2372630"/>
              <a:gd name="connsiteY1918" fmla="*/ 429837 h 593670"/>
              <a:gd name="connsiteX1919" fmla="*/ 134646 w 2372630"/>
              <a:gd name="connsiteY1919" fmla="*/ 427099 h 593670"/>
              <a:gd name="connsiteX1920" fmla="*/ 130049 w 2372630"/>
              <a:gd name="connsiteY1920" fmla="*/ 429837 h 593670"/>
              <a:gd name="connsiteX1921" fmla="*/ 127750 w 2372630"/>
              <a:gd name="connsiteY1921" fmla="*/ 427099 h 593670"/>
              <a:gd name="connsiteX1922" fmla="*/ 132347 w 2372630"/>
              <a:gd name="connsiteY1922" fmla="*/ 421622 h 593670"/>
              <a:gd name="connsiteX1923" fmla="*/ 117023 w 2372630"/>
              <a:gd name="connsiteY1923" fmla="*/ 421622 h 593670"/>
              <a:gd name="connsiteX1924" fmla="*/ 114724 w 2372630"/>
              <a:gd name="connsiteY1924" fmla="*/ 416146 h 593670"/>
              <a:gd name="connsiteX1925" fmla="*/ 127750 w 2372630"/>
              <a:gd name="connsiteY1925" fmla="*/ 410213 h 593670"/>
              <a:gd name="connsiteX1926" fmla="*/ 130049 w 2372630"/>
              <a:gd name="connsiteY1926" fmla="*/ 409300 h 593670"/>
              <a:gd name="connsiteX1927" fmla="*/ 128516 w 2372630"/>
              <a:gd name="connsiteY1927" fmla="*/ 408388 h 593670"/>
              <a:gd name="connsiteX1928" fmla="*/ 130285 w 2372630"/>
              <a:gd name="connsiteY1928" fmla="*/ 406281 h 593670"/>
              <a:gd name="connsiteX1929" fmla="*/ 131703 w 2372630"/>
              <a:gd name="connsiteY1929" fmla="*/ 405661 h 593670"/>
              <a:gd name="connsiteX1930" fmla="*/ 136945 w 2372630"/>
              <a:gd name="connsiteY1930" fmla="*/ 403824 h 593670"/>
              <a:gd name="connsiteX1931" fmla="*/ 137711 w 2372630"/>
              <a:gd name="connsiteY1931" fmla="*/ 403368 h 593670"/>
              <a:gd name="connsiteX1932" fmla="*/ 136945 w 2372630"/>
              <a:gd name="connsiteY1932" fmla="*/ 403368 h 593670"/>
              <a:gd name="connsiteX1933" fmla="*/ 131703 w 2372630"/>
              <a:gd name="connsiteY1933" fmla="*/ 405661 h 593670"/>
              <a:gd name="connsiteX1934" fmla="*/ 130432 w 2372630"/>
              <a:gd name="connsiteY1934" fmla="*/ 406106 h 593670"/>
              <a:gd name="connsiteX1935" fmla="*/ 130285 w 2372630"/>
              <a:gd name="connsiteY1935" fmla="*/ 406281 h 593670"/>
              <a:gd name="connsiteX1936" fmla="*/ 124685 w 2372630"/>
              <a:gd name="connsiteY1936" fmla="*/ 408730 h 593670"/>
              <a:gd name="connsiteX1937" fmla="*/ 112425 w 2372630"/>
              <a:gd name="connsiteY1937" fmla="*/ 413408 h 593670"/>
              <a:gd name="connsiteX1938" fmla="*/ 112425 w 2372630"/>
              <a:gd name="connsiteY1938" fmla="*/ 410670 h 593670"/>
              <a:gd name="connsiteX1939" fmla="*/ 114724 w 2372630"/>
              <a:gd name="connsiteY1939" fmla="*/ 410670 h 593670"/>
              <a:gd name="connsiteX1940" fmla="*/ 136945 w 2372630"/>
              <a:gd name="connsiteY1940" fmla="*/ 399261 h 593670"/>
              <a:gd name="connsiteX1941" fmla="*/ 137711 w 2372630"/>
              <a:gd name="connsiteY1941" fmla="*/ 398348 h 593670"/>
              <a:gd name="connsiteX1942" fmla="*/ 136945 w 2372630"/>
              <a:gd name="connsiteY1942" fmla="*/ 396979 h 593670"/>
              <a:gd name="connsiteX1943" fmla="*/ 136179 w 2372630"/>
              <a:gd name="connsiteY1943" fmla="*/ 397435 h 593670"/>
              <a:gd name="connsiteX1944" fmla="*/ 130049 w 2372630"/>
              <a:gd name="connsiteY1944" fmla="*/ 399717 h 593670"/>
              <a:gd name="connsiteX1945" fmla="*/ 130049 w 2372630"/>
              <a:gd name="connsiteY1945" fmla="*/ 396979 h 593670"/>
              <a:gd name="connsiteX1946" fmla="*/ 112425 w 2372630"/>
              <a:gd name="connsiteY1946" fmla="*/ 405193 h 593670"/>
              <a:gd name="connsiteX1947" fmla="*/ 119321 w 2372630"/>
              <a:gd name="connsiteY1947" fmla="*/ 399717 h 593670"/>
              <a:gd name="connsiteX1948" fmla="*/ 112425 w 2372630"/>
              <a:gd name="connsiteY1948" fmla="*/ 399717 h 593670"/>
              <a:gd name="connsiteX1949" fmla="*/ 117023 w 2372630"/>
              <a:gd name="connsiteY1949" fmla="*/ 396979 h 593670"/>
              <a:gd name="connsiteX1950" fmla="*/ 120087 w 2372630"/>
              <a:gd name="connsiteY1950" fmla="*/ 394697 h 593670"/>
              <a:gd name="connsiteX1951" fmla="*/ 122386 w 2372630"/>
              <a:gd name="connsiteY1951" fmla="*/ 394241 h 593670"/>
              <a:gd name="connsiteX1952" fmla="*/ 121620 w 2372630"/>
              <a:gd name="connsiteY1952" fmla="*/ 393784 h 593670"/>
              <a:gd name="connsiteX1953" fmla="*/ 120087 w 2372630"/>
              <a:gd name="connsiteY1953" fmla="*/ 391959 h 593670"/>
              <a:gd name="connsiteX1954" fmla="*/ 119321 w 2372630"/>
              <a:gd name="connsiteY1954" fmla="*/ 392415 h 593670"/>
              <a:gd name="connsiteX1955" fmla="*/ 110126 w 2372630"/>
              <a:gd name="connsiteY1955" fmla="*/ 391502 h 593670"/>
              <a:gd name="connsiteX1956" fmla="*/ 132347 w 2372630"/>
              <a:gd name="connsiteY1956" fmla="*/ 380093 h 593670"/>
              <a:gd name="connsiteX1957" fmla="*/ 107828 w 2372630"/>
              <a:gd name="connsiteY1957" fmla="*/ 385570 h 593670"/>
              <a:gd name="connsiteX1958" fmla="*/ 125451 w 2372630"/>
              <a:gd name="connsiteY1958" fmla="*/ 371879 h 593670"/>
              <a:gd name="connsiteX1959" fmla="*/ 114724 w 2372630"/>
              <a:gd name="connsiteY1959" fmla="*/ 374617 h 593670"/>
              <a:gd name="connsiteX1960" fmla="*/ 126217 w 2372630"/>
              <a:gd name="connsiteY1960" fmla="*/ 365946 h 593670"/>
              <a:gd name="connsiteX1961" fmla="*/ 129282 w 2372630"/>
              <a:gd name="connsiteY1961" fmla="*/ 364577 h 593670"/>
              <a:gd name="connsiteX1962" fmla="*/ 129282 w 2372630"/>
              <a:gd name="connsiteY1962" fmla="*/ 363664 h 593670"/>
              <a:gd name="connsiteX1963" fmla="*/ 107828 w 2372630"/>
              <a:gd name="connsiteY1963" fmla="*/ 369141 h 593670"/>
              <a:gd name="connsiteX1964" fmla="*/ 123152 w 2372630"/>
              <a:gd name="connsiteY1964" fmla="*/ 358188 h 593670"/>
              <a:gd name="connsiteX1965" fmla="*/ 105529 w 2372630"/>
              <a:gd name="connsiteY1965" fmla="*/ 360926 h 593670"/>
              <a:gd name="connsiteX1966" fmla="*/ 110126 w 2372630"/>
              <a:gd name="connsiteY1966" fmla="*/ 352712 h 593670"/>
              <a:gd name="connsiteX1967" fmla="*/ 105529 w 2372630"/>
              <a:gd name="connsiteY1967" fmla="*/ 350886 h 593670"/>
              <a:gd name="connsiteX1968" fmla="*/ 105529 w 2372630"/>
              <a:gd name="connsiteY1968" fmla="*/ 349974 h 593670"/>
              <a:gd name="connsiteX1969" fmla="*/ 103230 w 2372630"/>
              <a:gd name="connsiteY1969" fmla="*/ 349974 h 593670"/>
              <a:gd name="connsiteX1970" fmla="*/ 96334 w 2372630"/>
              <a:gd name="connsiteY1970" fmla="*/ 349061 h 593670"/>
              <a:gd name="connsiteX1971" fmla="*/ 113191 w 2372630"/>
              <a:gd name="connsiteY1971" fmla="*/ 337196 h 593670"/>
              <a:gd name="connsiteX1972" fmla="*/ 114724 w 2372630"/>
              <a:gd name="connsiteY1972" fmla="*/ 336283 h 593670"/>
              <a:gd name="connsiteX1973" fmla="*/ 115490 w 2372630"/>
              <a:gd name="connsiteY1973" fmla="*/ 334914 h 593670"/>
              <a:gd name="connsiteX1974" fmla="*/ 117023 w 2372630"/>
              <a:gd name="connsiteY1974" fmla="*/ 333088 h 593670"/>
              <a:gd name="connsiteX1975" fmla="*/ 110126 w 2372630"/>
              <a:gd name="connsiteY1975" fmla="*/ 335826 h 593670"/>
              <a:gd name="connsiteX1976" fmla="*/ 125451 w 2372630"/>
              <a:gd name="connsiteY1976" fmla="*/ 324874 h 593670"/>
              <a:gd name="connsiteX1977" fmla="*/ 125451 w 2372630"/>
              <a:gd name="connsiteY1977" fmla="*/ 322136 h 593670"/>
              <a:gd name="connsiteX1978" fmla="*/ 105529 w 2372630"/>
              <a:gd name="connsiteY1978" fmla="*/ 327612 h 593670"/>
              <a:gd name="connsiteX1979" fmla="*/ 110126 w 2372630"/>
              <a:gd name="connsiteY1979" fmla="*/ 321223 h 593670"/>
              <a:gd name="connsiteX1980" fmla="*/ 109360 w 2372630"/>
              <a:gd name="connsiteY1980" fmla="*/ 320767 h 593670"/>
              <a:gd name="connsiteX1981" fmla="*/ 107828 w 2372630"/>
              <a:gd name="connsiteY1981" fmla="*/ 320310 h 593670"/>
              <a:gd name="connsiteX1982" fmla="*/ 107061 w 2372630"/>
              <a:gd name="connsiteY1982" fmla="*/ 320767 h 593670"/>
              <a:gd name="connsiteX1983" fmla="*/ 105529 w 2372630"/>
              <a:gd name="connsiteY1983" fmla="*/ 322136 h 593670"/>
              <a:gd name="connsiteX1984" fmla="*/ 106295 w 2372630"/>
              <a:gd name="connsiteY1984" fmla="*/ 320310 h 593670"/>
              <a:gd name="connsiteX1985" fmla="*/ 107061 w 2372630"/>
              <a:gd name="connsiteY1985" fmla="*/ 319854 h 593670"/>
              <a:gd name="connsiteX1986" fmla="*/ 106295 w 2372630"/>
              <a:gd name="connsiteY1986" fmla="*/ 319854 h 593670"/>
              <a:gd name="connsiteX1987" fmla="*/ 106295 w 2372630"/>
              <a:gd name="connsiteY1987" fmla="*/ 308901 h 593670"/>
              <a:gd name="connsiteX1988" fmla="*/ 105529 w 2372630"/>
              <a:gd name="connsiteY1988" fmla="*/ 308445 h 593670"/>
              <a:gd name="connsiteX1989" fmla="*/ 108594 w 2372630"/>
              <a:gd name="connsiteY1989" fmla="*/ 306619 h 593670"/>
              <a:gd name="connsiteX1990" fmla="*/ 110893 w 2372630"/>
              <a:gd name="connsiteY1990" fmla="*/ 305707 h 593670"/>
              <a:gd name="connsiteX1991" fmla="*/ 112425 w 2372630"/>
              <a:gd name="connsiteY1991" fmla="*/ 304338 h 593670"/>
              <a:gd name="connsiteX1992" fmla="*/ 114724 w 2372630"/>
              <a:gd name="connsiteY1992" fmla="*/ 302969 h 593670"/>
              <a:gd name="connsiteX1993" fmla="*/ 116256 w 2372630"/>
              <a:gd name="connsiteY1993" fmla="*/ 301599 h 593670"/>
              <a:gd name="connsiteX1994" fmla="*/ 115490 w 2372630"/>
              <a:gd name="connsiteY1994" fmla="*/ 302056 h 593670"/>
              <a:gd name="connsiteX1995" fmla="*/ 98633 w 2372630"/>
              <a:gd name="connsiteY1995" fmla="*/ 292016 h 593670"/>
              <a:gd name="connsiteX1996" fmla="*/ 103230 w 2372630"/>
              <a:gd name="connsiteY1996" fmla="*/ 289278 h 593670"/>
              <a:gd name="connsiteX1997" fmla="*/ 107828 w 2372630"/>
              <a:gd name="connsiteY1997" fmla="*/ 286083 h 593670"/>
              <a:gd name="connsiteX1998" fmla="*/ 100931 w 2372630"/>
              <a:gd name="connsiteY1998" fmla="*/ 286083 h 593670"/>
              <a:gd name="connsiteX1999" fmla="*/ 107061 w 2372630"/>
              <a:gd name="connsiteY1999" fmla="*/ 284258 h 593670"/>
              <a:gd name="connsiteX2000" fmla="*/ 109360 w 2372630"/>
              <a:gd name="connsiteY2000" fmla="*/ 283345 h 593670"/>
              <a:gd name="connsiteX2001" fmla="*/ 108594 w 2372630"/>
              <a:gd name="connsiteY2001" fmla="*/ 281976 h 593670"/>
              <a:gd name="connsiteX2002" fmla="*/ 108594 w 2372630"/>
              <a:gd name="connsiteY2002" fmla="*/ 281063 h 593670"/>
              <a:gd name="connsiteX2003" fmla="*/ 107061 w 2372630"/>
              <a:gd name="connsiteY2003" fmla="*/ 281520 h 593670"/>
              <a:gd name="connsiteX2004" fmla="*/ 100931 w 2372630"/>
              <a:gd name="connsiteY2004" fmla="*/ 280607 h 593670"/>
              <a:gd name="connsiteX2005" fmla="*/ 100931 w 2372630"/>
              <a:gd name="connsiteY2005" fmla="*/ 277869 h 593670"/>
              <a:gd name="connsiteX2006" fmla="*/ 105529 w 2372630"/>
              <a:gd name="connsiteY2006" fmla="*/ 277412 h 593670"/>
              <a:gd name="connsiteX2007" fmla="*/ 109360 w 2372630"/>
              <a:gd name="connsiteY2007" fmla="*/ 276956 h 593670"/>
              <a:gd name="connsiteX2008" fmla="*/ 109360 w 2372630"/>
              <a:gd name="connsiteY2008" fmla="*/ 276500 h 593670"/>
              <a:gd name="connsiteX2009" fmla="*/ 110126 w 2372630"/>
              <a:gd name="connsiteY2009" fmla="*/ 276500 h 593670"/>
              <a:gd name="connsiteX2010" fmla="*/ 115490 w 2372630"/>
              <a:gd name="connsiteY2010" fmla="*/ 276043 h 593670"/>
              <a:gd name="connsiteX2011" fmla="*/ 118555 w 2372630"/>
              <a:gd name="connsiteY2011" fmla="*/ 275587 h 593670"/>
              <a:gd name="connsiteX2012" fmla="*/ 120087 w 2372630"/>
              <a:gd name="connsiteY2012" fmla="*/ 275131 h 593670"/>
              <a:gd name="connsiteX2013" fmla="*/ 121620 w 2372630"/>
              <a:gd name="connsiteY2013" fmla="*/ 274674 h 593670"/>
              <a:gd name="connsiteX2014" fmla="*/ 129282 w 2372630"/>
              <a:gd name="connsiteY2014" fmla="*/ 270111 h 593670"/>
              <a:gd name="connsiteX2015" fmla="*/ 130049 w 2372630"/>
              <a:gd name="connsiteY2015" fmla="*/ 269654 h 593670"/>
              <a:gd name="connsiteX2016" fmla="*/ 130815 w 2372630"/>
              <a:gd name="connsiteY2016" fmla="*/ 268741 h 593670"/>
              <a:gd name="connsiteX2017" fmla="*/ 132347 w 2372630"/>
              <a:gd name="connsiteY2017" fmla="*/ 266460 h 593670"/>
              <a:gd name="connsiteX2018" fmla="*/ 132347 w 2372630"/>
              <a:gd name="connsiteY2018" fmla="*/ 264634 h 593670"/>
              <a:gd name="connsiteX2019" fmla="*/ 131581 w 2372630"/>
              <a:gd name="connsiteY2019" fmla="*/ 265091 h 593670"/>
              <a:gd name="connsiteX2020" fmla="*/ 130815 w 2372630"/>
              <a:gd name="connsiteY2020" fmla="*/ 265091 h 593670"/>
              <a:gd name="connsiteX2021" fmla="*/ 128516 w 2372630"/>
              <a:gd name="connsiteY2021" fmla="*/ 266460 h 593670"/>
              <a:gd name="connsiteX2022" fmla="*/ 112425 w 2372630"/>
              <a:gd name="connsiteY2022" fmla="*/ 274218 h 593670"/>
              <a:gd name="connsiteX2023" fmla="*/ 110126 w 2372630"/>
              <a:gd name="connsiteY2023" fmla="*/ 275131 h 593670"/>
              <a:gd name="connsiteX2024" fmla="*/ 98633 w 2372630"/>
              <a:gd name="connsiteY2024" fmla="*/ 275131 h 593670"/>
              <a:gd name="connsiteX2025" fmla="*/ 121620 w 2372630"/>
              <a:gd name="connsiteY2025" fmla="*/ 266003 h 593670"/>
              <a:gd name="connsiteX2026" fmla="*/ 126217 w 2372630"/>
              <a:gd name="connsiteY2026" fmla="*/ 265091 h 593670"/>
              <a:gd name="connsiteX2027" fmla="*/ 125451 w 2372630"/>
              <a:gd name="connsiteY2027" fmla="*/ 265091 h 593670"/>
              <a:gd name="connsiteX2028" fmla="*/ 125451 w 2372630"/>
              <a:gd name="connsiteY2028" fmla="*/ 260983 h 593670"/>
              <a:gd name="connsiteX2029" fmla="*/ 126984 w 2372630"/>
              <a:gd name="connsiteY2029" fmla="*/ 259158 h 593670"/>
              <a:gd name="connsiteX2030" fmla="*/ 124685 w 2372630"/>
              <a:gd name="connsiteY2030" fmla="*/ 259614 h 593670"/>
              <a:gd name="connsiteX2031" fmla="*/ 100931 w 2372630"/>
              <a:gd name="connsiteY2031" fmla="*/ 266916 h 593670"/>
              <a:gd name="connsiteX2032" fmla="*/ 114724 w 2372630"/>
              <a:gd name="connsiteY2032" fmla="*/ 258702 h 593670"/>
              <a:gd name="connsiteX2033" fmla="*/ 110126 w 2372630"/>
              <a:gd name="connsiteY2033" fmla="*/ 258702 h 593670"/>
              <a:gd name="connsiteX2034" fmla="*/ 112425 w 2372630"/>
              <a:gd name="connsiteY2034" fmla="*/ 255963 h 593670"/>
              <a:gd name="connsiteX2035" fmla="*/ 103230 w 2372630"/>
              <a:gd name="connsiteY2035" fmla="*/ 258702 h 593670"/>
              <a:gd name="connsiteX2036" fmla="*/ 112425 w 2372630"/>
              <a:gd name="connsiteY2036" fmla="*/ 247749 h 593670"/>
              <a:gd name="connsiteX2037" fmla="*/ 112425 w 2372630"/>
              <a:gd name="connsiteY2037" fmla="*/ 245011 h 593670"/>
              <a:gd name="connsiteX2038" fmla="*/ 100931 w 2372630"/>
              <a:gd name="connsiteY2038" fmla="*/ 247749 h 593670"/>
              <a:gd name="connsiteX2039" fmla="*/ 105529 w 2372630"/>
              <a:gd name="connsiteY2039" fmla="*/ 245011 h 593670"/>
              <a:gd name="connsiteX2040" fmla="*/ 100931 w 2372630"/>
              <a:gd name="connsiteY2040" fmla="*/ 245011 h 593670"/>
              <a:gd name="connsiteX2041" fmla="*/ 107828 w 2372630"/>
              <a:gd name="connsiteY2041" fmla="*/ 239534 h 593670"/>
              <a:gd name="connsiteX2042" fmla="*/ 105529 w 2372630"/>
              <a:gd name="connsiteY2042" fmla="*/ 236340 h 593670"/>
              <a:gd name="connsiteX2043" fmla="*/ 106295 w 2372630"/>
              <a:gd name="connsiteY2043" fmla="*/ 235884 h 593670"/>
              <a:gd name="connsiteX2044" fmla="*/ 105529 w 2372630"/>
              <a:gd name="connsiteY2044" fmla="*/ 235884 h 593670"/>
              <a:gd name="connsiteX2045" fmla="*/ 81776 w 2372630"/>
              <a:gd name="connsiteY2045" fmla="*/ 224018 h 593670"/>
              <a:gd name="connsiteX2046" fmla="*/ 93269 w 2372630"/>
              <a:gd name="connsiteY2046" fmla="*/ 214891 h 593670"/>
              <a:gd name="connsiteX2047" fmla="*/ 98633 w 2372630"/>
              <a:gd name="connsiteY2047" fmla="*/ 193898 h 593670"/>
              <a:gd name="connsiteX2048" fmla="*/ 102464 w 2372630"/>
              <a:gd name="connsiteY2048" fmla="*/ 192073 h 593670"/>
              <a:gd name="connsiteX2049" fmla="*/ 103996 w 2372630"/>
              <a:gd name="connsiteY2049" fmla="*/ 191617 h 593670"/>
              <a:gd name="connsiteX2050" fmla="*/ 105529 w 2372630"/>
              <a:gd name="connsiteY2050" fmla="*/ 191160 h 593670"/>
              <a:gd name="connsiteX2051" fmla="*/ 107828 w 2372630"/>
              <a:gd name="connsiteY2051" fmla="*/ 190247 h 593670"/>
              <a:gd name="connsiteX2052" fmla="*/ 107828 w 2372630"/>
              <a:gd name="connsiteY2052" fmla="*/ 188422 h 593670"/>
              <a:gd name="connsiteX2053" fmla="*/ 105529 w 2372630"/>
              <a:gd name="connsiteY2053" fmla="*/ 175644 h 593670"/>
              <a:gd name="connsiteX2054" fmla="*/ 114724 w 2372630"/>
              <a:gd name="connsiteY2054" fmla="*/ 170168 h 593670"/>
              <a:gd name="connsiteX2055" fmla="*/ 112425 w 2372630"/>
              <a:gd name="connsiteY2055" fmla="*/ 170168 h 593670"/>
              <a:gd name="connsiteX2056" fmla="*/ 120854 w 2372630"/>
              <a:gd name="connsiteY2056" fmla="*/ 164691 h 593670"/>
              <a:gd name="connsiteX2057" fmla="*/ 112425 w 2372630"/>
              <a:gd name="connsiteY2057" fmla="*/ 167429 h 593670"/>
              <a:gd name="connsiteX2058" fmla="*/ 123152 w 2372630"/>
              <a:gd name="connsiteY2058" fmla="*/ 159215 h 593670"/>
              <a:gd name="connsiteX2059" fmla="*/ 117023 w 2372630"/>
              <a:gd name="connsiteY2059" fmla="*/ 159215 h 593670"/>
              <a:gd name="connsiteX2060" fmla="*/ 127750 w 2372630"/>
              <a:gd name="connsiteY2060" fmla="*/ 142786 h 593670"/>
              <a:gd name="connsiteX2061" fmla="*/ 153036 w 2372630"/>
              <a:gd name="connsiteY2061" fmla="*/ 128639 h 593670"/>
              <a:gd name="connsiteX2062" fmla="*/ 130049 w 2372630"/>
              <a:gd name="connsiteY2062" fmla="*/ 134115 h 593670"/>
              <a:gd name="connsiteX2063" fmla="*/ 244218 w 2372630"/>
              <a:gd name="connsiteY2063" fmla="*/ 98519 h 593670"/>
              <a:gd name="connsiteX2064" fmla="*/ 253413 w 2372630"/>
              <a:gd name="connsiteY2064" fmla="*/ 93043 h 593670"/>
              <a:gd name="connsiteX2065" fmla="*/ 251114 w 2372630"/>
              <a:gd name="connsiteY2065" fmla="*/ 90305 h 593670"/>
              <a:gd name="connsiteX2066" fmla="*/ 300920 w 2372630"/>
              <a:gd name="connsiteY2066" fmla="*/ 90305 h 593670"/>
              <a:gd name="connsiteX2067" fmla="*/ 300920 w 2372630"/>
              <a:gd name="connsiteY2067" fmla="*/ 87566 h 593670"/>
              <a:gd name="connsiteX2068" fmla="*/ 317011 w 2372630"/>
              <a:gd name="connsiteY2068" fmla="*/ 81634 h 593670"/>
              <a:gd name="connsiteX2069" fmla="*/ 319310 w 2372630"/>
              <a:gd name="connsiteY2069" fmla="*/ 87566 h 593670"/>
              <a:gd name="connsiteX2070" fmla="*/ 341531 w 2372630"/>
              <a:gd name="connsiteY2070" fmla="*/ 87566 h 593670"/>
              <a:gd name="connsiteX2071" fmla="*/ 344596 w 2372630"/>
              <a:gd name="connsiteY2071" fmla="*/ 83915 h 593670"/>
              <a:gd name="connsiteX2072" fmla="*/ 346128 w 2372630"/>
              <a:gd name="connsiteY2072" fmla="*/ 81634 h 593670"/>
              <a:gd name="connsiteX2073" fmla="*/ 343829 w 2372630"/>
              <a:gd name="connsiteY2073" fmla="*/ 87566 h 593670"/>
              <a:gd name="connsiteX2074" fmla="*/ 364518 w 2372630"/>
              <a:gd name="connsiteY2074" fmla="*/ 84372 h 593670"/>
              <a:gd name="connsiteX2075" fmla="*/ 378310 w 2372630"/>
              <a:gd name="connsiteY2075" fmla="*/ 87566 h 593670"/>
              <a:gd name="connsiteX2076" fmla="*/ 389804 w 2372630"/>
              <a:gd name="connsiteY2076" fmla="*/ 90305 h 593670"/>
              <a:gd name="connsiteX2077" fmla="*/ 398999 w 2372630"/>
              <a:gd name="connsiteY2077" fmla="*/ 87566 h 593670"/>
              <a:gd name="connsiteX2078" fmla="*/ 403596 w 2372630"/>
              <a:gd name="connsiteY2078" fmla="*/ 84372 h 593670"/>
              <a:gd name="connsiteX2079" fmla="*/ 414323 w 2372630"/>
              <a:gd name="connsiteY2079" fmla="*/ 87566 h 593670"/>
              <a:gd name="connsiteX2080" fmla="*/ 416622 w 2372630"/>
              <a:gd name="connsiteY2080" fmla="*/ 88023 h 593670"/>
              <a:gd name="connsiteX2081" fmla="*/ 416622 w 2372630"/>
              <a:gd name="connsiteY2081" fmla="*/ 87566 h 593670"/>
              <a:gd name="connsiteX2082" fmla="*/ 428882 w 2372630"/>
              <a:gd name="connsiteY2082" fmla="*/ 82546 h 593670"/>
              <a:gd name="connsiteX2083" fmla="*/ 427350 w 2372630"/>
              <a:gd name="connsiteY2083" fmla="*/ 88023 h 593670"/>
              <a:gd name="connsiteX2084" fmla="*/ 426583 w 2372630"/>
              <a:gd name="connsiteY2084" fmla="*/ 88479 h 593670"/>
              <a:gd name="connsiteX2085" fmla="*/ 428116 w 2372630"/>
              <a:gd name="connsiteY2085" fmla="*/ 88479 h 593670"/>
              <a:gd name="connsiteX2086" fmla="*/ 441908 w 2372630"/>
              <a:gd name="connsiteY2086" fmla="*/ 87566 h 593670"/>
              <a:gd name="connsiteX2087" fmla="*/ 444207 w 2372630"/>
              <a:gd name="connsiteY2087" fmla="*/ 87566 h 593670"/>
              <a:gd name="connsiteX2088" fmla="*/ 448804 w 2372630"/>
              <a:gd name="connsiteY2088" fmla="*/ 93043 h 593670"/>
              <a:gd name="connsiteX2089" fmla="*/ 446506 w 2372630"/>
              <a:gd name="connsiteY2089" fmla="*/ 87566 h 593670"/>
              <a:gd name="connsiteX2090" fmla="*/ 469493 w 2372630"/>
              <a:gd name="connsiteY2090" fmla="*/ 93043 h 593670"/>
              <a:gd name="connsiteX2091" fmla="*/ 453402 w 2372630"/>
              <a:gd name="connsiteY2091" fmla="*/ 95781 h 593670"/>
              <a:gd name="connsiteX2092" fmla="*/ 462597 w 2372630"/>
              <a:gd name="connsiteY2092" fmla="*/ 95781 h 593670"/>
              <a:gd name="connsiteX2093" fmla="*/ 467194 w 2372630"/>
              <a:gd name="connsiteY2093" fmla="*/ 95781 h 593670"/>
              <a:gd name="connsiteX2094" fmla="*/ 469493 w 2372630"/>
              <a:gd name="connsiteY2094" fmla="*/ 97606 h 593670"/>
              <a:gd name="connsiteX2095" fmla="*/ 470259 w 2372630"/>
              <a:gd name="connsiteY2095" fmla="*/ 97150 h 593670"/>
              <a:gd name="connsiteX2096" fmla="*/ 469493 w 2372630"/>
              <a:gd name="connsiteY2096" fmla="*/ 95781 h 593670"/>
              <a:gd name="connsiteX2097" fmla="*/ 468726 w 2372630"/>
              <a:gd name="connsiteY2097" fmla="*/ 95781 h 593670"/>
              <a:gd name="connsiteX2098" fmla="*/ 467194 w 2372630"/>
              <a:gd name="connsiteY2098" fmla="*/ 95781 h 593670"/>
              <a:gd name="connsiteX2099" fmla="*/ 468726 w 2372630"/>
              <a:gd name="connsiteY2099" fmla="*/ 94868 h 593670"/>
              <a:gd name="connsiteX2100" fmla="*/ 469493 w 2372630"/>
              <a:gd name="connsiteY2100" fmla="*/ 94412 h 593670"/>
              <a:gd name="connsiteX2101" fmla="*/ 470259 w 2372630"/>
              <a:gd name="connsiteY2101" fmla="*/ 93955 h 593670"/>
              <a:gd name="connsiteX2102" fmla="*/ 471791 w 2372630"/>
              <a:gd name="connsiteY2102" fmla="*/ 92586 h 593670"/>
              <a:gd name="connsiteX2103" fmla="*/ 469493 w 2372630"/>
              <a:gd name="connsiteY2103" fmla="*/ 90305 h 593670"/>
              <a:gd name="connsiteX2104" fmla="*/ 480986 w 2372630"/>
              <a:gd name="connsiteY2104" fmla="*/ 90761 h 593670"/>
              <a:gd name="connsiteX2105" fmla="*/ 482519 w 2372630"/>
              <a:gd name="connsiteY2105" fmla="*/ 90761 h 593670"/>
              <a:gd name="connsiteX2106" fmla="*/ 482519 w 2372630"/>
              <a:gd name="connsiteY2106" fmla="*/ 89392 h 593670"/>
              <a:gd name="connsiteX2107" fmla="*/ 516233 w 2372630"/>
              <a:gd name="connsiteY2107" fmla="*/ 83003 h 593670"/>
              <a:gd name="connsiteX2108" fmla="*/ 512402 w 2372630"/>
              <a:gd name="connsiteY2108" fmla="*/ 85741 h 593670"/>
              <a:gd name="connsiteX2109" fmla="*/ 511636 w 2372630"/>
              <a:gd name="connsiteY2109" fmla="*/ 86197 h 593670"/>
              <a:gd name="connsiteX2110" fmla="*/ 513168 w 2372630"/>
              <a:gd name="connsiteY2110" fmla="*/ 85741 h 593670"/>
              <a:gd name="connsiteX2111" fmla="*/ 521597 w 2372630"/>
              <a:gd name="connsiteY2111" fmla="*/ 83003 h 593670"/>
              <a:gd name="connsiteX2112" fmla="*/ 542286 w 2372630"/>
              <a:gd name="connsiteY2112" fmla="*/ 83003 h 593670"/>
              <a:gd name="connsiteX2113" fmla="*/ 554546 w 2372630"/>
              <a:gd name="connsiteY2113" fmla="*/ 75701 h 593670"/>
              <a:gd name="connsiteX2114" fmla="*/ 572935 w 2372630"/>
              <a:gd name="connsiteY2114" fmla="*/ 77526 h 593670"/>
              <a:gd name="connsiteX2115" fmla="*/ 594390 w 2372630"/>
              <a:gd name="connsiteY2115" fmla="*/ 70225 h 593670"/>
              <a:gd name="connsiteX2116" fmla="*/ 621208 w 2372630"/>
              <a:gd name="connsiteY2116" fmla="*/ 75701 h 593670"/>
              <a:gd name="connsiteX2117" fmla="*/ 639598 w 2372630"/>
              <a:gd name="connsiteY2117" fmla="*/ 72050 h 593670"/>
              <a:gd name="connsiteX2118" fmla="*/ 648793 w 2372630"/>
              <a:gd name="connsiteY2118" fmla="*/ 81177 h 593670"/>
              <a:gd name="connsiteX2119" fmla="*/ 664118 w 2372630"/>
              <a:gd name="connsiteY2119" fmla="*/ 72050 h 593670"/>
              <a:gd name="connsiteX2120" fmla="*/ 673313 w 2372630"/>
              <a:gd name="connsiteY2120" fmla="*/ 64748 h 593670"/>
              <a:gd name="connsiteX2121" fmla="*/ 681741 w 2372630"/>
              <a:gd name="connsiteY2121" fmla="*/ 72050 h 593670"/>
              <a:gd name="connsiteX2122" fmla="*/ 700131 w 2372630"/>
              <a:gd name="connsiteY2122" fmla="*/ 72050 h 593670"/>
              <a:gd name="connsiteX2123" fmla="*/ 706261 w 2372630"/>
              <a:gd name="connsiteY2123" fmla="*/ 77526 h 593670"/>
              <a:gd name="connsiteX2124" fmla="*/ 718521 w 2372630"/>
              <a:gd name="connsiteY2124" fmla="*/ 73876 h 593670"/>
              <a:gd name="connsiteX2125" fmla="*/ 751469 w 2372630"/>
              <a:gd name="connsiteY2125" fmla="*/ 75701 h 593670"/>
              <a:gd name="connsiteX2126" fmla="*/ 782119 w 2372630"/>
              <a:gd name="connsiteY2126" fmla="*/ 73876 h 593670"/>
              <a:gd name="connsiteX2127" fmla="*/ 797444 w 2372630"/>
              <a:gd name="connsiteY2127" fmla="*/ 68399 h 593670"/>
              <a:gd name="connsiteX2128" fmla="*/ 815067 w 2372630"/>
              <a:gd name="connsiteY2128" fmla="*/ 70225 h 593670"/>
              <a:gd name="connsiteX2129" fmla="*/ 851847 w 2372630"/>
              <a:gd name="connsiteY2129" fmla="*/ 72050 h 593670"/>
              <a:gd name="connsiteX2130" fmla="*/ 863340 w 2372630"/>
              <a:gd name="connsiteY2130" fmla="*/ 68399 h 593670"/>
              <a:gd name="connsiteX2131" fmla="*/ 868704 w 2372630"/>
              <a:gd name="connsiteY2131" fmla="*/ 67943 h 593670"/>
              <a:gd name="connsiteX2132" fmla="*/ 870236 w 2372630"/>
              <a:gd name="connsiteY2132" fmla="*/ 67943 h 593670"/>
              <a:gd name="connsiteX2133" fmla="*/ 870236 w 2372630"/>
              <a:gd name="connsiteY2133" fmla="*/ 67487 h 593670"/>
              <a:gd name="connsiteX2134" fmla="*/ 870236 w 2372630"/>
              <a:gd name="connsiteY2134" fmla="*/ 64748 h 593670"/>
              <a:gd name="connsiteX2135" fmla="*/ 880964 w 2372630"/>
              <a:gd name="connsiteY2135" fmla="*/ 52883 h 593670"/>
              <a:gd name="connsiteX2136" fmla="*/ 931536 w 2372630"/>
              <a:gd name="connsiteY2136" fmla="*/ 34629 h 593670"/>
              <a:gd name="connsiteX2137" fmla="*/ 830392 w 2372630"/>
              <a:gd name="connsiteY2137" fmla="*/ 34629 h 593670"/>
              <a:gd name="connsiteX2138" fmla="*/ 763729 w 2372630"/>
              <a:gd name="connsiteY2138" fmla="*/ 34629 h 593670"/>
              <a:gd name="connsiteX2139" fmla="*/ 796677 w 2372630"/>
              <a:gd name="connsiteY2139" fmla="*/ 20025 h 593670"/>
              <a:gd name="connsiteX2140" fmla="*/ 798210 w 2372630"/>
              <a:gd name="connsiteY2140" fmla="*/ 19569 h 593670"/>
              <a:gd name="connsiteX2141" fmla="*/ 799743 w 2372630"/>
              <a:gd name="connsiteY2141" fmla="*/ 19340 h 593670"/>
              <a:gd name="connsiteX2142" fmla="*/ 798976 w 2372630"/>
              <a:gd name="connsiteY2142" fmla="*/ 19569 h 593670"/>
              <a:gd name="connsiteX2143" fmla="*/ 801275 w 2372630"/>
              <a:gd name="connsiteY2143" fmla="*/ 19112 h 593670"/>
              <a:gd name="connsiteX2144" fmla="*/ 841119 w 2372630"/>
              <a:gd name="connsiteY2144" fmla="*/ 19569 h 593670"/>
              <a:gd name="connsiteX2145" fmla="*/ 890925 w 2372630"/>
              <a:gd name="connsiteY2145" fmla="*/ 13636 h 593670"/>
              <a:gd name="connsiteX2146" fmla="*/ 941497 w 2372630"/>
              <a:gd name="connsiteY2146" fmla="*/ 13636 h 593670"/>
              <a:gd name="connsiteX2147" fmla="*/ 1025783 w 2372630"/>
              <a:gd name="connsiteY2147" fmla="*/ 7703 h 593670"/>
              <a:gd name="connsiteX2148" fmla="*/ 1126160 w 2372630"/>
              <a:gd name="connsiteY2148" fmla="*/ 7703 h 593670"/>
              <a:gd name="connsiteX2149" fmla="*/ 1186023 w 2372630"/>
              <a:gd name="connsiteY2149" fmla="*/ 4166 h 593670"/>
              <a:gd name="connsiteX2150" fmla="*/ 1277493 w 2372630"/>
              <a:gd name="connsiteY2150" fmla="*/ 1828 h 593670"/>
              <a:gd name="connsiteX2151" fmla="*/ 1312357 w 2372630"/>
              <a:gd name="connsiteY2151" fmla="*/ 9529 h 593670"/>
              <a:gd name="connsiteX2152" fmla="*/ 1290136 w 2372630"/>
              <a:gd name="connsiteY2152" fmla="*/ 9529 h 593670"/>
              <a:gd name="connsiteX2153" fmla="*/ 1261019 w 2372630"/>
              <a:gd name="connsiteY2153" fmla="*/ 12267 h 593670"/>
              <a:gd name="connsiteX2154" fmla="*/ 1245694 w 2372630"/>
              <a:gd name="connsiteY2154" fmla="*/ 9529 h 593670"/>
              <a:gd name="connsiteX2155" fmla="*/ 1244928 w 2372630"/>
              <a:gd name="connsiteY2155" fmla="*/ 9529 h 593670"/>
              <a:gd name="connsiteX2156" fmla="*/ 1277493 w 2372630"/>
              <a:gd name="connsiteY2156" fmla="*/ 1828 h 593670"/>
              <a:gd name="connsiteX2157" fmla="*/ 1569909 w 2372630"/>
              <a:gd name="connsiteY2157" fmla="*/ 915 h 593670"/>
              <a:gd name="connsiteX2158" fmla="*/ 1580540 w 2372630"/>
              <a:gd name="connsiteY2158" fmla="*/ 9529 h 593670"/>
              <a:gd name="connsiteX2159" fmla="*/ 1564449 w 2372630"/>
              <a:gd name="connsiteY2159" fmla="*/ 12267 h 593670"/>
              <a:gd name="connsiteX2160" fmla="*/ 1538397 w 2372630"/>
              <a:gd name="connsiteY2160" fmla="*/ 9985 h 593670"/>
              <a:gd name="connsiteX2161" fmla="*/ 1537631 w 2372630"/>
              <a:gd name="connsiteY2161" fmla="*/ 9529 h 593670"/>
              <a:gd name="connsiteX2162" fmla="*/ 1538397 w 2372630"/>
              <a:gd name="connsiteY2162" fmla="*/ 9529 h 593670"/>
              <a:gd name="connsiteX2163" fmla="*/ 1541462 w 2372630"/>
              <a:gd name="connsiteY2163" fmla="*/ 6334 h 593670"/>
              <a:gd name="connsiteX2164" fmla="*/ 1569909 w 2372630"/>
              <a:gd name="connsiteY2164" fmla="*/ 915 h 593670"/>
              <a:gd name="connsiteX2165" fmla="*/ 1503150 w 2372630"/>
              <a:gd name="connsiteY2165" fmla="*/ 402 h 593670"/>
              <a:gd name="connsiteX2166" fmla="*/ 1494722 w 2372630"/>
              <a:gd name="connsiteY2166" fmla="*/ 6334 h 593670"/>
              <a:gd name="connsiteX2167" fmla="*/ 1486293 w 2372630"/>
              <a:gd name="connsiteY2167" fmla="*/ 3140 h 593670"/>
              <a:gd name="connsiteX2168" fmla="*/ 1503150 w 2372630"/>
              <a:gd name="connsiteY2168" fmla="*/ 402 h 5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Lst>
            <a:rect l="l" t="t" r="r" b="b"/>
            <a:pathLst>
              <a:path w="2372630" h="593670">
                <a:moveTo>
                  <a:pt x="645716" y="570203"/>
                </a:moveTo>
                <a:cubicBezTo>
                  <a:pt x="657461" y="571166"/>
                  <a:pt x="657030" y="576557"/>
                  <a:pt x="651858" y="582717"/>
                </a:cubicBezTo>
                <a:cubicBezTo>
                  <a:pt x="652624" y="581805"/>
                  <a:pt x="645728" y="591845"/>
                  <a:pt x="645728" y="591845"/>
                </a:cubicBezTo>
                <a:cubicBezTo>
                  <a:pt x="643429" y="593214"/>
                  <a:pt x="638832" y="593670"/>
                  <a:pt x="635001" y="593670"/>
                </a:cubicBezTo>
                <a:cubicBezTo>
                  <a:pt x="630403" y="593670"/>
                  <a:pt x="625806" y="592757"/>
                  <a:pt x="624273" y="592301"/>
                </a:cubicBezTo>
                <a:lnTo>
                  <a:pt x="624273" y="591845"/>
                </a:lnTo>
                <a:cubicBezTo>
                  <a:pt x="623507" y="591845"/>
                  <a:pt x="623507" y="591845"/>
                  <a:pt x="623507" y="591845"/>
                </a:cubicBezTo>
                <a:lnTo>
                  <a:pt x="624273" y="592301"/>
                </a:lnTo>
                <a:cubicBezTo>
                  <a:pt x="585195" y="588194"/>
                  <a:pt x="602819" y="574503"/>
                  <a:pt x="629637" y="570852"/>
                </a:cubicBezTo>
                <a:cubicBezTo>
                  <a:pt x="636533" y="570054"/>
                  <a:pt x="641801" y="569882"/>
                  <a:pt x="645716" y="570203"/>
                </a:cubicBezTo>
                <a:close/>
                <a:moveTo>
                  <a:pt x="1416074" y="514591"/>
                </a:moveTo>
                <a:cubicBezTo>
                  <a:pt x="1420779" y="516174"/>
                  <a:pt x="1416757" y="526357"/>
                  <a:pt x="1412734" y="527041"/>
                </a:cubicBezTo>
                <a:cubicBezTo>
                  <a:pt x="1411202" y="527041"/>
                  <a:pt x="1409669" y="526129"/>
                  <a:pt x="1408137" y="522478"/>
                </a:cubicBezTo>
                <a:cubicBezTo>
                  <a:pt x="1407370" y="520652"/>
                  <a:pt x="1407370" y="518371"/>
                  <a:pt x="1408137" y="516545"/>
                </a:cubicBezTo>
                <a:cubicBezTo>
                  <a:pt x="1411968" y="514491"/>
                  <a:pt x="1414506" y="514064"/>
                  <a:pt x="1416074" y="514591"/>
                </a:cubicBezTo>
                <a:close/>
                <a:moveTo>
                  <a:pt x="1530735" y="513807"/>
                </a:moveTo>
                <a:cubicBezTo>
                  <a:pt x="1537248" y="513921"/>
                  <a:pt x="1544910" y="515861"/>
                  <a:pt x="1542228" y="519283"/>
                </a:cubicBezTo>
                <a:cubicBezTo>
                  <a:pt x="1541462" y="521109"/>
                  <a:pt x="1539164" y="521565"/>
                  <a:pt x="1536865" y="521565"/>
                </a:cubicBezTo>
                <a:cubicBezTo>
                  <a:pt x="1533034" y="521565"/>
                  <a:pt x="1527670" y="520652"/>
                  <a:pt x="1526137" y="519283"/>
                </a:cubicBezTo>
                <a:cubicBezTo>
                  <a:pt x="1518858" y="515404"/>
                  <a:pt x="1524222" y="513693"/>
                  <a:pt x="1530735" y="513807"/>
                </a:cubicBezTo>
                <a:close/>
                <a:moveTo>
                  <a:pt x="1596823" y="506962"/>
                </a:moveTo>
                <a:cubicBezTo>
                  <a:pt x="1609849" y="506277"/>
                  <a:pt x="1623450" y="508787"/>
                  <a:pt x="1615021" y="516545"/>
                </a:cubicBezTo>
                <a:cubicBezTo>
                  <a:pt x="1612723" y="518827"/>
                  <a:pt x="1606593" y="520196"/>
                  <a:pt x="1600463" y="520196"/>
                </a:cubicBezTo>
                <a:cubicBezTo>
                  <a:pt x="1593567" y="520196"/>
                  <a:pt x="1586670" y="518827"/>
                  <a:pt x="1582073" y="516545"/>
                </a:cubicBezTo>
                <a:cubicBezTo>
                  <a:pt x="1571346" y="511525"/>
                  <a:pt x="1583797" y="507646"/>
                  <a:pt x="1596823" y="506962"/>
                </a:cubicBezTo>
                <a:close/>
                <a:moveTo>
                  <a:pt x="643178" y="502755"/>
                </a:moveTo>
                <a:cubicBezTo>
                  <a:pt x="646734" y="502541"/>
                  <a:pt x="653199" y="513237"/>
                  <a:pt x="648027" y="512894"/>
                </a:cubicBezTo>
                <a:cubicBezTo>
                  <a:pt x="646494" y="512894"/>
                  <a:pt x="644196" y="511982"/>
                  <a:pt x="641131" y="510613"/>
                </a:cubicBezTo>
                <a:cubicBezTo>
                  <a:pt x="641131" y="510156"/>
                  <a:pt x="641131" y="507418"/>
                  <a:pt x="641131" y="507418"/>
                </a:cubicBezTo>
                <a:cubicBezTo>
                  <a:pt x="641131" y="504109"/>
                  <a:pt x="641993" y="502826"/>
                  <a:pt x="643178" y="502755"/>
                </a:cubicBezTo>
                <a:close/>
                <a:moveTo>
                  <a:pt x="1718907" y="501500"/>
                </a:moveTo>
                <a:cubicBezTo>
                  <a:pt x="1722486" y="501856"/>
                  <a:pt x="1725551" y="502740"/>
                  <a:pt x="1726892" y="504223"/>
                </a:cubicBezTo>
                <a:cubicBezTo>
                  <a:pt x="1727658" y="506962"/>
                  <a:pt x="1726126" y="509243"/>
                  <a:pt x="1723061" y="511069"/>
                </a:cubicBezTo>
                <a:cubicBezTo>
                  <a:pt x="1720762" y="512438"/>
                  <a:pt x="1716931" y="512894"/>
                  <a:pt x="1713866" y="512894"/>
                </a:cubicBezTo>
                <a:cubicBezTo>
                  <a:pt x="1710801" y="512438"/>
                  <a:pt x="1707736" y="511982"/>
                  <a:pt x="1705438" y="510613"/>
                </a:cubicBezTo>
                <a:cubicBezTo>
                  <a:pt x="1692795" y="504109"/>
                  <a:pt x="1708167" y="500430"/>
                  <a:pt x="1718907" y="501500"/>
                </a:cubicBezTo>
                <a:close/>
                <a:moveTo>
                  <a:pt x="1805719" y="495275"/>
                </a:moveTo>
                <a:cubicBezTo>
                  <a:pt x="1814244" y="495496"/>
                  <a:pt x="1820757" y="496579"/>
                  <a:pt x="1822672" y="498747"/>
                </a:cubicBezTo>
                <a:cubicBezTo>
                  <a:pt x="1828802" y="505136"/>
                  <a:pt x="1782828" y="511982"/>
                  <a:pt x="1758308" y="512438"/>
                </a:cubicBezTo>
                <a:cubicBezTo>
                  <a:pt x="1756776" y="512438"/>
                  <a:pt x="1755243" y="512438"/>
                  <a:pt x="1753711" y="511982"/>
                </a:cubicBezTo>
                <a:cubicBezTo>
                  <a:pt x="1749113" y="511982"/>
                  <a:pt x="1745282" y="511525"/>
                  <a:pt x="1744516" y="510613"/>
                </a:cubicBezTo>
                <a:cubicBezTo>
                  <a:pt x="1736470" y="501713"/>
                  <a:pt x="1780146" y="494611"/>
                  <a:pt x="1805719" y="495275"/>
                </a:cubicBezTo>
                <a:close/>
                <a:moveTo>
                  <a:pt x="1195601" y="494982"/>
                </a:moveTo>
                <a:cubicBezTo>
                  <a:pt x="1207957" y="494640"/>
                  <a:pt x="1221174" y="496465"/>
                  <a:pt x="1218109" y="501485"/>
                </a:cubicBezTo>
                <a:cubicBezTo>
                  <a:pt x="1215810" y="504223"/>
                  <a:pt x="1210447" y="505136"/>
                  <a:pt x="1204317" y="505136"/>
                </a:cubicBezTo>
                <a:cubicBezTo>
                  <a:pt x="1193589" y="505136"/>
                  <a:pt x="1180563" y="502398"/>
                  <a:pt x="1178265" y="501485"/>
                </a:cubicBezTo>
                <a:cubicBezTo>
                  <a:pt x="1171752" y="497834"/>
                  <a:pt x="1183245" y="495324"/>
                  <a:pt x="1195601" y="494982"/>
                </a:cubicBezTo>
                <a:close/>
                <a:moveTo>
                  <a:pt x="648314" y="487046"/>
                </a:moveTo>
                <a:cubicBezTo>
                  <a:pt x="672020" y="485826"/>
                  <a:pt x="718138" y="489164"/>
                  <a:pt x="707794" y="501485"/>
                </a:cubicBezTo>
                <a:cubicBezTo>
                  <a:pt x="707027" y="501942"/>
                  <a:pt x="706261" y="502398"/>
                  <a:pt x="704729" y="502398"/>
                </a:cubicBezTo>
                <a:cubicBezTo>
                  <a:pt x="698599" y="502398"/>
                  <a:pt x="687871" y="499660"/>
                  <a:pt x="685573" y="498747"/>
                </a:cubicBezTo>
                <a:cubicBezTo>
                  <a:pt x="661053" y="498747"/>
                  <a:pt x="635001" y="499660"/>
                  <a:pt x="635001" y="489620"/>
                </a:cubicBezTo>
                <a:cubicBezTo>
                  <a:pt x="635001" y="488365"/>
                  <a:pt x="640412" y="487452"/>
                  <a:pt x="648314" y="487046"/>
                </a:cubicBezTo>
                <a:close/>
                <a:moveTo>
                  <a:pt x="1408137" y="486425"/>
                </a:moveTo>
                <a:cubicBezTo>
                  <a:pt x="1420396" y="485513"/>
                  <a:pt x="1432656" y="490533"/>
                  <a:pt x="1429591" y="492358"/>
                </a:cubicBezTo>
                <a:cubicBezTo>
                  <a:pt x="1425760" y="495553"/>
                  <a:pt x="1415799" y="496922"/>
                  <a:pt x="1406604" y="496922"/>
                </a:cubicBezTo>
                <a:cubicBezTo>
                  <a:pt x="1400474" y="496922"/>
                  <a:pt x="1394344" y="496009"/>
                  <a:pt x="1390513" y="495096"/>
                </a:cubicBezTo>
                <a:lnTo>
                  <a:pt x="1388981" y="494184"/>
                </a:lnTo>
                <a:cubicBezTo>
                  <a:pt x="1392812" y="493727"/>
                  <a:pt x="1398942" y="486882"/>
                  <a:pt x="1408137" y="486425"/>
                </a:cubicBezTo>
                <a:close/>
                <a:moveTo>
                  <a:pt x="519490" y="485969"/>
                </a:moveTo>
                <a:cubicBezTo>
                  <a:pt x="522364" y="488251"/>
                  <a:pt x="526578" y="491674"/>
                  <a:pt x="534623" y="492358"/>
                </a:cubicBezTo>
                <a:cubicBezTo>
                  <a:pt x="542286" y="493271"/>
                  <a:pt x="560676" y="485513"/>
                  <a:pt x="568338" y="492358"/>
                </a:cubicBezTo>
                <a:cubicBezTo>
                  <a:pt x="573702" y="497378"/>
                  <a:pt x="569870" y="498747"/>
                  <a:pt x="564507" y="499204"/>
                </a:cubicBezTo>
                <a:cubicBezTo>
                  <a:pt x="559143" y="499204"/>
                  <a:pt x="552247" y="498291"/>
                  <a:pt x="551481" y="498291"/>
                </a:cubicBezTo>
                <a:cubicBezTo>
                  <a:pt x="536922" y="498291"/>
                  <a:pt x="504740" y="496465"/>
                  <a:pt x="512402" y="486425"/>
                </a:cubicBezTo>
                <a:cubicBezTo>
                  <a:pt x="515084" y="482546"/>
                  <a:pt x="516617" y="483687"/>
                  <a:pt x="519490" y="485969"/>
                </a:cubicBezTo>
                <a:close/>
                <a:moveTo>
                  <a:pt x="1489238" y="475801"/>
                </a:moveTo>
                <a:cubicBezTo>
                  <a:pt x="1496494" y="475587"/>
                  <a:pt x="1502001" y="476043"/>
                  <a:pt x="1503150" y="477298"/>
                </a:cubicBezTo>
                <a:cubicBezTo>
                  <a:pt x="1513878" y="488251"/>
                  <a:pt x="1482462" y="494184"/>
                  <a:pt x="1462540" y="494184"/>
                </a:cubicBezTo>
                <a:cubicBezTo>
                  <a:pt x="1455643" y="494184"/>
                  <a:pt x="1449513" y="493727"/>
                  <a:pt x="1447215" y="492358"/>
                </a:cubicBezTo>
                <a:cubicBezTo>
                  <a:pt x="1429974" y="483117"/>
                  <a:pt x="1467472" y="476442"/>
                  <a:pt x="1489238" y="475801"/>
                </a:cubicBezTo>
                <a:close/>
                <a:moveTo>
                  <a:pt x="1542228" y="471366"/>
                </a:moveTo>
                <a:cubicBezTo>
                  <a:pt x="1560618" y="468171"/>
                  <a:pt x="1570579" y="481862"/>
                  <a:pt x="1570579" y="483231"/>
                </a:cubicBezTo>
                <a:cubicBezTo>
                  <a:pt x="1569047" y="485056"/>
                  <a:pt x="1566748" y="486882"/>
                  <a:pt x="1564449" y="487794"/>
                </a:cubicBezTo>
                <a:cubicBezTo>
                  <a:pt x="1559086" y="490076"/>
                  <a:pt x="1552956" y="490989"/>
                  <a:pt x="1546826" y="490989"/>
                </a:cubicBezTo>
                <a:cubicBezTo>
                  <a:pt x="1541462" y="490533"/>
                  <a:pt x="1535332" y="489164"/>
                  <a:pt x="1531501" y="486425"/>
                </a:cubicBezTo>
                <a:cubicBezTo>
                  <a:pt x="1529202" y="485513"/>
                  <a:pt x="1536099" y="472735"/>
                  <a:pt x="1542228" y="471366"/>
                </a:cubicBezTo>
                <a:close/>
                <a:moveTo>
                  <a:pt x="207918" y="426927"/>
                </a:moveTo>
                <a:cubicBezTo>
                  <a:pt x="199585" y="427213"/>
                  <a:pt x="192497" y="428468"/>
                  <a:pt x="197478" y="431206"/>
                </a:cubicBezTo>
                <a:cubicBezTo>
                  <a:pt x="198244" y="431662"/>
                  <a:pt x="205140" y="432575"/>
                  <a:pt x="212036" y="432119"/>
                </a:cubicBezTo>
                <a:cubicBezTo>
                  <a:pt x="218932" y="432119"/>
                  <a:pt x="225829" y="431206"/>
                  <a:pt x="225829" y="428468"/>
                </a:cubicBezTo>
                <a:cubicBezTo>
                  <a:pt x="225829" y="427327"/>
                  <a:pt x="216251" y="426642"/>
                  <a:pt x="207918" y="426927"/>
                </a:cubicBezTo>
                <a:close/>
                <a:moveTo>
                  <a:pt x="2211922" y="425045"/>
                </a:moveTo>
                <a:cubicBezTo>
                  <a:pt x="2217286" y="424817"/>
                  <a:pt x="2224565" y="425273"/>
                  <a:pt x="2231844" y="425729"/>
                </a:cubicBezTo>
                <a:cubicBezTo>
                  <a:pt x="2273221" y="427555"/>
                  <a:pt x="2244870" y="432119"/>
                  <a:pt x="2222649" y="432119"/>
                </a:cubicBezTo>
                <a:cubicBezTo>
                  <a:pt x="2212688" y="432119"/>
                  <a:pt x="2204259" y="431206"/>
                  <a:pt x="2203493" y="428468"/>
                </a:cubicBezTo>
                <a:cubicBezTo>
                  <a:pt x="2203110" y="426186"/>
                  <a:pt x="2206558" y="425273"/>
                  <a:pt x="2211922" y="425045"/>
                </a:cubicBezTo>
                <a:close/>
                <a:moveTo>
                  <a:pt x="130049" y="418884"/>
                </a:moveTo>
                <a:cubicBezTo>
                  <a:pt x="130049" y="416146"/>
                  <a:pt x="125451" y="421622"/>
                  <a:pt x="125451" y="421622"/>
                </a:cubicBezTo>
                <a:cubicBezTo>
                  <a:pt x="125451" y="422535"/>
                  <a:pt x="126217" y="422535"/>
                  <a:pt x="126217" y="422535"/>
                </a:cubicBezTo>
                <a:cubicBezTo>
                  <a:pt x="126984" y="422079"/>
                  <a:pt x="128516" y="418884"/>
                  <a:pt x="130049" y="418884"/>
                </a:cubicBezTo>
                <a:close/>
                <a:moveTo>
                  <a:pt x="2121506" y="389221"/>
                </a:moveTo>
                <a:lnTo>
                  <a:pt x="2124570" y="390590"/>
                </a:lnTo>
                <a:lnTo>
                  <a:pt x="2123804" y="390133"/>
                </a:lnTo>
                <a:cubicBezTo>
                  <a:pt x="2123038" y="389221"/>
                  <a:pt x="2123038" y="389221"/>
                  <a:pt x="2121506" y="389221"/>
                </a:cubicBezTo>
                <a:close/>
                <a:moveTo>
                  <a:pt x="2122272" y="377812"/>
                </a:moveTo>
                <a:cubicBezTo>
                  <a:pt x="2122272" y="377812"/>
                  <a:pt x="2121506" y="377812"/>
                  <a:pt x="2121506" y="379637"/>
                </a:cubicBezTo>
                <a:cubicBezTo>
                  <a:pt x="2121506" y="378268"/>
                  <a:pt x="2120739" y="377812"/>
                  <a:pt x="2119973" y="378724"/>
                </a:cubicBezTo>
                <a:lnTo>
                  <a:pt x="2119973" y="379181"/>
                </a:lnTo>
                <a:lnTo>
                  <a:pt x="2119973" y="379637"/>
                </a:lnTo>
                <a:lnTo>
                  <a:pt x="2120739" y="381919"/>
                </a:lnTo>
                <a:cubicBezTo>
                  <a:pt x="2121506" y="381919"/>
                  <a:pt x="2121506" y="381919"/>
                  <a:pt x="2122272" y="381463"/>
                </a:cubicBezTo>
                <a:cubicBezTo>
                  <a:pt x="2123038" y="379637"/>
                  <a:pt x="2122272" y="379637"/>
                  <a:pt x="2122272" y="377812"/>
                </a:cubicBezTo>
                <a:close/>
                <a:moveTo>
                  <a:pt x="2126869" y="375530"/>
                </a:moveTo>
                <a:cubicBezTo>
                  <a:pt x="2126869" y="377812"/>
                  <a:pt x="2127635" y="377812"/>
                  <a:pt x="2127635" y="379637"/>
                </a:cubicBezTo>
                <a:cubicBezTo>
                  <a:pt x="2127635" y="380093"/>
                  <a:pt x="2127635" y="380093"/>
                  <a:pt x="2127635" y="380093"/>
                </a:cubicBezTo>
                <a:cubicBezTo>
                  <a:pt x="2127635" y="380093"/>
                  <a:pt x="2128402" y="378268"/>
                  <a:pt x="2128402" y="379637"/>
                </a:cubicBezTo>
                <a:cubicBezTo>
                  <a:pt x="2128402" y="379637"/>
                  <a:pt x="2128402" y="379181"/>
                  <a:pt x="2128402" y="378724"/>
                </a:cubicBezTo>
                <a:cubicBezTo>
                  <a:pt x="2129168" y="378724"/>
                  <a:pt x="2129168" y="378724"/>
                  <a:pt x="2129168" y="379637"/>
                </a:cubicBezTo>
                <a:cubicBezTo>
                  <a:pt x="2129934" y="379637"/>
                  <a:pt x="2129934" y="377812"/>
                  <a:pt x="2130700" y="379637"/>
                </a:cubicBezTo>
                <a:cubicBezTo>
                  <a:pt x="2131467" y="375530"/>
                  <a:pt x="2129934" y="379637"/>
                  <a:pt x="2129934" y="377812"/>
                </a:cubicBezTo>
                <a:cubicBezTo>
                  <a:pt x="2129934" y="377812"/>
                  <a:pt x="2129168" y="379637"/>
                  <a:pt x="2129168" y="379637"/>
                </a:cubicBezTo>
                <a:cubicBezTo>
                  <a:pt x="2129168" y="379637"/>
                  <a:pt x="2129168" y="379181"/>
                  <a:pt x="2129168" y="379181"/>
                </a:cubicBezTo>
                <a:lnTo>
                  <a:pt x="2128402" y="378724"/>
                </a:lnTo>
                <a:cubicBezTo>
                  <a:pt x="2128402" y="378268"/>
                  <a:pt x="2128402" y="377812"/>
                  <a:pt x="2129168" y="377812"/>
                </a:cubicBezTo>
                <a:cubicBezTo>
                  <a:pt x="2128402" y="377812"/>
                  <a:pt x="2127635" y="379637"/>
                  <a:pt x="2126869" y="375530"/>
                </a:cubicBezTo>
                <a:close/>
                <a:moveTo>
                  <a:pt x="2124570" y="375530"/>
                </a:moveTo>
                <a:cubicBezTo>
                  <a:pt x="2124570" y="379637"/>
                  <a:pt x="2123804" y="377812"/>
                  <a:pt x="2123038" y="379637"/>
                </a:cubicBezTo>
                <a:cubicBezTo>
                  <a:pt x="2123038" y="381463"/>
                  <a:pt x="2123804" y="381919"/>
                  <a:pt x="2123804" y="381919"/>
                </a:cubicBezTo>
                <a:cubicBezTo>
                  <a:pt x="2124570" y="381919"/>
                  <a:pt x="2124570" y="381463"/>
                  <a:pt x="2125337" y="381463"/>
                </a:cubicBezTo>
                <a:cubicBezTo>
                  <a:pt x="2125337" y="377812"/>
                  <a:pt x="2124570" y="377812"/>
                  <a:pt x="2124570" y="375530"/>
                </a:cubicBezTo>
                <a:close/>
                <a:moveTo>
                  <a:pt x="2156753" y="375073"/>
                </a:moveTo>
                <a:lnTo>
                  <a:pt x="2156753" y="375530"/>
                </a:lnTo>
                <a:cubicBezTo>
                  <a:pt x="2155986" y="375530"/>
                  <a:pt x="2155220" y="374161"/>
                  <a:pt x="2155220" y="377812"/>
                </a:cubicBezTo>
                <a:cubicBezTo>
                  <a:pt x="2155986" y="375530"/>
                  <a:pt x="2156753" y="377812"/>
                  <a:pt x="2157519" y="375530"/>
                </a:cubicBezTo>
                <a:cubicBezTo>
                  <a:pt x="2158285" y="372335"/>
                  <a:pt x="2157519" y="373704"/>
                  <a:pt x="2156753" y="375073"/>
                </a:cubicBezTo>
                <a:close/>
                <a:moveTo>
                  <a:pt x="2116334" y="370567"/>
                </a:moveTo>
                <a:cubicBezTo>
                  <a:pt x="2115759" y="370510"/>
                  <a:pt x="2115376" y="371651"/>
                  <a:pt x="2115376" y="374617"/>
                </a:cubicBezTo>
                <a:lnTo>
                  <a:pt x="2114609" y="375530"/>
                </a:lnTo>
                <a:lnTo>
                  <a:pt x="2115376" y="375073"/>
                </a:lnTo>
                <a:cubicBezTo>
                  <a:pt x="2116142" y="375073"/>
                  <a:pt x="2116142" y="374617"/>
                  <a:pt x="2116908" y="374617"/>
                </a:cubicBezTo>
                <a:lnTo>
                  <a:pt x="2118441" y="373704"/>
                </a:lnTo>
                <a:cubicBezTo>
                  <a:pt x="2117675" y="371879"/>
                  <a:pt x="2116908" y="370624"/>
                  <a:pt x="2116334" y="370567"/>
                </a:cubicBezTo>
                <a:close/>
                <a:moveTo>
                  <a:pt x="2144493" y="370053"/>
                </a:moveTo>
                <a:cubicBezTo>
                  <a:pt x="2145259" y="370053"/>
                  <a:pt x="2145259" y="370053"/>
                  <a:pt x="2146025" y="370053"/>
                </a:cubicBezTo>
                <a:cubicBezTo>
                  <a:pt x="2146025" y="371879"/>
                  <a:pt x="2146025" y="370053"/>
                  <a:pt x="2145259" y="371879"/>
                </a:cubicBezTo>
                <a:cubicBezTo>
                  <a:pt x="2145259" y="370053"/>
                  <a:pt x="2144493" y="373704"/>
                  <a:pt x="2144493" y="370053"/>
                </a:cubicBezTo>
                <a:close/>
                <a:moveTo>
                  <a:pt x="2137597" y="362295"/>
                </a:moveTo>
                <a:cubicBezTo>
                  <a:pt x="2137597" y="364121"/>
                  <a:pt x="2136830" y="365946"/>
                  <a:pt x="2136064" y="364121"/>
                </a:cubicBezTo>
                <a:cubicBezTo>
                  <a:pt x="2136064" y="365946"/>
                  <a:pt x="2136830" y="365946"/>
                  <a:pt x="2137597" y="365946"/>
                </a:cubicBezTo>
                <a:cubicBezTo>
                  <a:pt x="2137597" y="364121"/>
                  <a:pt x="2137597" y="365946"/>
                  <a:pt x="2137597" y="364121"/>
                </a:cubicBezTo>
                <a:cubicBezTo>
                  <a:pt x="2137597" y="362295"/>
                  <a:pt x="2137597" y="362295"/>
                  <a:pt x="2137597" y="362295"/>
                </a:cubicBezTo>
                <a:close/>
                <a:moveTo>
                  <a:pt x="2181272" y="356819"/>
                </a:moveTo>
                <a:cubicBezTo>
                  <a:pt x="2181272" y="358644"/>
                  <a:pt x="2181272" y="358644"/>
                  <a:pt x="2180506" y="358644"/>
                </a:cubicBezTo>
                <a:cubicBezTo>
                  <a:pt x="2181272" y="358644"/>
                  <a:pt x="2181272" y="358644"/>
                  <a:pt x="2181272" y="358644"/>
                </a:cubicBezTo>
                <a:lnTo>
                  <a:pt x="2182038" y="358644"/>
                </a:lnTo>
                <a:cubicBezTo>
                  <a:pt x="2182038" y="358188"/>
                  <a:pt x="2182038" y="356819"/>
                  <a:pt x="2181272" y="356819"/>
                </a:cubicBezTo>
                <a:close/>
                <a:moveTo>
                  <a:pt x="2149856" y="354994"/>
                </a:moveTo>
                <a:cubicBezTo>
                  <a:pt x="2148324" y="354994"/>
                  <a:pt x="2146791" y="354994"/>
                  <a:pt x="2146025" y="355450"/>
                </a:cubicBezTo>
                <a:lnTo>
                  <a:pt x="2145259" y="355450"/>
                </a:lnTo>
                <a:cubicBezTo>
                  <a:pt x="2145259" y="355906"/>
                  <a:pt x="2145259" y="356363"/>
                  <a:pt x="2145259" y="356819"/>
                </a:cubicBezTo>
                <a:cubicBezTo>
                  <a:pt x="2144493" y="354537"/>
                  <a:pt x="2145259" y="356819"/>
                  <a:pt x="2145259" y="358644"/>
                </a:cubicBezTo>
                <a:cubicBezTo>
                  <a:pt x="2143726" y="354537"/>
                  <a:pt x="2141428" y="356819"/>
                  <a:pt x="2139895" y="356819"/>
                </a:cubicBezTo>
                <a:cubicBezTo>
                  <a:pt x="2139895" y="356819"/>
                  <a:pt x="2139895" y="356819"/>
                  <a:pt x="2139895" y="357732"/>
                </a:cubicBezTo>
                <a:cubicBezTo>
                  <a:pt x="2140662" y="356819"/>
                  <a:pt x="2141428" y="356819"/>
                  <a:pt x="2142194" y="358644"/>
                </a:cubicBezTo>
                <a:cubicBezTo>
                  <a:pt x="2141428" y="358644"/>
                  <a:pt x="2140662" y="358644"/>
                  <a:pt x="2140662" y="360470"/>
                </a:cubicBezTo>
                <a:cubicBezTo>
                  <a:pt x="2140662" y="360014"/>
                  <a:pt x="2140662" y="359557"/>
                  <a:pt x="2140662" y="358644"/>
                </a:cubicBezTo>
                <a:cubicBezTo>
                  <a:pt x="2140662" y="358644"/>
                  <a:pt x="2139895" y="358644"/>
                  <a:pt x="2139895" y="358188"/>
                </a:cubicBezTo>
                <a:cubicBezTo>
                  <a:pt x="2139895" y="357275"/>
                  <a:pt x="2139129" y="356819"/>
                  <a:pt x="2139129" y="356363"/>
                </a:cubicBezTo>
                <a:lnTo>
                  <a:pt x="2137597" y="356363"/>
                </a:lnTo>
                <a:lnTo>
                  <a:pt x="2137597" y="356819"/>
                </a:lnTo>
                <a:cubicBezTo>
                  <a:pt x="2137597" y="358644"/>
                  <a:pt x="2138363" y="356819"/>
                  <a:pt x="2139129" y="358644"/>
                </a:cubicBezTo>
                <a:cubicBezTo>
                  <a:pt x="2136064" y="358644"/>
                  <a:pt x="2133765" y="359101"/>
                  <a:pt x="2131467" y="359101"/>
                </a:cubicBezTo>
                <a:lnTo>
                  <a:pt x="2130700" y="358644"/>
                </a:lnTo>
                <a:lnTo>
                  <a:pt x="2129934" y="359101"/>
                </a:lnTo>
                <a:cubicBezTo>
                  <a:pt x="2128402" y="360014"/>
                  <a:pt x="2126869" y="360470"/>
                  <a:pt x="2126103" y="361383"/>
                </a:cubicBezTo>
                <a:cubicBezTo>
                  <a:pt x="2125337" y="361839"/>
                  <a:pt x="2125337" y="361839"/>
                  <a:pt x="2125337" y="362295"/>
                </a:cubicBezTo>
                <a:lnTo>
                  <a:pt x="2125337" y="362752"/>
                </a:lnTo>
                <a:cubicBezTo>
                  <a:pt x="2128402" y="362752"/>
                  <a:pt x="2131467" y="359101"/>
                  <a:pt x="2134532" y="362295"/>
                </a:cubicBezTo>
                <a:cubicBezTo>
                  <a:pt x="2134532" y="358644"/>
                  <a:pt x="2137597" y="364121"/>
                  <a:pt x="2136830" y="360470"/>
                </a:cubicBezTo>
                <a:cubicBezTo>
                  <a:pt x="2138363" y="362295"/>
                  <a:pt x="2139895" y="360470"/>
                  <a:pt x="2139895" y="360470"/>
                </a:cubicBezTo>
                <a:cubicBezTo>
                  <a:pt x="2139895" y="360470"/>
                  <a:pt x="2139895" y="362295"/>
                  <a:pt x="2140662" y="362295"/>
                </a:cubicBezTo>
                <a:cubicBezTo>
                  <a:pt x="2140662" y="361383"/>
                  <a:pt x="2140662" y="360926"/>
                  <a:pt x="2140662" y="360470"/>
                </a:cubicBezTo>
                <a:cubicBezTo>
                  <a:pt x="2142194" y="362295"/>
                  <a:pt x="2142960" y="358644"/>
                  <a:pt x="2144493" y="362295"/>
                </a:cubicBezTo>
                <a:cubicBezTo>
                  <a:pt x="2145259" y="356819"/>
                  <a:pt x="2146025" y="362295"/>
                  <a:pt x="2146791" y="360470"/>
                </a:cubicBezTo>
                <a:cubicBezTo>
                  <a:pt x="2146025" y="358644"/>
                  <a:pt x="2148324" y="360470"/>
                  <a:pt x="2146791" y="356819"/>
                </a:cubicBezTo>
                <a:cubicBezTo>
                  <a:pt x="2149090" y="356819"/>
                  <a:pt x="2149856" y="358188"/>
                  <a:pt x="2150623" y="355906"/>
                </a:cubicBezTo>
                <a:lnTo>
                  <a:pt x="2151389" y="354994"/>
                </a:lnTo>
                <a:lnTo>
                  <a:pt x="2150623" y="354994"/>
                </a:lnTo>
                <a:lnTo>
                  <a:pt x="2150623" y="355450"/>
                </a:lnTo>
                <a:cubicBezTo>
                  <a:pt x="2149856" y="355450"/>
                  <a:pt x="2149856" y="355450"/>
                  <a:pt x="2149856" y="355450"/>
                </a:cubicBezTo>
                <a:close/>
                <a:moveTo>
                  <a:pt x="2180506" y="354537"/>
                </a:moveTo>
                <a:cubicBezTo>
                  <a:pt x="2180506" y="354537"/>
                  <a:pt x="2181272" y="354537"/>
                  <a:pt x="2182038" y="354537"/>
                </a:cubicBezTo>
                <a:lnTo>
                  <a:pt x="2180533" y="354584"/>
                </a:lnTo>
                <a:close/>
                <a:moveTo>
                  <a:pt x="115490" y="350430"/>
                </a:moveTo>
                <a:lnTo>
                  <a:pt x="115490" y="351343"/>
                </a:lnTo>
                <a:cubicBezTo>
                  <a:pt x="114724" y="351799"/>
                  <a:pt x="114724" y="352255"/>
                  <a:pt x="114724" y="352712"/>
                </a:cubicBezTo>
                <a:cubicBezTo>
                  <a:pt x="115490" y="351799"/>
                  <a:pt x="116256" y="351343"/>
                  <a:pt x="117023" y="350886"/>
                </a:cubicBezTo>
                <a:close/>
                <a:moveTo>
                  <a:pt x="2158285" y="347235"/>
                </a:moveTo>
                <a:cubicBezTo>
                  <a:pt x="2158285" y="347235"/>
                  <a:pt x="2158285" y="347692"/>
                  <a:pt x="2158285" y="347692"/>
                </a:cubicBezTo>
                <a:lnTo>
                  <a:pt x="2159051" y="347692"/>
                </a:lnTo>
                <a:lnTo>
                  <a:pt x="2160584" y="348148"/>
                </a:lnTo>
                <a:lnTo>
                  <a:pt x="2161350" y="348148"/>
                </a:lnTo>
                <a:lnTo>
                  <a:pt x="2161350" y="347692"/>
                </a:lnTo>
                <a:cubicBezTo>
                  <a:pt x="2162116" y="347235"/>
                  <a:pt x="2162116" y="347235"/>
                  <a:pt x="2162882" y="347235"/>
                </a:cubicBezTo>
                <a:cubicBezTo>
                  <a:pt x="2162116" y="344954"/>
                  <a:pt x="2159818" y="347235"/>
                  <a:pt x="2158285" y="347235"/>
                </a:cubicBezTo>
                <a:close/>
                <a:moveTo>
                  <a:pt x="2168246" y="344954"/>
                </a:moveTo>
                <a:cubicBezTo>
                  <a:pt x="2167480" y="347235"/>
                  <a:pt x="2165947" y="344954"/>
                  <a:pt x="2164415" y="347235"/>
                </a:cubicBezTo>
                <a:cubicBezTo>
                  <a:pt x="2164415" y="347692"/>
                  <a:pt x="2165181" y="347692"/>
                  <a:pt x="2165181" y="347692"/>
                </a:cubicBezTo>
                <a:cubicBezTo>
                  <a:pt x="2166714" y="348148"/>
                  <a:pt x="2169779" y="346779"/>
                  <a:pt x="2168246" y="344954"/>
                </a:cubicBezTo>
                <a:close/>
                <a:moveTo>
                  <a:pt x="2150623" y="344954"/>
                </a:moveTo>
                <a:cubicBezTo>
                  <a:pt x="2150623" y="345866"/>
                  <a:pt x="2150623" y="345866"/>
                  <a:pt x="2151389" y="346323"/>
                </a:cubicBezTo>
                <a:lnTo>
                  <a:pt x="2151389" y="347235"/>
                </a:lnTo>
                <a:lnTo>
                  <a:pt x="2154454" y="347692"/>
                </a:lnTo>
                <a:lnTo>
                  <a:pt x="2154454" y="347235"/>
                </a:lnTo>
                <a:cubicBezTo>
                  <a:pt x="2153688" y="344497"/>
                  <a:pt x="2152155" y="348605"/>
                  <a:pt x="2150623" y="344954"/>
                </a:cubicBezTo>
                <a:close/>
                <a:moveTo>
                  <a:pt x="2170545" y="343585"/>
                </a:moveTo>
                <a:lnTo>
                  <a:pt x="2170545" y="344041"/>
                </a:lnTo>
                <a:cubicBezTo>
                  <a:pt x="2170545" y="345410"/>
                  <a:pt x="2169012" y="345410"/>
                  <a:pt x="2169779" y="347235"/>
                </a:cubicBezTo>
                <a:cubicBezTo>
                  <a:pt x="2169779" y="347692"/>
                  <a:pt x="2170545" y="347692"/>
                  <a:pt x="2170545" y="347692"/>
                </a:cubicBezTo>
                <a:cubicBezTo>
                  <a:pt x="2170545" y="347235"/>
                  <a:pt x="2171311" y="344954"/>
                  <a:pt x="2171311" y="344954"/>
                </a:cubicBezTo>
                <a:cubicBezTo>
                  <a:pt x="2171311" y="344041"/>
                  <a:pt x="2171311" y="343585"/>
                  <a:pt x="2171311" y="343585"/>
                </a:cubicBezTo>
                <a:close/>
                <a:moveTo>
                  <a:pt x="2187402" y="343128"/>
                </a:moveTo>
                <a:lnTo>
                  <a:pt x="2188168" y="343128"/>
                </a:lnTo>
                <a:cubicBezTo>
                  <a:pt x="2188168" y="344041"/>
                  <a:pt x="2188168" y="344497"/>
                  <a:pt x="2188168" y="344497"/>
                </a:cubicBezTo>
                <a:cubicBezTo>
                  <a:pt x="2188168" y="344497"/>
                  <a:pt x="2187402" y="344041"/>
                  <a:pt x="2187402" y="343128"/>
                </a:cubicBezTo>
                <a:close/>
                <a:moveTo>
                  <a:pt x="2169779" y="343128"/>
                </a:moveTo>
                <a:cubicBezTo>
                  <a:pt x="2169779" y="343128"/>
                  <a:pt x="2169779" y="343128"/>
                  <a:pt x="2169779" y="344954"/>
                </a:cubicBezTo>
                <a:cubicBezTo>
                  <a:pt x="2169779" y="344954"/>
                  <a:pt x="2169779" y="343585"/>
                  <a:pt x="2170545" y="343128"/>
                </a:cubicBezTo>
                <a:cubicBezTo>
                  <a:pt x="2170545" y="343128"/>
                  <a:pt x="2169779" y="343128"/>
                  <a:pt x="2169779" y="343128"/>
                </a:cubicBezTo>
                <a:close/>
                <a:moveTo>
                  <a:pt x="2172077" y="338565"/>
                </a:moveTo>
                <a:lnTo>
                  <a:pt x="2170545" y="339021"/>
                </a:lnTo>
                <a:cubicBezTo>
                  <a:pt x="2171311" y="339021"/>
                  <a:pt x="2171311" y="339477"/>
                  <a:pt x="2171311" y="339021"/>
                </a:cubicBezTo>
                <a:cubicBezTo>
                  <a:pt x="2171311" y="339021"/>
                  <a:pt x="2172077" y="339021"/>
                  <a:pt x="2172077" y="338565"/>
                </a:cubicBezTo>
                <a:close/>
                <a:moveTo>
                  <a:pt x="2151389" y="331719"/>
                </a:moveTo>
                <a:cubicBezTo>
                  <a:pt x="2151389" y="332176"/>
                  <a:pt x="2152155" y="332632"/>
                  <a:pt x="2152155" y="333088"/>
                </a:cubicBezTo>
                <a:lnTo>
                  <a:pt x="2152155" y="333545"/>
                </a:lnTo>
                <a:cubicBezTo>
                  <a:pt x="2152155" y="333545"/>
                  <a:pt x="2152155" y="333088"/>
                  <a:pt x="2151389" y="331719"/>
                </a:cubicBezTo>
                <a:close/>
                <a:moveTo>
                  <a:pt x="2141428" y="328068"/>
                </a:moveTo>
                <a:lnTo>
                  <a:pt x="2140662" y="328525"/>
                </a:lnTo>
                <a:lnTo>
                  <a:pt x="2141428" y="328525"/>
                </a:lnTo>
                <a:cubicBezTo>
                  <a:pt x="2141428" y="328525"/>
                  <a:pt x="2141428" y="328068"/>
                  <a:pt x="2141428" y="328068"/>
                </a:cubicBezTo>
                <a:close/>
                <a:moveTo>
                  <a:pt x="2079362" y="327612"/>
                </a:moveTo>
                <a:lnTo>
                  <a:pt x="2079362" y="328068"/>
                </a:lnTo>
                <a:lnTo>
                  <a:pt x="2079362" y="328525"/>
                </a:lnTo>
                <a:lnTo>
                  <a:pt x="2080129" y="328525"/>
                </a:lnTo>
                <a:cubicBezTo>
                  <a:pt x="2080129" y="328068"/>
                  <a:pt x="2080129" y="328068"/>
                  <a:pt x="2080129" y="328068"/>
                </a:cubicBezTo>
                <a:cubicBezTo>
                  <a:pt x="2080129" y="325787"/>
                  <a:pt x="2079362" y="326243"/>
                  <a:pt x="2079362" y="327612"/>
                </a:cubicBezTo>
                <a:close/>
                <a:moveTo>
                  <a:pt x="2073233" y="327612"/>
                </a:moveTo>
                <a:cubicBezTo>
                  <a:pt x="2072466" y="327156"/>
                  <a:pt x="2070934" y="327156"/>
                  <a:pt x="2070168" y="328068"/>
                </a:cubicBezTo>
                <a:cubicBezTo>
                  <a:pt x="2070168" y="328068"/>
                  <a:pt x="2070168" y="328068"/>
                  <a:pt x="2070168" y="328525"/>
                </a:cubicBezTo>
                <a:lnTo>
                  <a:pt x="2072466" y="328525"/>
                </a:lnTo>
                <a:lnTo>
                  <a:pt x="2074765" y="328068"/>
                </a:lnTo>
                <a:close/>
                <a:moveTo>
                  <a:pt x="2129934" y="326243"/>
                </a:moveTo>
                <a:cubicBezTo>
                  <a:pt x="2129934" y="326243"/>
                  <a:pt x="2129934" y="326243"/>
                  <a:pt x="2130700" y="326243"/>
                </a:cubicBezTo>
                <a:cubicBezTo>
                  <a:pt x="2130700" y="326243"/>
                  <a:pt x="2130700" y="328068"/>
                  <a:pt x="2130700" y="328068"/>
                </a:cubicBezTo>
                <a:cubicBezTo>
                  <a:pt x="2130700" y="327612"/>
                  <a:pt x="2129934" y="326243"/>
                  <a:pt x="2129934" y="326243"/>
                </a:cubicBezTo>
                <a:close/>
                <a:moveTo>
                  <a:pt x="2158285" y="324417"/>
                </a:moveTo>
                <a:cubicBezTo>
                  <a:pt x="2158285" y="328068"/>
                  <a:pt x="2155220" y="324417"/>
                  <a:pt x="2153688" y="326243"/>
                </a:cubicBezTo>
                <a:cubicBezTo>
                  <a:pt x="2154454" y="328068"/>
                  <a:pt x="2156753" y="326243"/>
                  <a:pt x="2157519" y="328068"/>
                </a:cubicBezTo>
                <a:cubicBezTo>
                  <a:pt x="2157519" y="326243"/>
                  <a:pt x="2158285" y="326243"/>
                  <a:pt x="2158285" y="326243"/>
                </a:cubicBezTo>
                <a:cubicBezTo>
                  <a:pt x="2158285" y="326243"/>
                  <a:pt x="2158285" y="326243"/>
                  <a:pt x="2158285" y="324417"/>
                </a:cubicBezTo>
                <a:close/>
                <a:moveTo>
                  <a:pt x="2152921" y="324417"/>
                </a:moveTo>
                <a:cubicBezTo>
                  <a:pt x="2152155" y="326243"/>
                  <a:pt x="2152921" y="326243"/>
                  <a:pt x="2152921" y="326243"/>
                </a:cubicBezTo>
                <a:cubicBezTo>
                  <a:pt x="2152155" y="326243"/>
                  <a:pt x="2150623" y="326243"/>
                  <a:pt x="2149090" y="326243"/>
                </a:cubicBezTo>
                <a:cubicBezTo>
                  <a:pt x="2148324" y="328068"/>
                  <a:pt x="2151389" y="326243"/>
                  <a:pt x="2152155" y="328068"/>
                </a:cubicBezTo>
                <a:cubicBezTo>
                  <a:pt x="2152155" y="328068"/>
                  <a:pt x="2152155" y="326243"/>
                  <a:pt x="2152921" y="328068"/>
                </a:cubicBezTo>
                <a:lnTo>
                  <a:pt x="2153688" y="328068"/>
                </a:lnTo>
                <a:lnTo>
                  <a:pt x="2153688" y="327612"/>
                </a:lnTo>
                <a:cubicBezTo>
                  <a:pt x="2152921" y="326699"/>
                  <a:pt x="2152921" y="325330"/>
                  <a:pt x="2152921" y="324417"/>
                </a:cubicBezTo>
                <a:close/>
                <a:moveTo>
                  <a:pt x="2127635" y="324417"/>
                </a:moveTo>
                <a:cubicBezTo>
                  <a:pt x="2126869" y="324417"/>
                  <a:pt x="2129934" y="326243"/>
                  <a:pt x="2128402" y="328068"/>
                </a:cubicBezTo>
                <a:cubicBezTo>
                  <a:pt x="2128402" y="328525"/>
                  <a:pt x="2129168" y="328525"/>
                  <a:pt x="2129934" y="328525"/>
                </a:cubicBezTo>
                <a:lnTo>
                  <a:pt x="2130700" y="328525"/>
                </a:lnTo>
                <a:cubicBezTo>
                  <a:pt x="2132233" y="328068"/>
                  <a:pt x="2133765" y="328068"/>
                  <a:pt x="2134532" y="328068"/>
                </a:cubicBezTo>
                <a:lnTo>
                  <a:pt x="2136064" y="328525"/>
                </a:lnTo>
                <a:cubicBezTo>
                  <a:pt x="2136064" y="328525"/>
                  <a:pt x="2136064" y="328525"/>
                  <a:pt x="2136830" y="328068"/>
                </a:cubicBezTo>
                <a:lnTo>
                  <a:pt x="2137597" y="328068"/>
                </a:lnTo>
                <a:cubicBezTo>
                  <a:pt x="2137597" y="324417"/>
                  <a:pt x="2138363" y="329894"/>
                  <a:pt x="2138363" y="326243"/>
                </a:cubicBezTo>
                <a:cubicBezTo>
                  <a:pt x="2136064" y="324417"/>
                  <a:pt x="2132999" y="329894"/>
                  <a:pt x="2132233" y="326243"/>
                </a:cubicBezTo>
                <a:cubicBezTo>
                  <a:pt x="2131467" y="326243"/>
                  <a:pt x="2131467" y="326243"/>
                  <a:pt x="2131467" y="328068"/>
                </a:cubicBezTo>
                <a:cubicBezTo>
                  <a:pt x="2131467" y="328068"/>
                  <a:pt x="2130700" y="326243"/>
                  <a:pt x="2130700" y="326243"/>
                </a:cubicBezTo>
                <a:cubicBezTo>
                  <a:pt x="2129934" y="324417"/>
                  <a:pt x="2129168" y="322136"/>
                  <a:pt x="2129168" y="324417"/>
                </a:cubicBezTo>
                <a:cubicBezTo>
                  <a:pt x="2129168" y="324417"/>
                  <a:pt x="2129934" y="324417"/>
                  <a:pt x="2129934" y="326243"/>
                </a:cubicBezTo>
                <a:cubicBezTo>
                  <a:pt x="2129168" y="324417"/>
                  <a:pt x="2128402" y="324417"/>
                  <a:pt x="2127635" y="324417"/>
                </a:cubicBezTo>
                <a:close/>
                <a:moveTo>
                  <a:pt x="2119973" y="324417"/>
                </a:moveTo>
                <a:cubicBezTo>
                  <a:pt x="2119973" y="326243"/>
                  <a:pt x="2119207" y="328068"/>
                  <a:pt x="2119207" y="326243"/>
                </a:cubicBezTo>
                <a:cubicBezTo>
                  <a:pt x="2118441" y="326243"/>
                  <a:pt x="2119207" y="327612"/>
                  <a:pt x="2119207" y="328068"/>
                </a:cubicBezTo>
                <a:lnTo>
                  <a:pt x="2119207" y="328525"/>
                </a:lnTo>
                <a:cubicBezTo>
                  <a:pt x="2119973" y="328981"/>
                  <a:pt x="2120739" y="328981"/>
                  <a:pt x="2121506" y="328981"/>
                </a:cubicBezTo>
                <a:cubicBezTo>
                  <a:pt x="2123804" y="328981"/>
                  <a:pt x="2125337" y="328068"/>
                  <a:pt x="2127635" y="328068"/>
                </a:cubicBezTo>
                <a:cubicBezTo>
                  <a:pt x="2127635" y="324417"/>
                  <a:pt x="2124570" y="324417"/>
                  <a:pt x="2123804" y="328068"/>
                </a:cubicBezTo>
                <a:cubicBezTo>
                  <a:pt x="2123804" y="324417"/>
                  <a:pt x="2123038" y="326243"/>
                  <a:pt x="2123038" y="328068"/>
                </a:cubicBezTo>
                <a:cubicBezTo>
                  <a:pt x="2122272" y="326243"/>
                  <a:pt x="2123038" y="326243"/>
                  <a:pt x="2122272" y="324417"/>
                </a:cubicBezTo>
                <a:cubicBezTo>
                  <a:pt x="2121506" y="324417"/>
                  <a:pt x="2121506" y="326243"/>
                  <a:pt x="2121506" y="328068"/>
                </a:cubicBezTo>
                <a:cubicBezTo>
                  <a:pt x="2120739" y="326243"/>
                  <a:pt x="2120739" y="324417"/>
                  <a:pt x="2119973" y="324417"/>
                </a:cubicBezTo>
                <a:close/>
                <a:moveTo>
                  <a:pt x="2100817" y="322592"/>
                </a:moveTo>
                <a:cubicBezTo>
                  <a:pt x="2101583" y="322592"/>
                  <a:pt x="2101583" y="323048"/>
                  <a:pt x="2101583" y="324417"/>
                </a:cubicBezTo>
                <a:cubicBezTo>
                  <a:pt x="2101583" y="323961"/>
                  <a:pt x="2101583" y="323505"/>
                  <a:pt x="2101583" y="323048"/>
                </a:cubicBezTo>
                <a:lnTo>
                  <a:pt x="2101583" y="322592"/>
                </a:lnTo>
                <a:close/>
                <a:moveTo>
                  <a:pt x="2080895" y="322592"/>
                </a:moveTo>
                <a:lnTo>
                  <a:pt x="2080895" y="323048"/>
                </a:lnTo>
                <a:cubicBezTo>
                  <a:pt x="2080895" y="323505"/>
                  <a:pt x="2080895" y="323505"/>
                  <a:pt x="2080895" y="324417"/>
                </a:cubicBezTo>
                <a:cubicBezTo>
                  <a:pt x="2080895" y="324417"/>
                  <a:pt x="2080895" y="322136"/>
                  <a:pt x="2081661" y="324417"/>
                </a:cubicBezTo>
                <a:lnTo>
                  <a:pt x="2081661" y="322592"/>
                </a:lnTo>
                <a:close/>
                <a:moveTo>
                  <a:pt x="2077064" y="322592"/>
                </a:moveTo>
                <a:lnTo>
                  <a:pt x="2077064" y="323048"/>
                </a:lnTo>
                <a:cubicBezTo>
                  <a:pt x="2077064" y="323048"/>
                  <a:pt x="2077830" y="323505"/>
                  <a:pt x="2077830" y="323505"/>
                </a:cubicBezTo>
                <a:cubicBezTo>
                  <a:pt x="2078596" y="323505"/>
                  <a:pt x="2078596" y="323505"/>
                  <a:pt x="2079362" y="323048"/>
                </a:cubicBezTo>
                <a:lnTo>
                  <a:pt x="2079362" y="322592"/>
                </a:lnTo>
                <a:close/>
                <a:moveTo>
                  <a:pt x="2075531" y="322592"/>
                </a:moveTo>
                <a:cubicBezTo>
                  <a:pt x="2075531" y="322592"/>
                  <a:pt x="2075531" y="323048"/>
                  <a:pt x="2076297" y="323048"/>
                </a:cubicBezTo>
                <a:cubicBezTo>
                  <a:pt x="2076297" y="323048"/>
                  <a:pt x="2076297" y="323048"/>
                  <a:pt x="2076297" y="322592"/>
                </a:cubicBezTo>
                <a:close/>
                <a:moveTo>
                  <a:pt x="2168246" y="322136"/>
                </a:moveTo>
                <a:cubicBezTo>
                  <a:pt x="2167480" y="324417"/>
                  <a:pt x="2167480" y="322136"/>
                  <a:pt x="2166714" y="324417"/>
                </a:cubicBezTo>
                <a:cubicBezTo>
                  <a:pt x="2164415" y="324417"/>
                  <a:pt x="2165181" y="324874"/>
                  <a:pt x="2166714" y="324874"/>
                </a:cubicBezTo>
                <a:cubicBezTo>
                  <a:pt x="2167480" y="324874"/>
                  <a:pt x="2168246" y="324874"/>
                  <a:pt x="2168246" y="324417"/>
                </a:cubicBezTo>
                <a:lnTo>
                  <a:pt x="2168246" y="323505"/>
                </a:lnTo>
                <a:cubicBezTo>
                  <a:pt x="2168246" y="323048"/>
                  <a:pt x="2168246" y="322592"/>
                  <a:pt x="2168246" y="322136"/>
                </a:cubicBezTo>
                <a:close/>
                <a:moveTo>
                  <a:pt x="2137597" y="322136"/>
                </a:moveTo>
                <a:cubicBezTo>
                  <a:pt x="2137597" y="325330"/>
                  <a:pt x="2139895" y="325787"/>
                  <a:pt x="2141428" y="326243"/>
                </a:cubicBezTo>
                <a:cubicBezTo>
                  <a:pt x="2142194" y="326243"/>
                  <a:pt x="2142194" y="326243"/>
                  <a:pt x="2142194" y="326243"/>
                </a:cubicBezTo>
                <a:cubicBezTo>
                  <a:pt x="2142960" y="326243"/>
                  <a:pt x="2141428" y="324417"/>
                  <a:pt x="2142194" y="324417"/>
                </a:cubicBezTo>
                <a:cubicBezTo>
                  <a:pt x="2141428" y="324417"/>
                  <a:pt x="2141428" y="324417"/>
                  <a:pt x="2141428" y="325330"/>
                </a:cubicBezTo>
                <a:cubicBezTo>
                  <a:pt x="2141428" y="324417"/>
                  <a:pt x="2140662" y="324417"/>
                  <a:pt x="2139895" y="324417"/>
                </a:cubicBezTo>
                <a:cubicBezTo>
                  <a:pt x="2139129" y="324417"/>
                  <a:pt x="2139129" y="324417"/>
                  <a:pt x="2137597" y="322136"/>
                </a:cubicBezTo>
                <a:close/>
                <a:moveTo>
                  <a:pt x="2108479" y="322136"/>
                </a:moveTo>
                <a:cubicBezTo>
                  <a:pt x="2108479" y="324417"/>
                  <a:pt x="2109246" y="324417"/>
                  <a:pt x="2109246" y="324417"/>
                </a:cubicBezTo>
                <a:cubicBezTo>
                  <a:pt x="2110012" y="324417"/>
                  <a:pt x="2109246" y="322136"/>
                  <a:pt x="2110012" y="324417"/>
                </a:cubicBezTo>
                <a:cubicBezTo>
                  <a:pt x="2110778" y="322136"/>
                  <a:pt x="2109246" y="322136"/>
                  <a:pt x="2108479" y="322136"/>
                </a:cubicBezTo>
                <a:close/>
                <a:moveTo>
                  <a:pt x="2072466" y="322136"/>
                </a:moveTo>
                <a:lnTo>
                  <a:pt x="2072466" y="323048"/>
                </a:lnTo>
                <a:cubicBezTo>
                  <a:pt x="2073233" y="323505"/>
                  <a:pt x="2073233" y="324417"/>
                  <a:pt x="2073999" y="324417"/>
                </a:cubicBezTo>
                <a:cubicBezTo>
                  <a:pt x="2073999" y="323505"/>
                  <a:pt x="2073999" y="323505"/>
                  <a:pt x="2073999" y="323048"/>
                </a:cubicBezTo>
                <a:lnTo>
                  <a:pt x="2073999" y="322592"/>
                </a:lnTo>
                <a:close/>
                <a:moveTo>
                  <a:pt x="2069401" y="322136"/>
                </a:moveTo>
                <a:lnTo>
                  <a:pt x="2067103" y="323048"/>
                </a:lnTo>
                <a:lnTo>
                  <a:pt x="2065570" y="323505"/>
                </a:lnTo>
                <a:lnTo>
                  <a:pt x="2065570" y="323657"/>
                </a:lnTo>
                <a:lnTo>
                  <a:pt x="2064804" y="323961"/>
                </a:lnTo>
                <a:lnTo>
                  <a:pt x="2065570" y="323961"/>
                </a:lnTo>
                <a:lnTo>
                  <a:pt x="2065570" y="323657"/>
                </a:lnTo>
                <a:lnTo>
                  <a:pt x="2067103" y="323048"/>
                </a:lnTo>
                <a:lnTo>
                  <a:pt x="2070168" y="322136"/>
                </a:lnTo>
                <a:close/>
                <a:moveTo>
                  <a:pt x="114724" y="322136"/>
                </a:moveTo>
                <a:lnTo>
                  <a:pt x="114724" y="323048"/>
                </a:lnTo>
                <a:cubicBezTo>
                  <a:pt x="114724" y="323505"/>
                  <a:pt x="114724" y="323505"/>
                  <a:pt x="115490" y="323505"/>
                </a:cubicBezTo>
                <a:cubicBezTo>
                  <a:pt x="115490" y="323505"/>
                  <a:pt x="115490" y="323505"/>
                  <a:pt x="115490" y="323048"/>
                </a:cubicBezTo>
                <a:lnTo>
                  <a:pt x="117023" y="322592"/>
                </a:lnTo>
                <a:lnTo>
                  <a:pt x="116256" y="322592"/>
                </a:lnTo>
                <a:close/>
                <a:moveTo>
                  <a:pt x="2157519" y="313465"/>
                </a:moveTo>
                <a:lnTo>
                  <a:pt x="2157519" y="313921"/>
                </a:lnTo>
                <a:cubicBezTo>
                  <a:pt x="2158285" y="314834"/>
                  <a:pt x="2158285" y="314834"/>
                  <a:pt x="2158285" y="314834"/>
                </a:cubicBezTo>
                <a:cubicBezTo>
                  <a:pt x="2159051" y="314834"/>
                  <a:pt x="2159051" y="314378"/>
                  <a:pt x="2159051" y="313921"/>
                </a:cubicBezTo>
                <a:lnTo>
                  <a:pt x="2159051" y="313465"/>
                </a:lnTo>
                <a:lnTo>
                  <a:pt x="2158285" y="313465"/>
                </a:lnTo>
                <a:close/>
                <a:moveTo>
                  <a:pt x="2160584" y="307076"/>
                </a:moveTo>
                <a:cubicBezTo>
                  <a:pt x="2159818" y="308445"/>
                  <a:pt x="2160584" y="308901"/>
                  <a:pt x="2160584" y="309814"/>
                </a:cubicBezTo>
                <a:lnTo>
                  <a:pt x="2161350" y="310270"/>
                </a:lnTo>
                <a:cubicBezTo>
                  <a:pt x="2162116" y="310727"/>
                  <a:pt x="2162116" y="310727"/>
                  <a:pt x="2162116" y="311183"/>
                </a:cubicBezTo>
                <a:lnTo>
                  <a:pt x="2162116" y="310727"/>
                </a:lnTo>
                <a:cubicBezTo>
                  <a:pt x="2162116" y="310270"/>
                  <a:pt x="2162882" y="309814"/>
                  <a:pt x="2162116" y="308901"/>
                </a:cubicBezTo>
                <a:cubicBezTo>
                  <a:pt x="2162882" y="310727"/>
                  <a:pt x="2162882" y="308901"/>
                  <a:pt x="2163649" y="310727"/>
                </a:cubicBezTo>
                <a:cubicBezTo>
                  <a:pt x="2163649" y="310727"/>
                  <a:pt x="2163649" y="308901"/>
                  <a:pt x="2163649" y="308901"/>
                </a:cubicBezTo>
                <a:cubicBezTo>
                  <a:pt x="2162882" y="308901"/>
                  <a:pt x="2162882" y="308901"/>
                  <a:pt x="2162116" y="308901"/>
                </a:cubicBezTo>
                <a:cubicBezTo>
                  <a:pt x="2162116" y="307076"/>
                  <a:pt x="2162882" y="307076"/>
                  <a:pt x="2163649" y="307076"/>
                </a:cubicBezTo>
                <a:cubicBezTo>
                  <a:pt x="2163649" y="307076"/>
                  <a:pt x="2163649" y="307532"/>
                  <a:pt x="2163649" y="307532"/>
                </a:cubicBezTo>
                <a:lnTo>
                  <a:pt x="2163649" y="307988"/>
                </a:lnTo>
                <a:cubicBezTo>
                  <a:pt x="2163649" y="307988"/>
                  <a:pt x="2164415" y="308445"/>
                  <a:pt x="2164415" y="307076"/>
                </a:cubicBezTo>
                <a:lnTo>
                  <a:pt x="2163649" y="307076"/>
                </a:lnTo>
                <a:lnTo>
                  <a:pt x="2162882" y="307076"/>
                </a:lnTo>
                <a:cubicBezTo>
                  <a:pt x="2162116" y="307076"/>
                  <a:pt x="2161350" y="307076"/>
                  <a:pt x="2160584" y="307076"/>
                </a:cubicBezTo>
                <a:close/>
                <a:moveTo>
                  <a:pt x="2154454" y="307076"/>
                </a:moveTo>
                <a:lnTo>
                  <a:pt x="2154454" y="307988"/>
                </a:lnTo>
                <a:lnTo>
                  <a:pt x="2155986" y="307988"/>
                </a:lnTo>
                <a:lnTo>
                  <a:pt x="2157519" y="308445"/>
                </a:lnTo>
                <a:cubicBezTo>
                  <a:pt x="2158285" y="308445"/>
                  <a:pt x="2159051" y="308901"/>
                  <a:pt x="2159051" y="308901"/>
                </a:cubicBezTo>
                <a:lnTo>
                  <a:pt x="2159818" y="309358"/>
                </a:lnTo>
                <a:lnTo>
                  <a:pt x="2159818" y="308901"/>
                </a:lnTo>
                <a:cubicBezTo>
                  <a:pt x="2159818" y="308445"/>
                  <a:pt x="2159818" y="307988"/>
                  <a:pt x="2159818" y="307076"/>
                </a:cubicBezTo>
                <a:cubicBezTo>
                  <a:pt x="2159051" y="307076"/>
                  <a:pt x="2157519" y="305707"/>
                  <a:pt x="2156753" y="307532"/>
                </a:cubicBezTo>
                <a:lnTo>
                  <a:pt x="2155986" y="307988"/>
                </a:lnTo>
                <a:cubicBezTo>
                  <a:pt x="2155220" y="307988"/>
                  <a:pt x="2155220" y="308445"/>
                  <a:pt x="2154454" y="307076"/>
                </a:cubicBezTo>
                <a:close/>
                <a:moveTo>
                  <a:pt x="2165947" y="306619"/>
                </a:moveTo>
                <a:cubicBezTo>
                  <a:pt x="2165181" y="307076"/>
                  <a:pt x="2165181" y="307988"/>
                  <a:pt x="2165181" y="308901"/>
                </a:cubicBezTo>
                <a:lnTo>
                  <a:pt x="2165947" y="308901"/>
                </a:lnTo>
                <a:cubicBezTo>
                  <a:pt x="2165947" y="310727"/>
                  <a:pt x="2167480" y="308901"/>
                  <a:pt x="2167480" y="310727"/>
                </a:cubicBezTo>
                <a:cubicBezTo>
                  <a:pt x="2167480" y="308901"/>
                  <a:pt x="2168246" y="308901"/>
                  <a:pt x="2168246" y="312552"/>
                </a:cubicBezTo>
                <a:cubicBezTo>
                  <a:pt x="2169012" y="310727"/>
                  <a:pt x="2170545" y="312552"/>
                  <a:pt x="2172077" y="312552"/>
                </a:cubicBezTo>
                <a:cubicBezTo>
                  <a:pt x="2172077" y="308901"/>
                  <a:pt x="2169779" y="308901"/>
                  <a:pt x="2169012" y="310727"/>
                </a:cubicBezTo>
                <a:cubicBezTo>
                  <a:pt x="2169012" y="310727"/>
                  <a:pt x="2169012" y="308901"/>
                  <a:pt x="2168246" y="308901"/>
                </a:cubicBezTo>
                <a:cubicBezTo>
                  <a:pt x="2169012" y="308901"/>
                  <a:pt x="2169012" y="308445"/>
                  <a:pt x="2169012" y="307988"/>
                </a:cubicBezTo>
                <a:lnTo>
                  <a:pt x="2169012" y="307532"/>
                </a:lnTo>
                <a:lnTo>
                  <a:pt x="2166714" y="307076"/>
                </a:lnTo>
                <a:close/>
                <a:moveTo>
                  <a:pt x="2152155" y="306619"/>
                </a:moveTo>
                <a:lnTo>
                  <a:pt x="2152155" y="307076"/>
                </a:lnTo>
                <a:cubicBezTo>
                  <a:pt x="2152155" y="307532"/>
                  <a:pt x="2152155" y="307988"/>
                  <a:pt x="2152155" y="308445"/>
                </a:cubicBezTo>
                <a:cubicBezTo>
                  <a:pt x="2151389" y="306163"/>
                  <a:pt x="2149090" y="307988"/>
                  <a:pt x="2147558" y="307532"/>
                </a:cubicBezTo>
                <a:lnTo>
                  <a:pt x="2146791" y="307532"/>
                </a:lnTo>
                <a:cubicBezTo>
                  <a:pt x="2146791" y="308901"/>
                  <a:pt x="2146791" y="308901"/>
                  <a:pt x="2146791" y="308901"/>
                </a:cubicBezTo>
                <a:cubicBezTo>
                  <a:pt x="2146025" y="308445"/>
                  <a:pt x="2145259" y="307988"/>
                  <a:pt x="2144493" y="307532"/>
                </a:cubicBezTo>
                <a:lnTo>
                  <a:pt x="2143726" y="307532"/>
                </a:lnTo>
                <a:lnTo>
                  <a:pt x="2142960" y="307988"/>
                </a:lnTo>
                <a:lnTo>
                  <a:pt x="2136831" y="310726"/>
                </a:lnTo>
                <a:lnTo>
                  <a:pt x="2136830" y="310726"/>
                </a:lnTo>
                <a:lnTo>
                  <a:pt x="2136064" y="307988"/>
                </a:lnTo>
                <a:lnTo>
                  <a:pt x="2135298" y="307988"/>
                </a:lnTo>
                <a:lnTo>
                  <a:pt x="2135298" y="308445"/>
                </a:lnTo>
                <a:cubicBezTo>
                  <a:pt x="2135298" y="308901"/>
                  <a:pt x="2136064" y="308901"/>
                  <a:pt x="2136064" y="308901"/>
                </a:cubicBezTo>
                <a:cubicBezTo>
                  <a:pt x="2136064" y="309358"/>
                  <a:pt x="2135298" y="309814"/>
                  <a:pt x="2135298" y="309814"/>
                </a:cubicBezTo>
                <a:lnTo>
                  <a:pt x="2135298" y="310270"/>
                </a:lnTo>
                <a:lnTo>
                  <a:pt x="2136064" y="310270"/>
                </a:lnTo>
                <a:lnTo>
                  <a:pt x="2136830" y="310726"/>
                </a:lnTo>
                <a:lnTo>
                  <a:pt x="2136830" y="310727"/>
                </a:lnTo>
                <a:lnTo>
                  <a:pt x="2136831" y="310726"/>
                </a:lnTo>
                <a:lnTo>
                  <a:pt x="2138363" y="311639"/>
                </a:lnTo>
                <a:cubicBezTo>
                  <a:pt x="2139129" y="312552"/>
                  <a:pt x="2138363" y="313465"/>
                  <a:pt x="2137597" y="314378"/>
                </a:cubicBezTo>
                <a:lnTo>
                  <a:pt x="2139129" y="314378"/>
                </a:lnTo>
                <a:cubicBezTo>
                  <a:pt x="2140662" y="314378"/>
                  <a:pt x="2141428" y="313921"/>
                  <a:pt x="2142960" y="312552"/>
                </a:cubicBezTo>
                <a:cubicBezTo>
                  <a:pt x="2141428" y="314834"/>
                  <a:pt x="2144493" y="316659"/>
                  <a:pt x="2143726" y="312552"/>
                </a:cubicBezTo>
                <a:cubicBezTo>
                  <a:pt x="2144493" y="312552"/>
                  <a:pt x="2143726" y="314834"/>
                  <a:pt x="2144493" y="315290"/>
                </a:cubicBezTo>
                <a:cubicBezTo>
                  <a:pt x="2144493" y="315290"/>
                  <a:pt x="2144493" y="315290"/>
                  <a:pt x="2144493" y="314834"/>
                </a:cubicBezTo>
                <a:cubicBezTo>
                  <a:pt x="2144493" y="314834"/>
                  <a:pt x="2144493" y="314834"/>
                  <a:pt x="2144493" y="312552"/>
                </a:cubicBezTo>
                <a:cubicBezTo>
                  <a:pt x="2147558" y="312552"/>
                  <a:pt x="2149090" y="313921"/>
                  <a:pt x="2151389" y="312552"/>
                </a:cubicBezTo>
                <a:lnTo>
                  <a:pt x="2150623" y="311639"/>
                </a:lnTo>
                <a:cubicBezTo>
                  <a:pt x="2149090" y="310727"/>
                  <a:pt x="2149090" y="309814"/>
                  <a:pt x="2151389" y="308445"/>
                </a:cubicBezTo>
                <a:lnTo>
                  <a:pt x="2152155" y="308445"/>
                </a:lnTo>
                <a:lnTo>
                  <a:pt x="2152921" y="307988"/>
                </a:lnTo>
                <a:lnTo>
                  <a:pt x="2152921" y="307532"/>
                </a:lnTo>
                <a:close/>
                <a:moveTo>
                  <a:pt x="2190563" y="304623"/>
                </a:moveTo>
                <a:cubicBezTo>
                  <a:pt x="2190084" y="304109"/>
                  <a:pt x="2189701" y="304109"/>
                  <a:pt x="2189701" y="307076"/>
                </a:cubicBezTo>
                <a:cubicBezTo>
                  <a:pt x="2189701" y="307076"/>
                  <a:pt x="2189701" y="307076"/>
                  <a:pt x="2190467" y="305250"/>
                </a:cubicBezTo>
                <a:cubicBezTo>
                  <a:pt x="2190467" y="305707"/>
                  <a:pt x="2191233" y="306163"/>
                  <a:pt x="2191233" y="306619"/>
                </a:cubicBezTo>
                <a:lnTo>
                  <a:pt x="2192000" y="306619"/>
                </a:lnTo>
                <a:lnTo>
                  <a:pt x="2192000" y="306163"/>
                </a:lnTo>
                <a:cubicBezTo>
                  <a:pt x="2192000" y="306163"/>
                  <a:pt x="2192000" y="305707"/>
                  <a:pt x="2192000" y="305250"/>
                </a:cubicBezTo>
                <a:cubicBezTo>
                  <a:pt x="2191616" y="306163"/>
                  <a:pt x="2191042" y="305136"/>
                  <a:pt x="2190563" y="304623"/>
                </a:cubicBezTo>
                <a:close/>
                <a:moveTo>
                  <a:pt x="2162116" y="299318"/>
                </a:moveTo>
                <a:cubicBezTo>
                  <a:pt x="2159051" y="298405"/>
                  <a:pt x="2156753" y="299318"/>
                  <a:pt x="2153688" y="299774"/>
                </a:cubicBezTo>
                <a:lnTo>
                  <a:pt x="2159818" y="300230"/>
                </a:lnTo>
                <a:lnTo>
                  <a:pt x="2160584" y="300230"/>
                </a:lnTo>
                <a:cubicBezTo>
                  <a:pt x="2161350" y="299774"/>
                  <a:pt x="2162116" y="299774"/>
                  <a:pt x="2162116" y="299318"/>
                </a:cubicBezTo>
                <a:close/>
                <a:moveTo>
                  <a:pt x="2183571" y="297492"/>
                </a:moveTo>
                <a:cubicBezTo>
                  <a:pt x="2183571" y="298861"/>
                  <a:pt x="2184337" y="300230"/>
                  <a:pt x="2184337" y="300230"/>
                </a:cubicBezTo>
                <a:cubicBezTo>
                  <a:pt x="2184337" y="300230"/>
                  <a:pt x="2184337" y="299774"/>
                  <a:pt x="2184337" y="299318"/>
                </a:cubicBezTo>
                <a:cubicBezTo>
                  <a:pt x="2185103" y="299318"/>
                  <a:pt x="2185870" y="301143"/>
                  <a:pt x="2185870" y="297492"/>
                </a:cubicBezTo>
                <a:cubicBezTo>
                  <a:pt x="2186636" y="299318"/>
                  <a:pt x="2188935" y="299318"/>
                  <a:pt x="2189701" y="299318"/>
                </a:cubicBezTo>
                <a:cubicBezTo>
                  <a:pt x="2189701" y="299318"/>
                  <a:pt x="2189701" y="299318"/>
                  <a:pt x="2189701" y="297492"/>
                </a:cubicBezTo>
                <a:cubicBezTo>
                  <a:pt x="2188935" y="297492"/>
                  <a:pt x="2187402" y="297492"/>
                  <a:pt x="2185870" y="297492"/>
                </a:cubicBezTo>
                <a:cubicBezTo>
                  <a:pt x="2185103" y="299318"/>
                  <a:pt x="2184337" y="297492"/>
                  <a:pt x="2183571" y="297492"/>
                </a:cubicBezTo>
                <a:close/>
                <a:moveTo>
                  <a:pt x="2144972" y="297378"/>
                </a:moveTo>
                <a:cubicBezTo>
                  <a:pt x="2144493" y="296922"/>
                  <a:pt x="2144110" y="296580"/>
                  <a:pt x="2143726" y="297949"/>
                </a:cubicBezTo>
                <a:lnTo>
                  <a:pt x="2144493" y="298861"/>
                </a:lnTo>
                <a:lnTo>
                  <a:pt x="2146025" y="298861"/>
                </a:lnTo>
                <a:lnTo>
                  <a:pt x="2146791" y="298861"/>
                </a:lnTo>
                <a:cubicBezTo>
                  <a:pt x="2146791" y="298405"/>
                  <a:pt x="2146791" y="297949"/>
                  <a:pt x="2146791" y="297492"/>
                </a:cubicBezTo>
                <a:cubicBezTo>
                  <a:pt x="2146025" y="298405"/>
                  <a:pt x="2145451" y="297834"/>
                  <a:pt x="2144972" y="297378"/>
                </a:cubicBezTo>
                <a:close/>
                <a:moveTo>
                  <a:pt x="2137597" y="297036"/>
                </a:moveTo>
                <a:lnTo>
                  <a:pt x="2137597" y="297492"/>
                </a:lnTo>
                <a:lnTo>
                  <a:pt x="2138363" y="297492"/>
                </a:lnTo>
                <a:lnTo>
                  <a:pt x="2138363" y="297036"/>
                </a:lnTo>
                <a:cubicBezTo>
                  <a:pt x="2138363" y="297036"/>
                  <a:pt x="2138363" y="297036"/>
                  <a:pt x="2137597" y="297036"/>
                </a:cubicBezTo>
                <a:close/>
                <a:moveTo>
                  <a:pt x="2295442" y="296123"/>
                </a:moveTo>
                <a:cubicBezTo>
                  <a:pt x="2329156" y="295210"/>
                  <a:pt x="2298507" y="299774"/>
                  <a:pt x="2284715" y="299774"/>
                </a:cubicBezTo>
                <a:cubicBezTo>
                  <a:pt x="2280883" y="299774"/>
                  <a:pt x="2277818" y="299318"/>
                  <a:pt x="2280883" y="297949"/>
                </a:cubicBezTo>
                <a:cubicBezTo>
                  <a:pt x="2283948" y="295667"/>
                  <a:pt x="2292377" y="296123"/>
                  <a:pt x="2295442" y="296123"/>
                </a:cubicBezTo>
                <a:close/>
                <a:moveTo>
                  <a:pt x="2188168" y="295667"/>
                </a:moveTo>
                <a:cubicBezTo>
                  <a:pt x="2188935" y="296123"/>
                  <a:pt x="2188935" y="296579"/>
                  <a:pt x="2189701" y="296579"/>
                </a:cubicBezTo>
                <a:cubicBezTo>
                  <a:pt x="2189701" y="296123"/>
                  <a:pt x="2190467" y="295667"/>
                  <a:pt x="2190467" y="295667"/>
                </a:cubicBezTo>
                <a:cubicBezTo>
                  <a:pt x="2190467" y="293841"/>
                  <a:pt x="2188935" y="295667"/>
                  <a:pt x="2188168" y="295667"/>
                </a:cubicBezTo>
                <a:close/>
                <a:moveTo>
                  <a:pt x="2179740" y="295667"/>
                </a:moveTo>
                <a:cubicBezTo>
                  <a:pt x="2179740" y="296123"/>
                  <a:pt x="2180506" y="296579"/>
                  <a:pt x="2180506" y="296579"/>
                </a:cubicBezTo>
                <a:cubicBezTo>
                  <a:pt x="2181272" y="296123"/>
                  <a:pt x="2182038" y="295667"/>
                  <a:pt x="2182038" y="295667"/>
                </a:cubicBezTo>
                <a:cubicBezTo>
                  <a:pt x="2181272" y="293841"/>
                  <a:pt x="2180506" y="295667"/>
                  <a:pt x="2179740" y="295667"/>
                </a:cubicBezTo>
                <a:close/>
                <a:moveTo>
                  <a:pt x="2142960" y="295667"/>
                </a:moveTo>
                <a:cubicBezTo>
                  <a:pt x="2142960" y="299318"/>
                  <a:pt x="2142194" y="293841"/>
                  <a:pt x="2141428" y="297492"/>
                </a:cubicBezTo>
                <a:cubicBezTo>
                  <a:pt x="2141428" y="297492"/>
                  <a:pt x="2142194" y="297492"/>
                  <a:pt x="2142194" y="298405"/>
                </a:cubicBezTo>
                <a:lnTo>
                  <a:pt x="2142960" y="298405"/>
                </a:lnTo>
                <a:cubicBezTo>
                  <a:pt x="2142960" y="297492"/>
                  <a:pt x="2142960" y="297036"/>
                  <a:pt x="2142960" y="295667"/>
                </a:cubicBezTo>
                <a:close/>
                <a:moveTo>
                  <a:pt x="2134532" y="295667"/>
                </a:moveTo>
                <a:lnTo>
                  <a:pt x="2134532" y="296123"/>
                </a:lnTo>
                <a:lnTo>
                  <a:pt x="2136064" y="296579"/>
                </a:lnTo>
                <a:lnTo>
                  <a:pt x="2135298" y="295667"/>
                </a:lnTo>
                <a:close/>
                <a:moveTo>
                  <a:pt x="2144493" y="294754"/>
                </a:moveTo>
                <a:lnTo>
                  <a:pt x="2143918" y="294868"/>
                </a:lnTo>
                <a:lnTo>
                  <a:pt x="2139895" y="295210"/>
                </a:lnTo>
                <a:lnTo>
                  <a:pt x="2139895" y="295667"/>
                </a:lnTo>
                <a:lnTo>
                  <a:pt x="2143918" y="294868"/>
                </a:lnTo>
                <a:lnTo>
                  <a:pt x="2145259" y="294754"/>
                </a:lnTo>
                <a:close/>
                <a:moveTo>
                  <a:pt x="2184337" y="293841"/>
                </a:moveTo>
                <a:cubicBezTo>
                  <a:pt x="2185103" y="295667"/>
                  <a:pt x="2185103" y="296123"/>
                  <a:pt x="2185870" y="296123"/>
                </a:cubicBezTo>
                <a:cubicBezTo>
                  <a:pt x="2185870" y="296123"/>
                  <a:pt x="2186636" y="295667"/>
                  <a:pt x="2186636" y="295667"/>
                </a:cubicBezTo>
                <a:cubicBezTo>
                  <a:pt x="2186636" y="293841"/>
                  <a:pt x="2185103" y="295667"/>
                  <a:pt x="2184337" y="293841"/>
                </a:cubicBezTo>
                <a:close/>
                <a:moveTo>
                  <a:pt x="2159051" y="292929"/>
                </a:moveTo>
                <a:lnTo>
                  <a:pt x="2159051" y="293385"/>
                </a:lnTo>
                <a:cubicBezTo>
                  <a:pt x="2159818" y="293841"/>
                  <a:pt x="2159818" y="293841"/>
                  <a:pt x="2159818" y="293841"/>
                </a:cubicBezTo>
                <a:cubicBezTo>
                  <a:pt x="2159818" y="293385"/>
                  <a:pt x="2159051" y="293385"/>
                  <a:pt x="2159051" y="292929"/>
                </a:cubicBezTo>
                <a:close/>
                <a:moveTo>
                  <a:pt x="2168246" y="292016"/>
                </a:moveTo>
                <a:lnTo>
                  <a:pt x="2169012" y="292929"/>
                </a:lnTo>
                <a:cubicBezTo>
                  <a:pt x="2169779" y="293841"/>
                  <a:pt x="2169779" y="294298"/>
                  <a:pt x="2170545" y="294298"/>
                </a:cubicBezTo>
                <a:cubicBezTo>
                  <a:pt x="2171311" y="294298"/>
                  <a:pt x="2172077" y="293841"/>
                  <a:pt x="2172844" y="293841"/>
                </a:cubicBezTo>
                <a:cubicBezTo>
                  <a:pt x="2172844" y="292016"/>
                  <a:pt x="2171311" y="293385"/>
                  <a:pt x="2169012" y="292472"/>
                </a:cubicBezTo>
                <a:lnTo>
                  <a:pt x="2169012" y="292016"/>
                </a:lnTo>
                <a:close/>
                <a:moveTo>
                  <a:pt x="2152921" y="286083"/>
                </a:moveTo>
                <a:cubicBezTo>
                  <a:pt x="2154454" y="289734"/>
                  <a:pt x="2157519" y="284714"/>
                  <a:pt x="2158285" y="287452"/>
                </a:cubicBezTo>
                <a:lnTo>
                  <a:pt x="2158285" y="287909"/>
                </a:lnTo>
                <a:lnTo>
                  <a:pt x="2159051" y="287909"/>
                </a:lnTo>
                <a:lnTo>
                  <a:pt x="2159051" y="287452"/>
                </a:lnTo>
                <a:cubicBezTo>
                  <a:pt x="2159051" y="286996"/>
                  <a:pt x="2159051" y="286083"/>
                  <a:pt x="2159051" y="286083"/>
                </a:cubicBezTo>
                <a:cubicBezTo>
                  <a:pt x="2157519" y="286083"/>
                  <a:pt x="2154454" y="284258"/>
                  <a:pt x="2152921" y="286083"/>
                </a:cubicBezTo>
                <a:close/>
                <a:moveTo>
                  <a:pt x="2162883" y="284714"/>
                </a:moveTo>
                <a:cubicBezTo>
                  <a:pt x="2162116" y="284258"/>
                  <a:pt x="2161350" y="284258"/>
                  <a:pt x="2161350" y="286083"/>
                </a:cubicBezTo>
                <a:cubicBezTo>
                  <a:pt x="2162116" y="286083"/>
                  <a:pt x="2162882" y="286083"/>
                  <a:pt x="2164415" y="286083"/>
                </a:cubicBezTo>
                <a:cubicBezTo>
                  <a:pt x="2164415" y="286083"/>
                  <a:pt x="2163649" y="285170"/>
                  <a:pt x="2162883" y="284714"/>
                </a:cubicBezTo>
                <a:close/>
                <a:moveTo>
                  <a:pt x="2142194" y="284258"/>
                </a:moveTo>
                <a:cubicBezTo>
                  <a:pt x="2142960" y="282432"/>
                  <a:pt x="2143726" y="284258"/>
                  <a:pt x="2144493" y="284258"/>
                </a:cubicBezTo>
                <a:cubicBezTo>
                  <a:pt x="2144493" y="284258"/>
                  <a:pt x="2144493" y="284714"/>
                  <a:pt x="2143726" y="285170"/>
                </a:cubicBezTo>
                <a:cubicBezTo>
                  <a:pt x="2142960" y="285170"/>
                  <a:pt x="2142960" y="284714"/>
                  <a:pt x="2142194" y="284258"/>
                </a:cubicBezTo>
                <a:close/>
                <a:moveTo>
                  <a:pt x="2106181" y="282432"/>
                </a:moveTo>
                <a:lnTo>
                  <a:pt x="2106947" y="282432"/>
                </a:lnTo>
                <a:lnTo>
                  <a:pt x="2110430" y="284092"/>
                </a:lnTo>
                <a:lnTo>
                  <a:pt x="2110375" y="284354"/>
                </a:lnTo>
                <a:lnTo>
                  <a:pt x="2106947" y="285170"/>
                </a:lnTo>
                <a:lnTo>
                  <a:pt x="2106947" y="284714"/>
                </a:lnTo>
                <a:cubicBezTo>
                  <a:pt x="2106947" y="284258"/>
                  <a:pt x="2106181" y="283801"/>
                  <a:pt x="2106181" y="282889"/>
                </a:cubicBezTo>
                <a:close/>
                <a:moveTo>
                  <a:pt x="2182805" y="276500"/>
                </a:moveTo>
                <a:cubicBezTo>
                  <a:pt x="2184337" y="276500"/>
                  <a:pt x="2187402" y="278325"/>
                  <a:pt x="2190467" y="276500"/>
                </a:cubicBezTo>
                <a:cubicBezTo>
                  <a:pt x="2194298" y="278325"/>
                  <a:pt x="2188935" y="276500"/>
                  <a:pt x="2187402" y="278325"/>
                </a:cubicBezTo>
                <a:cubicBezTo>
                  <a:pt x="2187402" y="282432"/>
                  <a:pt x="2186636" y="276500"/>
                  <a:pt x="2186636" y="280150"/>
                </a:cubicBezTo>
                <a:cubicBezTo>
                  <a:pt x="2184337" y="278325"/>
                  <a:pt x="2183571" y="280150"/>
                  <a:pt x="2179740" y="278325"/>
                </a:cubicBezTo>
                <a:lnTo>
                  <a:pt x="2182038" y="278325"/>
                </a:lnTo>
                <a:cubicBezTo>
                  <a:pt x="2182038" y="278325"/>
                  <a:pt x="2182038" y="274674"/>
                  <a:pt x="2182805" y="276500"/>
                </a:cubicBezTo>
                <a:close/>
                <a:moveTo>
                  <a:pt x="2146025" y="276500"/>
                </a:moveTo>
                <a:cubicBezTo>
                  <a:pt x="2146791" y="274674"/>
                  <a:pt x="2146025" y="276500"/>
                  <a:pt x="2147558" y="278325"/>
                </a:cubicBezTo>
                <a:cubicBezTo>
                  <a:pt x="2146791" y="276500"/>
                  <a:pt x="2146791" y="276500"/>
                  <a:pt x="2147558" y="276500"/>
                </a:cubicBezTo>
                <a:cubicBezTo>
                  <a:pt x="2147558" y="274674"/>
                  <a:pt x="2146025" y="274674"/>
                  <a:pt x="2146025" y="276500"/>
                </a:cubicBezTo>
                <a:close/>
                <a:moveTo>
                  <a:pt x="2159051" y="274674"/>
                </a:moveTo>
                <a:lnTo>
                  <a:pt x="2159818" y="275131"/>
                </a:lnTo>
                <a:cubicBezTo>
                  <a:pt x="2159818" y="275587"/>
                  <a:pt x="2159818" y="275587"/>
                  <a:pt x="2159818" y="275587"/>
                </a:cubicBezTo>
                <a:cubicBezTo>
                  <a:pt x="2159818" y="275587"/>
                  <a:pt x="2159818" y="275587"/>
                  <a:pt x="2159051" y="275131"/>
                </a:cubicBezTo>
                <a:close/>
                <a:moveTo>
                  <a:pt x="2157519" y="274674"/>
                </a:moveTo>
                <a:lnTo>
                  <a:pt x="2157519" y="275131"/>
                </a:lnTo>
                <a:cubicBezTo>
                  <a:pt x="2157519" y="276043"/>
                  <a:pt x="2157519" y="276500"/>
                  <a:pt x="2156753" y="276500"/>
                </a:cubicBezTo>
                <a:cubicBezTo>
                  <a:pt x="2160584" y="276500"/>
                  <a:pt x="2165947" y="277869"/>
                  <a:pt x="2170545" y="278325"/>
                </a:cubicBezTo>
                <a:cubicBezTo>
                  <a:pt x="2173610" y="278325"/>
                  <a:pt x="2176675" y="277869"/>
                  <a:pt x="2178207" y="276500"/>
                </a:cubicBezTo>
                <a:cubicBezTo>
                  <a:pt x="2178207" y="276500"/>
                  <a:pt x="2178207" y="276500"/>
                  <a:pt x="2178207" y="275131"/>
                </a:cubicBezTo>
                <a:lnTo>
                  <a:pt x="2174376" y="275131"/>
                </a:lnTo>
                <a:cubicBezTo>
                  <a:pt x="2172844" y="275131"/>
                  <a:pt x="2170545" y="275131"/>
                  <a:pt x="2169012" y="275131"/>
                </a:cubicBezTo>
                <a:lnTo>
                  <a:pt x="2168246" y="275131"/>
                </a:lnTo>
                <a:cubicBezTo>
                  <a:pt x="2167480" y="275587"/>
                  <a:pt x="2166714" y="275587"/>
                  <a:pt x="2165947" y="275131"/>
                </a:cubicBezTo>
                <a:lnTo>
                  <a:pt x="2165947" y="274674"/>
                </a:lnTo>
                <a:lnTo>
                  <a:pt x="2164415" y="274674"/>
                </a:lnTo>
                <a:lnTo>
                  <a:pt x="2162882" y="274674"/>
                </a:lnTo>
                <a:lnTo>
                  <a:pt x="2162116" y="274674"/>
                </a:lnTo>
                <a:cubicBezTo>
                  <a:pt x="2161350" y="275131"/>
                  <a:pt x="2161350" y="275131"/>
                  <a:pt x="2160584" y="275131"/>
                </a:cubicBezTo>
                <a:lnTo>
                  <a:pt x="2159818" y="275131"/>
                </a:lnTo>
                <a:lnTo>
                  <a:pt x="2160584" y="274674"/>
                </a:lnTo>
                <a:lnTo>
                  <a:pt x="2159818" y="274674"/>
                </a:lnTo>
                <a:lnTo>
                  <a:pt x="2159051" y="274674"/>
                </a:lnTo>
                <a:close/>
                <a:moveTo>
                  <a:pt x="2150623" y="274674"/>
                </a:moveTo>
                <a:cubicBezTo>
                  <a:pt x="2149090" y="276500"/>
                  <a:pt x="2148324" y="276500"/>
                  <a:pt x="2148324" y="278325"/>
                </a:cubicBezTo>
                <a:cubicBezTo>
                  <a:pt x="2149090" y="278325"/>
                  <a:pt x="2149856" y="278325"/>
                  <a:pt x="2149856" y="276500"/>
                </a:cubicBezTo>
                <a:cubicBezTo>
                  <a:pt x="2150623" y="278325"/>
                  <a:pt x="2150623" y="278325"/>
                  <a:pt x="2150623" y="279694"/>
                </a:cubicBezTo>
                <a:cubicBezTo>
                  <a:pt x="2152155" y="276956"/>
                  <a:pt x="2154454" y="280150"/>
                  <a:pt x="2156753" y="278325"/>
                </a:cubicBezTo>
                <a:cubicBezTo>
                  <a:pt x="2155986" y="276500"/>
                  <a:pt x="2153688" y="276500"/>
                  <a:pt x="2153688" y="278325"/>
                </a:cubicBezTo>
                <a:cubicBezTo>
                  <a:pt x="2153688" y="272849"/>
                  <a:pt x="2150623" y="280150"/>
                  <a:pt x="2150623" y="274674"/>
                </a:cubicBezTo>
                <a:close/>
                <a:moveTo>
                  <a:pt x="2145259" y="274674"/>
                </a:moveTo>
                <a:cubicBezTo>
                  <a:pt x="2145259" y="276500"/>
                  <a:pt x="2143726" y="276500"/>
                  <a:pt x="2143726" y="278325"/>
                </a:cubicBezTo>
                <a:cubicBezTo>
                  <a:pt x="2144493" y="280150"/>
                  <a:pt x="2144493" y="276500"/>
                  <a:pt x="2144493" y="280150"/>
                </a:cubicBezTo>
                <a:cubicBezTo>
                  <a:pt x="2146025" y="278325"/>
                  <a:pt x="2145259" y="278325"/>
                  <a:pt x="2145259" y="274674"/>
                </a:cubicBezTo>
                <a:close/>
                <a:moveTo>
                  <a:pt x="2140662" y="274674"/>
                </a:moveTo>
                <a:lnTo>
                  <a:pt x="2139129" y="275131"/>
                </a:lnTo>
                <a:lnTo>
                  <a:pt x="2138363" y="275587"/>
                </a:lnTo>
                <a:lnTo>
                  <a:pt x="2137597" y="275587"/>
                </a:lnTo>
                <a:cubicBezTo>
                  <a:pt x="2133765" y="276956"/>
                  <a:pt x="2142194" y="278325"/>
                  <a:pt x="2126869" y="281063"/>
                </a:cubicBezTo>
                <a:cubicBezTo>
                  <a:pt x="2126103" y="281063"/>
                  <a:pt x="2125337" y="281063"/>
                  <a:pt x="2124570" y="281063"/>
                </a:cubicBezTo>
                <a:lnTo>
                  <a:pt x="2123804" y="280607"/>
                </a:lnTo>
                <a:lnTo>
                  <a:pt x="2123038" y="280607"/>
                </a:lnTo>
                <a:cubicBezTo>
                  <a:pt x="2122272" y="280150"/>
                  <a:pt x="2121506" y="279238"/>
                  <a:pt x="2120739" y="279238"/>
                </a:cubicBezTo>
                <a:cubicBezTo>
                  <a:pt x="2118441" y="279238"/>
                  <a:pt x="2114609" y="280607"/>
                  <a:pt x="2111544" y="281063"/>
                </a:cubicBezTo>
                <a:cubicBezTo>
                  <a:pt x="2110012" y="281520"/>
                  <a:pt x="2109246" y="281520"/>
                  <a:pt x="2108479" y="281520"/>
                </a:cubicBezTo>
                <a:lnTo>
                  <a:pt x="2106181" y="282432"/>
                </a:lnTo>
                <a:cubicBezTo>
                  <a:pt x="2098518" y="284258"/>
                  <a:pt x="2100817" y="286540"/>
                  <a:pt x="2107713" y="287452"/>
                </a:cubicBezTo>
                <a:lnTo>
                  <a:pt x="2106947" y="286996"/>
                </a:lnTo>
                <a:cubicBezTo>
                  <a:pt x="2106947" y="286996"/>
                  <a:pt x="2106947" y="286540"/>
                  <a:pt x="2106947" y="286083"/>
                </a:cubicBezTo>
                <a:cubicBezTo>
                  <a:pt x="2107713" y="286083"/>
                  <a:pt x="2108479" y="286083"/>
                  <a:pt x="2109246" y="286083"/>
                </a:cubicBezTo>
                <a:cubicBezTo>
                  <a:pt x="2109246" y="286540"/>
                  <a:pt x="2109246" y="286996"/>
                  <a:pt x="2109246" y="286996"/>
                </a:cubicBezTo>
                <a:lnTo>
                  <a:pt x="2109246" y="287909"/>
                </a:lnTo>
                <a:lnTo>
                  <a:pt x="2112311" y="287909"/>
                </a:lnTo>
                <a:cubicBezTo>
                  <a:pt x="2111544" y="287909"/>
                  <a:pt x="2111544" y="286083"/>
                  <a:pt x="2111544" y="286083"/>
                </a:cubicBezTo>
                <a:cubicBezTo>
                  <a:pt x="2111544" y="287909"/>
                  <a:pt x="2110012" y="286083"/>
                  <a:pt x="2110012" y="286083"/>
                </a:cubicBezTo>
                <a:lnTo>
                  <a:pt x="2110375" y="284354"/>
                </a:lnTo>
                <a:lnTo>
                  <a:pt x="2110778" y="284258"/>
                </a:lnTo>
                <a:lnTo>
                  <a:pt x="2110430" y="284092"/>
                </a:lnTo>
                <a:lnTo>
                  <a:pt x="2110778" y="282432"/>
                </a:lnTo>
                <a:cubicBezTo>
                  <a:pt x="2114609" y="282432"/>
                  <a:pt x="2116908" y="282432"/>
                  <a:pt x="2119207" y="282432"/>
                </a:cubicBezTo>
                <a:cubicBezTo>
                  <a:pt x="2119973" y="280150"/>
                  <a:pt x="2119207" y="284258"/>
                  <a:pt x="2119973" y="284258"/>
                </a:cubicBezTo>
                <a:lnTo>
                  <a:pt x="2120739" y="284258"/>
                </a:lnTo>
                <a:cubicBezTo>
                  <a:pt x="2120739" y="284258"/>
                  <a:pt x="2120739" y="286083"/>
                  <a:pt x="2120739" y="286083"/>
                </a:cubicBezTo>
                <a:cubicBezTo>
                  <a:pt x="2118441" y="287909"/>
                  <a:pt x="2116908" y="286083"/>
                  <a:pt x="2115376" y="287909"/>
                </a:cubicBezTo>
                <a:lnTo>
                  <a:pt x="2116142" y="288365"/>
                </a:lnTo>
                <a:lnTo>
                  <a:pt x="2117674" y="288365"/>
                </a:lnTo>
                <a:lnTo>
                  <a:pt x="2119973" y="287909"/>
                </a:lnTo>
                <a:lnTo>
                  <a:pt x="2120739" y="287909"/>
                </a:lnTo>
                <a:lnTo>
                  <a:pt x="2123038" y="287909"/>
                </a:lnTo>
                <a:lnTo>
                  <a:pt x="2123038" y="286996"/>
                </a:lnTo>
                <a:cubicBezTo>
                  <a:pt x="2123038" y="286996"/>
                  <a:pt x="2123038" y="286540"/>
                  <a:pt x="2123804" y="286083"/>
                </a:cubicBezTo>
                <a:cubicBezTo>
                  <a:pt x="2123804" y="286540"/>
                  <a:pt x="2123804" y="286996"/>
                  <a:pt x="2123804" y="286996"/>
                </a:cubicBezTo>
                <a:lnTo>
                  <a:pt x="2124570" y="287909"/>
                </a:lnTo>
                <a:lnTo>
                  <a:pt x="2124570" y="287452"/>
                </a:lnTo>
                <a:cubicBezTo>
                  <a:pt x="2124570" y="286540"/>
                  <a:pt x="2123804" y="286083"/>
                  <a:pt x="2123804" y="286083"/>
                </a:cubicBezTo>
                <a:cubicBezTo>
                  <a:pt x="2123804" y="286083"/>
                  <a:pt x="2123038" y="286083"/>
                  <a:pt x="2123038" y="284258"/>
                </a:cubicBezTo>
                <a:lnTo>
                  <a:pt x="2123804" y="284258"/>
                </a:lnTo>
                <a:lnTo>
                  <a:pt x="2124570" y="284258"/>
                </a:lnTo>
                <a:cubicBezTo>
                  <a:pt x="2123038" y="282432"/>
                  <a:pt x="2123804" y="282432"/>
                  <a:pt x="2123804" y="281063"/>
                </a:cubicBezTo>
                <a:cubicBezTo>
                  <a:pt x="2124570" y="282432"/>
                  <a:pt x="2125337" y="282432"/>
                  <a:pt x="2126103" y="282432"/>
                </a:cubicBezTo>
                <a:cubicBezTo>
                  <a:pt x="2125337" y="286083"/>
                  <a:pt x="2126869" y="284258"/>
                  <a:pt x="2126869" y="286083"/>
                </a:cubicBezTo>
                <a:cubicBezTo>
                  <a:pt x="2126103" y="286083"/>
                  <a:pt x="2125337" y="286083"/>
                  <a:pt x="2124570" y="286083"/>
                </a:cubicBezTo>
                <a:cubicBezTo>
                  <a:pt x="2125337" y="286083"/>
                  <a:pt x="2125337" y="286996"/>
                  <a:pt x="2125337" y="287452"/>
                </a:cubicBezTo>
                <a:lnTo>
                  <a:pt x="2125337" y="287909"/>
                </a:lnTo>
                <a:cubicBezTo>
                  <a:pt x="2125337" y="287452"/>
                  <a:pt x="2125337" y="287452"/>
                  <a:pt x="2126103" y="287452"/>
                </a:cubicBezTo>
                <a:lnTo>
                  <a:pt x="2126103" y="287909"/>
                </a:lnTo>
                <a:lnTo>
                  <a:pt x="2126869" y="287452"/>
                </a:lnTo>
                <a:cubicBezTo>
                  <a:pt x="2129934" y="287452"/>
                  <a:pt x="2132999" y="286996"/>
                  <a:pt x="2136064" y="286540"/>
                </a:cubicBezTo>
                <a:cubicBezTo>
                  <a:pt x="2136064" y="286540"/>
                  <a:pt x="2136830" y="286540"/>
                  <a:pt x="2137597" y="286540"/>
                </a:cubicBezTo>
                <a:lnTo>
                  <a:pt x="2139129" y="286540"/>
                </a:lnTo>
                <a:lnTo>
                  <a:pt x="2139895" y="286996"/>
                </a:lnTo>
                <a:lnTo>
                  <a:pt x="2140662" y="286540"/>
                </a:lnTo>
                <a:lnTo>
                  <a:pt x="2140662" y="286996"/>
                </a:lnTo>
                <a:lnTo>
                  <a:pt x="2141428" y="286996"/>
                </a:lnTo>
                <a:lnTo>
                  <a:pt x="2142194" y="287452"/>
                </a:lnTo>
                <a:lnTo>
                  <a:pt x="2142960" y="287452"/>
                </a:lnTo>
                <a:cubicBezTo>
                  <a:pt x="2143726" y="286540"/>
                  <a:pt x="2142960" y="286083"/>
                  <a:pt x="2142960" y="286996"/>
                </a:cubicBezTo>
                <a:lnTo>
                  <a:pt x="2142194" y="287452"/>
                </a:lnTo>
                <a:lnTo>
                  <a:pt x="2142194" y="286996"/>
                </a:lnTo>
                <a:cubicBezTo>
                  <a:pt x="2142194" y="286540"/>
                  <a:pt x="2142194" y="286083"/>
                  <a:pt x="2142194" y="286083"/>
                </a:cubicBezTo>
                <a:cubicBezTo>
                  <a:pt x="2142194" y="284258"/>
                  <a:pt x="2143726" y="287909"/>
                  <a:pt x="2144493" y="286083"/>
                </a:cubicBezTo>
                <a:cubicBezTo>
                  <a:pt x="2144493" y="286540"/>
                  <a:pt x="2144493" y="286996"/>
                  <a:pt x="2143726" y="286996"/>
                </a:cubicBezTo>
                <a:lnTo>
                  <a:pt x="2143726" y="287452"/>
                </a:lnTo>
                <a:lnTo>
                  <a:pt x="2144493" y="287909"/>
                </a:lnTo>
                <a:lnTo>
                  <a:pt x="2144493" y="286083"/>
                </a:lnTo>
                <a:lnTo>
                  <a:pt x="2144493" y="284258"/>
                </a:lnTo>
                <a:cubicBezTo>
                  <a:pt x="2145259" y="284258"/>
                  <a:pt x="2144493" y="286996"/>
                  <a:pt x="2145259" y="287909"/>
                </a:cubicBezTo>
                <a:lnTo>
                  <a:pt x="2146025" y="287909"/>
                </a:lnTo>
                <a:cubicBezTo>
                  <a:pt x="2146025" y="287909"/>
                  <a:pt x="2146791" y="287909"/>
                  <a:pt x="2146791" y="288365"/>
                </a:cubicBezTo>
                <a:lnTo>
                  <a:pt x="2147558" y="288365"/>
                </a:lnTo>
                <a:lnTo>
                  <a:pt x="2148324" y="288365"/>
                </a:lnTo>
                <a:cubicBezTo>
                  <a:pt x="2149090" y="287452"/>
                  <a:pt x="2149856" y="288821"/>
                  <a:pt x="2149856" y="286083"/>
                </a:cubicBezTo>
                <a:cubicBezTo>
                  <a:pt x="2150623" y="289734"/>
                  <a:pt x="2151389" y="286083"/>
                  <a:pt x="2152155" y="287909"/>
                </a:cubicBezTo>
                <a:cubicBezTo>
                  <a:pt x="2152155" y="286083"/>
                  <a:pt x="2150623" y="286083"/>
                  <a:pt x="2149856" y="286083"/>
                </a:cubicBezTo>
                <a:cubicBezTo>
                  <a:pt x="2148324" y="286083"/>
                  <a:pt x="2148324" y="287909"/>
                  <a:pt x="2146791" y="286083"/>
                </a:cubicBezTo>
                <a:cubicBezTo>
                  <a:pt x="2147558" y="284258"/>
                  <a:pt x="2146025" y="282432"/>
                  <a:pt x="2146025" y="286083"/>
                </a:cubicBezTo>
                <a:cubicBezTo>
                  <a:pt x="2146025" y="286083"/>
                  <a:pt x="2146025" y="284258"/>
                  <a:pt x="2145259" y="284258"/>
                </a:cubicBezTo>
                <a:cubicBezTo>
                  <a:pt x="2146025" y="282432"/>
                  <a:pt x="2147558" y="282432"/>
                  <a:pt x="2148324" y="282432"/>
                </a:cubicBezTo>
                <a:cubicBezTo>
                  <a:pt x="2147558" y="280150"/>
                  <a:pt x="2146025" y="280150"/>
                  <a:pt x="2145259" y="282432"/>
                </a:cubicBezTo>
                <a:cubicBezTo>
                  <a:pt x="2144493" y="282432"/>
                  <a:pt x="2142960" y="280150"/>
                  <a:pt x="2142194" y="284258"/>
                </a:cubicBezTo>
                <a:cubicBezTo>
                  <a:pt x="2142194" y="285627"/>
                  <a:pt x="2141428" y="286540"/>
                  <a:pt x="2141428" y="286996"/>
                </a:cubicBezTo>
                <a:cubicBezTo>
                  <a:pt x="2141428" y="286996"/>
                  <a:pt x="2140662" y="286540"/>
                  <a:pt x="2140662" y="286083"/>
                </a:cubicBezTo>
                <a:lnTo>
                  <a:pt x="2140662" y="284258"/>
                </a:lnTo>
                <a:cubicBezTo>
                  <a:pt x="2140662" y="284258"/>
                  <a:pt x="2141428" y="284258"/>
                  <a:pt x="2141428" y="284258"/>
                </a:cubicBezTo>
                <a:cubicBezTo>
                  <a:pt x="2142194" y="286083"/>
                  <a:pt x="2139895" y="284258"/>
                  <a:pt x="2141428" y="286083"/>
                </a:cubicBezTo>
                <a:cubicBezTo>
                  <a:pt x="2142194" y="286083"/>
                  <a:pt x="2141428" y="282432"/>
                  <a:pt x="2142194" y="282432"/>
                </a:cubicBezTo>
                <a:cubicBezTo>
                  <a:pt x="2141428" y="280150"/>
                  <a:pt x="2139129" y="284258"/>
                  <a:pt x="2139129" y="280150"/>
                </a:cubicBezTo>
                <a:cubicBezTo>
                  <a:pt x="2139895" y="280150"/>
                  <a:pt x="2141428" y="282432"/>
                  <a:pt x="2141428" y="276500"/>
                </a:cubicBezTo>
                <a:cubicBezTo>
                  <a:pt x="2141428" y="275131"/>
                  <a:pt x="2141428" y="275587"/>
                  <a:pt x="2140662" y="275131"/>
                </a:cubicBezTo>
                <a:close/>
                <a:moveTo>
                  <a:pt x="143841" y="264178"/>
                </a:moveTo>
                <a:cubicBezTo>
                  <a:pt x="143841" y="264178"/>
                  <a:pt x="136945" y="264178"/>
                  <a:pt x="134646" y="266916"/>
                </a:cubicBezTo>
                <a:cubicBezTo>
                  <a:pt x="135412" y="267829"/>
                  <a:pt x="136179" y="267829"/>
                  <a:pt x="136945" y="267829"/>
                </a:cubicBezTo>
                <a:cubicBezTo>
                  <a:pt x="137711" y="267829"/>
                  <a:pt x="137711" y="267372"/>
                  <a:pt x="138477" y="267372"/>
                </a:cubicBezTo>
                <a:lnTo>
                  <a:pt x="138477" y="266460"/>
                </a:lnTo>
                <a:lnTo>
                  <a:pt x="140776" y="265547"/>
                </a:lnTo>
                <a:lnTo>
                  <a:pt x="141542" y="265091"/>
                </a:lnTo>
                <a:cubicBezTo>
                  <a:pt x="143075" y="264634"/>
                  <a:pt x="143075" y="264178"/>
                  <a:pt x="143841" y="264178"/>
                </a:cubicBezTo>
                <a:close/>
                <a:moveTo>
                  <a:pt x="2091527" y="256819"/>
                </a:moveTo>
                <a:cubicBezTo>
                  <a:pt x="2087983" y="256192"/>
                  <a:pt x="2083194" y="256192"/>
                  <a:pt x="2080129" y="257789"/>
                </a:cubicBezTo>
                <a:cubicBezTo>
                  <a:pt x="2077064" y="260071"/>
                  <a:pt x="2083194" y="260527"/>
                  <a:pt x="2088557" y="260527"/>
                </a:cubicBezTo>
                <a:cubicBezTo>
                  <a:pt x="2092388" y="260527"/>
                  <a:pt x="2095453" y="260071"/>
                  <a:pt x="2095453" y="259614"/>
                </a:cubicBezTo>
                <a:cubicBezTo>
                  <a:pt x="2097369" y="258701"/>
                  <a:pt x="2095070" y="257447"/>
                  <a:pt x="2091527" y="256819"/>
                </a:cubicBezTo>
                <a:close/>
                <a:moveTo>
                  <a:pt x="2121889" y="254823"/>
                </a:moveTo>
                <a:cubicBezTo>
                  <a:pt x="2118632" y="254252"/>
                  <a:pt x="2114226" y="254366"/>
                  <a:pt x="2110778" y="255963"/>
                </a:cubicBezTo>
                <a:cubicBezTo>
                  <a:pt x="2106181" y="258245"/>
                  <a:pt x="2112311" y="259614"/>
                  <a:pt x="2117674" y="259614"/>
                </a:cubicBezTo>
                <a:cubicBezTo>
                  <a:pt x="2121506" y="259614"/>
                  <a:pt x="2124570" y="259158"/>
                  <a:pt x="2126103" y="257789"/>
                </a:cubicBezTo>
                <a:cubicBezTo>
                  <a:pt x="2127252" y="256648"/>
                  <a:pt x="2125145" y="255393"/>
                  <a:pt x="2121889" y="254823"/>
                </a:cubicBezTo>
                <a:close/>
                <a:moveTo>
                  <a:pt x="2371300" y="243185"/>
                </a:moveTo>
                <a:cubicBezTo>
                  <a:pt x="2375897" y="245467"/>
                  <a:pt x="2367468" y="247749"/>
                  <a:pt x="2362871" y="248205"/>
                </a:cubicBezTo>
                <a:cubicBezTo>
                  <a:pt x="2359806" y="248205"/>
                  <a:pt x="2358274" y="247293"/>
                  <a:pt x="2362105" y="245011"/>
                </a:cubicBezTo>
                <a:cubicBezTo>
                  <a:pt x="2362871" y="244554"/>
                  <a:pt x="2367468" y="241816"/>
                  <a:pt x="2371300" y="243185"/>
                </a:cubicBezTo>
                <a:close/>
                <a:moveTo>
                  <a:pt x="2110778" y="236340"/>
                </a:moveTo>
                <a:cubicBezTo>
                  <a:pt x="2103116" y="236796"/>
                  <a:pt x="2111544" y="240447"/>
                  <a:pt x="2115376" y="239991"/>
                </a:cubicBezTo>
                <a:cubicBezTo>
                  <a:pt x="2116142" y="239991"/>
                  <a:pt x="2116142" y="239991"/>
                  <a:pt x="2116908" y="239991"/>
                </a:cubicBezTo>
                <a:cubicBezTo>
                  <a:pt x="2120739" y="237709"/>
                  <a:pt x="2112311" y="236340"/>
                  <a:pt x="2110778" y="236340"/>
                </a:cubicBezTo>
                <a:close/>
                <a:moveTo>
                  <a:pt x="2195831" y="230864"/>
                </a:moveTo>
                <a:cubicBezTo>
                  <a:pt x="2195831" y="230864"/>
                  <a:pt x="2198896" y="234058"/>
                  <a:pt x="2196597" y="234514"/>
                </a:cubicBezTo>
                <a:cubicBezTo>
                  <a:pt x="2196597" y="234514"/>
                  <a:pt x="2196597" y="234514"/>
                  <a:pt x="2195831" y="234514"/>
                </a:cubicBezTo>
                <a:cubicBezTo>
                  <a:pt x="2193532" y="234058"/>
                  <a:pt x="2191233" y="230864"/>
                  <a:pt x="2195831" y="230864"/>
                </a:cubicBezTo>
                <a:close/>
                <a:moveTo>
                  <a:pt x="2157519" y="230864"/>
                </a:moveTo>
                <a:lnTo>
                  <a:pt x="2157519" y="231320"/>
                </a:lnTo>
                <a:lnTo>
                  <a:pt x="2158285" y="230864"/>
                </a:lnTo>
                <a:cubicBezTo>
                  <a:pt x="2158285" y="230864"/>
                  <a:pt x="2158285" y="230864"/>
                  <a:pt x="2157519" y="230864"/>
                </a:cubicBezTo>
                <a:close/>
                <a:moveTo>
                  <a:pt x="2155220" y="224931"/>
                </a:moveTo>
                <a:lnTo>
                  <a:pt x="2154454" y="225387"/>
                </a:lnTo>
                <a:cubicBezTo>
                  <a:pt x="2146791" y="226300"/>
                  <a:pt x="2129934" y="230407"/>
                  <a:pt x="2139129" y="234058"/>
                </a:cubicBezTo>
                <a:cubicBezTo>
                  <a:pt x="2139129" y="234058"/>
                  <a:pt x="2139129" y="234058"/>
                  <a:pt x="2139895" y="234058"/>
                </a:cubicBezTo>
                <a:cubicBezTo>
                  <a:pt x="2141428" y="234058"/>
                  <a:pt x="2146791" y="232689"/>
                  <a:pt x="2152921" y="231776"/>
                </a:cubicBezTo>
                <a:lnTo>
                  <a:pt x="2155220" y="231320"/>
                </a:lnTo>
                <a:cubicBezTo>
                  <a:pt x="2155220" y="230864"/>
                  <a:pt x="2154454" y="230407"/>
                  <a:pt x="2154454" y="229951"/>
                </a:cubicBezTo>
                <a:cubicBezTo>
                  <a:pt x="2155220" y="230864"/>
                  <a:pt x="2155220" y="230864"/>
                  <a:pt x="2155986" y="230864"/>
                </a:cubicBezTo>
                <a:cubicBezTo>
                  <a:pt x="2155986" y="230864"/>
                  <a:pt x="2155220" y="229038"/>
                  <a:pt x="2155220" y="229038"/>
                </a:cubicBezTo>
                <a:cubicBezTo>
                  <a:pt x="2156753" y="229038"/>
                  <a:pt x="2159818" y="229038"/>
                  <a:pt x="2162116" y="229038"/>
                </a:cubicBezTo>
                <a:cubicBezTo>
                  <a:pt x="2160584" y="224931"/>
                  <a:pt x="2156753" y="226756"/>
                  <a:pt x="2154454" y="229038"/>
                </a:cubicBezTo>
                <a:cubicBezTo>
                  <a:pt x="2154454" y="229038"/>
                  <a:pt x="2154454" y="226756"/>
                  <a:pt x="2154454" y="226756"/>
                </a:cubicBezTo>
                <a:cubicBezTo>
                  <a:pt x="2155220" y="226756"/>
                  <a:pt x="2155986" y="226300"/>
                  <a:pt x="2155986" y="226300"/>
                </a:cubicBezTo>
                <a:lnTo>
                  <a:pt x="2156753" y="226300"/>
                </a:lnTo>
                <a:lnTo>
                  <a:pt x="2156753" y="226756"/>
                </a:lnTo>
                <a:cubicBezTo>
                  <a:pt x="2157519" y="226300"/>
                  <a:pt x="2158285" y="225844"/>
                  <a:pt x="2158285" y="225844"/>
                </a:cubicBezTo>
                <a:lnTo>
                  <a:pt x="2159051" y="225387"/>
                </a:lnTo>
                <a:lnTo>
                  <a:pt x="2160584" y="225387"/>
                </a:lnTo>
                <a:cubicBezTo>
                  <a:pt x="2162882" y="224931"/>
                  <a:pt x="2164415" y="224931"/>
                  <a:pt x="2166714" y="224931"/>
                </a:cubicBezTo>
                <a:cubicBezTo>
                  <a:pt x="2166714" y="226756"/>
                  <a:pt x="2165947" y="226756"/>
                  <a:pt x="2166714" y="229038"/>
                </a:cubicBezTo>
                <a:cubicBezTo>
                  <a:pt x="2166714" y="229038"/>
                  <a:pt x="2167480" y="229038"/>
                  <a:pt x="2167480" y="226756"/>
                </a:cubicBezTo>
                <a:cubicBezTo>
                  <a:pt x="2167480" y="224931"/>
                  <a:pt x="2166714" y="229038"/>
                  <a:pt x="2166714" y="224931"/>
                </a:cubicBezTo>
                <a:cubicBezTo>
                  <a:pt x="2169779" y="226756"/>
                  <a:pt x="2169779" y="229038"/>
                  <a:pt x="2170545" y="224931"/>
                </a:cubicBezTo>
                <a:lnTo>
                  <a:pt x="2166714" y="224931"/>
                </a:lnTo>
                <a:lnTo>
                  <a:pt x="2160584" y="224931"/>
                </a:lnTo>
                <a:lnTo>
                  <a:pt x="2159051" y="225387"/>
                </a:lnTo>
                <a:lnTo>
                  <a:pt x="2157519" y="225844"/>
                </a:lnTo>
                <a:lnTo>
                  <a:pt x="2156753" y="226300"/>
                </a:lnTo>
                <a:lnTo>
                  <a:pt x="2156753" y="225844"/>
                </a:lnTo>
                <a:cubicBezTo>
                  <a:pt x="2155986" y="225844"/>
                  <a:pt x="2155986" y="225387"/>
                  <a:pt x="2155986" y="225387"/>
                </a:cubicBezTo>
                <a:close/>
                <a:moveTo>
                  <a:pt x="2132999" y="219455"/>
                </a:moveTo>
                <a:cubicBezTo>
                  <a:pt x="2131467" y="219455"/>
                  <a:pt x="2130700" y="219455"/>
                  <a:pt x="2130700" y="219911"/>
                </a:cubicBezTo>
                <a:lnTo>
                  <a:pt x="2129934" y="220367"/>
                </a:lnTo>
                <a:lnTo>
                  <a:pt x="2130700" y="220367"/>
                </a:lnTo>
                <a:cubicBezTo>
                  <a:pt x="2130700" y="220367"/>
                  <a:pt x="2131467" y="220367"/>
                  <a:pt x="2131467" y="220367"/>
                </a:cubicBezTo>
                <a:lnTo>
                  <a:pt x="2132999" y="220367"/>
                </a:lnTo>
                <a:cubicBezTo>
                  <a:pt x="2132999" y="219911"/>
                  <a:pt x="2132999" y="219911"/>
                  <a:pt x="2132999" y="219455"/>
                </a:cubicBezTo>
                <a:close/>
                <a:moveTo>
                  <a:pt x="2112311" y="219455"/>
                </a:moveTo>
                <a:cubicBezTo>
                  <a:pt x="2111544" y="220824"/>
                  <a:pt x="2111544" y="218085"/>
                  <a:pt x="2110778" y="219911"/>
                </a:cubicBezTo>
                <a:lnTo>
                  <a:pt x="2110778" y="220367"/>
                </a:lnTo>
                <a:lnTo>
                  <a:pt x="2111544" y="220367"/>
                </a:lnTo>
                <a:lnTo>
                  <a:pt x="2112311" y="220367"/>
                </a:lnTo>
                <a:lnTo>
                  <a:pt x="2112311" y="219911"/>
                </a:lnTo>
                <a:cubicBezTo>
                  <a:pt x="2112311" y="219455"/>
                  <a:pt x="2112311" y="219455"/>
                  <a:pt x="2112311" y="219455"/>
                </a:cubicBezTo>
                <a:close/>
                <a:moveTo>
                  <a:pt x="2079362" y="218542"/>
                </a:moveTo>
                <a:lnTo>
                  <a:pt x="2078596" y="219455"/>
                </a:lnTo>
                <a:cubicBezTo>
                  <a:pt x="2078596" y="219455"/>
                  <a:pt x="2078596" y="219455"/>
                  <a:pt x="2079362" y="218998"/>
                </a:cubicBezTo>
                <a:close/>
                <a:moveTo>
                  <a:pt x="2083194" y="216716"/>
                </a:moveTo>
                <a:lnTo>
                  <a:pt x="2083194" y="217173"/>
                </a:lnTo>
                <a:cubicBezTo>
                  <a:pt x="2083194" y="217173"/>
                  <a:pt x="2083960" y="217173"/>
                  <a:pt x="2083960" y="217173"/>
                </a:cubicBezTo>
                <a:close/>
                <a:moveTo>
                  <a:pt x="2095741" y="215747"/>
                </a:moveTo>
                <a:cubicBezTo>
                  <a:pt x="2094113" y="215119"/>
                  <a:pt x="2091623" y="215119"/>
                  <a:pt x="2089324" y="216260"/>
                </a:cubicBezTo>
                <a:cubicBezTo>
                  <a:pt x="2088557" y="217173"/>
                  <a:pt x="2088557" y="218085"/>
                  <a:pt x="2089324" y="218998"/>
                </a:cubicBezTo>
                <a:cubicBezTo>
                  <a:pt x="2090090" y="218542"/>
                  <a:pt x="2090856" y="218542"/>
                  <a:pt x="2091622" y="219911"/>
                </a:cubicBezTo>
                <a:cubicBezTo>
                  <a:pt x="2090856" y="219911"/>
                  <a:pt x="2090856" y="219911"/>
                  <a:pt x="2090856" y="219911"/>
                </a:cubicBezTo>
                <a:cubicBezTo>
                  <a:pt x="2090856" y="220367"/>
                  <a:pt x="2090856" y="220367"/>
                  <a:pt x="2091622" y="220367"/>
                </a:cubicBezTo>
                <a:lnTo>
                  <a:pt x="2092388" y="220824"/>
                </a:lnTo>
                <a:cubicBezTo>
                  <a:pt x="2093155" y="220824"/>
                  <a:pt x="2093921" y="220824"/>
                  <a:pt x="2093921" y="220824"/>
                </a:cubicBezTo>
                <a:lnTo>
                  <a:pt x="2094687" y="220367"/>
                </a:lnTo>
                <a:cubicBezTo>
                  <a:pt x="2094687" y="219911"/>
                  <a:pt x="2093921" y="219911"/>
                  <a:pt x="2093921" y="219455"/>
                </a:cubicBezTo>
                <a:cubicBezTo>
                  <a:pt x="2094687" y="218998"/>
                  <a:pt x="2095453" y="218998"/>
                  <a:pt x="2095453" y="219455"/>
                </a:cubicBezTo>
                <a:lnTo>
                  <a:pt x="2096220" y="219911"/>
                </a:lnTo>
                <a:lnTo>
                  <a:pt x="2096986" y="218998"/>
                </a:lnTo>
                <a:cubicBezTo>
                  <a:pt x="2098135" y="217629"/>
                  <a:pt x="2097369" y="216374"/>
                  <a:pt x="2095741" y="215747"/>
                </a:cubicBezTo>
                <a:close/>
                <a:moveTo>
                  <a:pt x="2122272" y="215347"/>
                </a:moveTo>
                <a:cubicBezTo>
                  <a:pt x="2122272" y="217173"/>
                  <a:pt x="2121506" y="217173"/>
                  <a:pt x="2121506" y="217173"/>
                </a:cubicBezTo>
                <a:cubicBezTo>
                  <a:pt x="2121506" y="218542"/>
                  <a:pt x="2121506" y="218998"/>
                  <a:pt x="2122272" y="218998"/>
                </a:cubicBezTo>
                <a:cubicBezTo>
                  <a:pt x="2122272" y="218998"/>
                  <a:pt x="2123038" y="218542"/>
                  <a:pt x="2123804" y="217173"/>
                </a:cubicBezTo>
                <a:cubicBezTo>
                  <a:pt x="2123804" y="217173"/>
                  <a:pt x="2123038" y="215347"/>
                  <a:pt x="2122272" y="215347"/>
                </a:cubicBezTo>
                <a:close/>
                <a:moveTo>
                  <a:pt x="2074765" y="215347"/>
                </a:moveTo>
                <a:cubicBezTo>
                  <a:pt x="2075531" y="217173"/>
                  <a:pt x="2076297" y="217173"/>
                  <a:pt x="2076297" y="215347"/>
                </a:cubicBezTo>
                <a:cubicBezTo>
                  <a:pt x="2077064" y="217173"/>
                  <a:pt x="2077064" y="217173"/>
                  <a:pt x="2077064" y="219455"/>
                </a:cubicBezTo>
                <a:cubicBezTo>
                  <a:pt x="2076297" y="218542"/>
                  <a:pt x="2075531" y="216716"/>
                  <a:pt x="2074765" y="215347"/>
                </a:cubicBezTo>
                <a:close/>
                <a:moveTo>
                  <a:pt x="58788" y="215347"/>
                </a:moveTo>
                <a:cubicBezTo>
                  <a:pt x="68749" y="222649"/>
                  <a:pt x="48061" y="219911"/>
                  <a:pt x="36567" y="227213"/>
                </a:cubicBezTo>
                <a:cubicBezTo>
                  <a:pt x="32736" y="229494"/>
                  <a:pt x="38866" y="234058"/>
                  <a:pt x="31204" y="235884"/>
                </a:cubicBezTo>
                <a:cubicBezTo>
                  <a:pt x="29671" y="236340"/>
                  <a:pt x="28905" y="236340"/>
                  <a:pt x="28139" y="236340"/>
                </a:cubicBezTo>
                <a:cubicBezTo>
                  <a:pt x="22009" y="236796"/>
                  <a:pt x="16645" y="233145"/>
                  <a:pt x="14346" y="233145"/>
                </a:cubicBezTo>
                <a:lnTo>
                  <a:pt x="13580" y="233145"/>
                </a:lnTo>
                <a:cubicBezTo>
                  <a:pt x="6684" y="232233"/>
                  <a:pt x="-5576" y="230864"/>
                  <a:pt x="2853" y="221280"/>
                </a:cubicBezTo>
                <a:cubicBezTo>
                  <a:pt x="11281" y="211696"/>
                  <a:pt x="12814" y="223562"/>
                  <a:pt x="30437" y="221280"/>
                </a:cubicBezTo>
                <a:cubicBezTo>
                  <a:pt x="31970" y="221280"/>
                  <a:pt x="48061" y="208046"/>
                  <a:pt x="58788" y="215347"/>
                </a:cubicBezTo>
                <a:close/>
                <a:moveTo>
                  <a:pt x="2103116" y="214435"/>
                </a:moveTo>
                <a:lnTo>
                  <a:pt x="2102350" y="214891"/>
                </a:lnTo>
                <a:lnTo>
                  <a:pt x="2103116" y="215347"/>
                </a:lnTo>
                <a:lnTo>
                  <a:pt x="2102350" y="215347"/>
                </a:lnTo>
                <a:lnTo>
                  <a:pt x="2101583" y="215804"/>
                </a:lnTo>
                <a:cubicBezTo>
                  <a:pt x="2100051" y="216716"/>
                  <a:pt x="2100051" y="218085"/>
                  <a:pt x="2103116" y="219911"/>
                </a:cubicBezTo>
                <a:cubicBezTo>
                  <a:pt x="2103116" y="219911"/>
                  <a:pt x="2104648" y="219911"/>
                  <a:pt x="2106947" y="220367"/>
                </a:cubicBezTo>
                <a:lnTo>
                  <a:pt x="2107713" y="220367"/>
                </a:lnTo>
                <a:lnTo>
                  <a:pt x="2109246" y="220367"/>
                </a:lnTo>
                <a:lnTo>
                  <a:pt x="2110012" y="220367"/>
                </a:lnTo>
                <a:cubicBezTo>
                  <a:pt x="2110012" y="219911"/>
                  <a:pt x="2110012" y="219455"/>
                  <a:pt x="2110012" y="218998"/>
                </a:cubicBezTo>
                <a:lnTo>
                  <a:pt x="2110012" y="217629"/>
                </a:lnTo>
                <a:cubicBezTo>
                  <a:pt x="2111544" y="218542"/>
                  <a:pt x="2113077" y="219455"/>
                  <a:pt x="2113843" y="219455"/>
                </a:cubicBezTo>
                <a:cubicBezTo>
                  <a:pt x="2113843" y="219455"/>
                  <a:pt x="2113843" y="217173"/>
                  <a:pt x="2113843" y="217173"/>
                </a:cubicBezTo>
                <a:cubicBezTo>
                  <a:pt x="2112311" y="215347"/>
                  <a:pt x="2111544" y="215347"/>
                  <a:pt x="2110778" y="217173"/>
                </a:cubicBezTo>
                <a:lnTo>
                  <a:pt x="2110012" y="217173"/>
                </a:lnTo>
                <a:lnTo>
                  <a:pt x="2109246" y="217173"/>
                </a:lnTo>
                <a:lnTo>
                  <a:pt x="2110012" y="217629"/>
                </a:lnTo>
                <a:lnTo>
                  <a:pt x="2109246" y="218542"/>
                </a:lnTo>
                <a:cubicBezTo>
                  <a:pt x="2108479" y="219911"/>
                  <a:pt x="2108479" y="220367"/>
                  <a:pt x="2108479" y="217173"/>
                </a:cubicBezTo>
                <a:cubicBezTo>
                  <a:pt x="2107713" y="218542"/>
                  <a:pt x="2107713" y="219455"/>
                  <a:pt x="2107713" y="219911"/>
                </a:cubicBezTo>
                <a:cubicBezTo>
                  <a:pt x="2106947" y="217629"/>
                  <a:pt x="2106947" y="218998"/>
                  <a:pt x="2107713" y="217173"/>
                </a:cubicBezTo>
                <a:cubicBezTo>
                  <a:pt x="2106947" y="215347"/>
                  <a:pt x="2106947" y="217173"/>
                  <a:pt x="2106947" y="219455"/>
                </a:cubicBezTo>
                <a:cubicBezTo>
                  <a:pt x="2106947" y="217173"/>
                  <a:pt x="2106181" y="217173"/>
                  <a:pt x="2106181" y="215347"/>
                </a:cubicBezTo>
                <a:lnTo>
                  <a:pt x="2103116" y="215347"/>
                </a:lnTo>
                <a:cubicBezTo>
                  <a:pt x="2103116" y="215347"/>
                  <a:pt x="2103882" y="215347"/>
                  <a:pt x="2103882" y="214435"/>
                </a:cubicBezTo>
                <a:close/>
                <a:moveTo>
                  <a:pt x="2115376" y="213522"/>
                </a:moveTo>
                <a:cubicBezTo>
                  <a:pt x="2115376" y="213522"/>
                  <a:pt x="2116142" y="213522"/>
                  <a:pt x="2116142" y="213522"/>
                </a:cubicBezTo>
                <a:lnTo>
                  <a:pt x="2115376" y="213978"/>
                </a:lnTo>
                <a:close/>
                <a:moveTo>
                  <a:pt x="2107713" y="213522"/>
                </a:moveTo>
                <a:cubicBezTo>
                  <a:pt x="2107713" y="214891"/>
                  <a:pt x="2108479" y="213978"/>
                  <a:pt x="2109246" y="215347"/>
                </a:cubicBezTo>
                <a:cubicBezTo>
                  <a:pt x="2109246" y="214435"/>
                  <a:pt x="2108479" y="213978"/>
                  <a:pt x="2108479" y="213522"/>
                </a:cubicBezTo>
                <a:close/>
                <a:moveTo>
                  <a:pt x="2106181" y="213522"/>
                </a:moveTo>
                <a:lnTo>
                  <a:pt x="2105415" y="213978"/>
                </a:lnTo>
                <a:lnTo>
                  <a:pt x="2105415" y="214435"/>
                </a:lnTo>
                <a:cubicBezTo>
                  <a:pt x="2106181" y="214435"/>
                  <a:pt x="2106181" y="214435"/>
                  <a:pt x="2106181" y="214435"/>
                </a:cubicBezTo>
                <a:cubicBezTo>
                  <a:pt x="2106181" y="214435"/>
                  <a:pt x="2106181" y="214435"/>
                  <a:pt x="2106181" y="213978"/>
                </a:cubicBezTo>
                <a:close/>
                <a:moveTo>
                  <a:pt x="2069401" y="213522"/>
                </a:moveTo>
                <a:lnTo>
                  <a:pt x="2067869" y="213978"/>
                </a:lnTo>
                <a:cubicBezTo>
                  <a:pt x="2066336" y="214435"/>
                  <a:pt x="2065570" y="214891"/>
                  <a:pt x="2065570" y="216260"/>
                </a:cubicBezTo>
                <a:lnTo>
                  <a:pt x="2063271" y="216260"/>
                </a:lnTo>
                <a:lnTo>
                  <a:pt x="2064038" y="216716"/>
                </a:lnTo>
                <a:cubicBezTo>
                  <a:pt x="2065570" y="217173"/>
                  <a:pt x="2067103" y="216260"/>
                  <a:pt x="2067869" y="217173"/>
                </a:cubicBezTo>
                <a:cubicBezTo>
                  <a:pt x="2067869" y="217629"/>
                  <a:pt x="2067869" y="217629"/>
                  <a:pt x="2067869" y="218085"/>
                </a:cubicBezTo>
                <a:lnTo>
                  <a:pt x="2067103" y="218542"/>
                </a:lnTo>
                <a:lnTo>
                  <a:pt x="2067869" y="218542"/>
                </a:lnTo>
                <a:cubicBezTo>
                  <a:pt x="2070168" y="219455"/>
                  <a:pt x="2073233" y="219911"/>
                  <a:pt x="2075531" y="219911"/>
                </a:cubicBezTo>
                <a:lnTo>
                  <a:pt x="2077064" y="219911"/>
                </a:lnTo>
                <a:lnTo>
                  <a:pt x="2077064" y="219455"/>
                </a:lnTo>
                <a:cubicBezTo>
                  <a:pt x="2077830" y="219455"/>
                  <a:pt x="2078596" y="217173"/>
                  <a:pt x="2079362" y="215347"/>
                </a:cubicBezTo>
                <a:lnTo>
                  <a:pt x="2079362" y="216260"/>
                </a:lnTo>
                <a:cubicBezTo>
                  <a:pt x="2080129" y="217173"/>
                  <a:pt x="2080129" y="218542"/>
                  <a:pt x="2080129" y="219455"/>
                </a:cubicBezTo>
                <a:cubicBezTo>
                  <a:pt x="2080895" y="216716"/>
                  <a:pt x="2080895" y="218085"/>
                  <a:pt x="2080895" y="218998"/>
                </a:cubicBezTo>
                <a:lnTo>
                  <a:pt x="2081661" y="218998"/>
                </a:lnTo>
                <a:lnTo>
                  <a:pt x="2082427" y="218998"/>
                </a:lnTo>
                <a:lnTo>
                  <a:pt x="2082427" y="218542"/>
                </a:lnTo>
                <a:cubicBezTo>
                  <a:pt x="2082427" y="217629"/>
                  <a:pt x="2080895" y="218998"/>
                  <a:pt x="2080895" y="217173"/>
                </a:cubicBezTo>
                <a:cubicBezTo>
                  <a:pt x="2080895" y="215804"/>
                  <a:pt x="2081661" y="216716"/>
                  <a:pt x="2082427" y="216260"/>
                </a:cubicBezTo>
                <a:lnTo>
                  <a:pt x="2081661" y="215804"/>
                </a:lnTo>
                <a:cubicBezTo>
                  <a:pt x="2080895" y="215347"/>
                  <a:pt x="2080895" y="215347"/>
                  <a:pt x="2080129" y="214891"/>
                </a:cubicBezTo>
                <a:lnTo>
                  <a:pt x="2079362" y="214891"/>
                </a:lnTo>
                <a:lnTo>
                  <a:pt x="2076297" y="213978"/>
                </a:lnTo>
                <a:cubicBezTo>
                  <a:pt x="2075531" y="213522"/>
                  <a:pt x="2073999" y="213522"/>
                  <a:pt x="2073233" y="213522"/>
                </a:cubicBezTo>
                <a:lnTo>
                  <a:pt x="2072466" y="213522"/>
                </a:lnTo>
                <a:lnTo>
                  <a:pt x="2070934" y="213522"/>
                </a:lnTo>
                <a:lnTo>
                  <a:pt x="2070168" y="213522"/>
                </a:lnTo>
                <a:cubicBezTo>
                  <a:pt x="2070168" y="213522"/>
                  <a:pt x="2069401" y="213522"/>
                  <a:pt x="2069401" y="213522"/>
                </a:cubicBezTo>
                <a:close/>
                <a:moveTo>
                  <a:pt x="2116908" y="209871"/>
                </a:moveTo>
                <a:cubicBezTo>
                  <a:pt x="2117674" y="209871"/>
                  <a:pt x="2117674" y="210327"/>
                  <a:pt x="2118441" y="210327"/>
                </a:cubicBezTo>
                <a:lnTo>
                  <a:pt x="2119207" y="210327"/>
                </a:lnTo>
                <a:cubicBezTo>
                  <a:pt x="2118441" y="209415"/>
                  <a:pt x="2116908" y="208958"/>
                  <a:pt x="2116908" y="209871"/>
                </a:cubicBezTo>
                <a:close/>
                <a:moveTo>
                  <a:pt x="2123038" y="208046"/>
                </a:moveTo>
                <a:cubicBezTo>
                  <a:pt x="2123804" y="211696"/>
                  <a:pt x="2121506" y="208046"/>
                  <a:pt x="2122272" y="211696"/>
                </a:cubicBezTo>
                <a:cubicBezTo>
                  <a:pt x="2121506" y="209871"/>
                  <a:pt x="2120739" y="209871"/>
                  <a:pt x="2119973" y="209871"/>
                </a:cubicBezTo>
                <a:cubicBezTo>
                  <a:pt x="2119973" y="209871"/>
                  <a:pt x="2119973" y="210327"/>
                  <a:pt x="2119973" y="210327"/>
                </a:cubicBezTo>
                <a:lnTo>
                  <a:pt x="2120739" y="210784"/>
                </a:lnTo>
                <a:cubicBezTo>
                  <a:pt x="2121506" y="210784"/>
                  <a:pt x="2121506" y="211240"/>
                  <a:pt x="2120739" y="211240"/>
                </a:cubicBezTo>
                <a:lnTo>
                  <a:pt x="2120739" y="211696"/>
                </a:lnTo>
                <a:lnTo>
                  <a:pt x="2119973" y="211696"/>
                </a:lnTo>
                <a:lnTo>
                  <a:pt x="2119207" y="211696"/>
                </a:lnTo>
                <a:cubicBezTo>
                  <a:pt x="2118441" y="212153"/>
                  <a:pt x="2116142" y="212153"/>
                  <a:pt x="2114609" y="212609"/>
                </a:cubicBezTo>
                <a:lnTo>
                  <a:pt x="2110012" y="213065"/>
                </a:lnTo>
                <a:lnTo>
                  <a:pt x="2109246" y="213065"/>
                </a:lnTo>
                <a:lnTo>
                  <a:pt x="2109246" y="213522"/>
                </a:lnTo>
                <a:cubicBezTo>
                  <a:pt x="2109246" y="214435"/>
                  <a:pt x="2109246" y="215347"/>
                  <a:pt x="2110012" y="215347"/>
                </a:cubicBezTo>
                <a:cubicBezTo>
                  <a:pt x="2110012" y="214891"/>
                  <a:pt x="2110012" y="214435"/>
                  <a:pt x="2110012" y="213978"/>
                </a:cubicBezTo>
                <a:lnTo>
                  <a:pt x="2110012" y="213522"/>
                </a:lnTo>
                <a:cubicBezTo>
                  <a:pt x="2110778" y="213522"/>
                  <a:pt x="2113843" y="214891"/>
                  <a:pt x="2115376" y="213978"/>
                </a:cubicBezTo>
                <a:cubicBezTo>
                  <a:pt x="2118441" y="216716"/>
                  <a:pt x="2122272" y="211696"/>
                  <a:pt x="2124570" y="213522"/>
                </a:cubicBezTo>
                <a:cubicBezTo>
                  <a:pt x="2124570" y="217173"/>
                  <a:pt x="2123804" y="213522"/>
                  <a:pt x="2123038" y="215347"/>
                </a:cubicBezTo>
                <a:cubicBezTo>
                  <a:pt x="2124570" y="215347"/>
                  <a:pt x="2126103" y="221280"/>
                  <a:pt x="2125337" y="215347"/>
                </a:cubicBezTo>
                <a:cubicBezTo>
                  <a:pt x="2127635" y="219455"/>
                  <a:pt x="2128402" y="215347"/>
                  <a:pt x="2130700" y="215347"/>
                </a:cubicBezTo>
                <a:cubicBezTo>
                  <a:pt x="2128402" y="213522"/>
                  <a:pt x="2126103" y="217173"/>
                  <a:pt x="2124570" y="213522"/>
                </a:cubicBezTo>
                <a:cubicBezTo>
                  <a:pt x="2125337" y="211696"/>
                  <a:pt x="2127635" y="215347"/>
                  <a:pt x="2128402" y="211696"/>
                </a:cubicBezTo>
                <a:cubicBezTo>
                  <a:pt x="2130700" y="215347"/>
                  <a:pt x="2132999" y="211696"/>
                  <a:pt x="2135298" y="213522"/>
                </a:cubicBezTo>
                <a:cubicBezTo>
                  <a:pt x="2135298" y="215347"/>
                  <a:pt x="2133765" y="213522"/>
                  <a:pt x="2133765" y="215347"/>
                </a:cubicBezTo>
                <a:lnTo>
                  <a:pt x="2132857" y="216834"/>
                </a:lnTo>
                <a:lnTo>
                  <a:pt x="2132233" y="215347"/>
                </a:lnTo>
                <a:cubicBezTo>
                  <a:pt x="2132233" y="217173"/>
                  <a:pt x="2132233" y="217173"/>
                  <a:pt x="2132233" y="217173"/>
                </a:cubicBezTo>
                <a:cubicBezTo>
                  <a:pt x="2130701" y="217173"/>
                  <a:pt x="2131084" y="218199"/>
                  <a:pt x="2131850" y="218485"/>
                </a:cubicBezTo>
                <a:lnTo>
                  <a:pt x="2132857" y="216834"/>
                </a:lnTo>
                <a:lnTo>
                  <a:pt x="2132999" y="217173"/>
                </a:lnTo>
                <a:cubicBezTo>
                  <a:pt x="2132999" y="215347"/>
                  <a:pt x="2132999" y="215347"/>
                  <a:pt x="2133765" y="215347"/>
                </a:cubicBezTo>
                <a:cubicBezTo>
                  <a:pt x="2135298" y="219455"/>
                  <a:pt x="2136064" y="215347"/>
                  <a:pt x="2136830" y="217173"/>
                </a:cubicBezTo>
                <a:cubicBezTo>
                  <a:pt x="2136830" y="215347"/>
                  <a:pt x="2136064" y="215347"/>
                  <a:pt x="2136064" y="213522"/>
                </a:cubicBezTo>
                <a:cubicBezTo>
                  <a:pt x="2137597" y="215347"/>
                  <a:pt x="2137597" y="211696"/>
                  <a:pt x="2138363" y="213522"/>
                </a:cubicBezTo>
                <a:cubicBezTo>
                  <a:pt x="2138363" y="215347"/>
                  <a:pt x="2141428" y="215347"/>
                  <a:pt x="2141428" y="219455"/>
                </a:cubicBezTo>
                <a:cubicBezTo>
                  <a:pt x="2139895" y="219455"/>
                  <a:pt x="2137597" y="219455"/>
                  <a:pt x="2136830" y="219911"/>
                </a:cubicBezTo>
                <a:lnTo>
                  <a:pt x="2136064" y="220367"/>
                </a:lnTo>
                <a:lnTo>
                  <a:pt x="2136830" y="220367"/>
                </a:lnTo>
                <a:cubicBezTo>
                  <a:pt x="2144493" y="220367"/>
                  <a:pt x="2152155" y="220824"/>
                  <a:pt x="2156753" y="221280"/>
                </a:cubicBezTo>
                <a:lnTo>
                  <a:pt x="2158285" y="221280"/>
                </a:lnTo>
                <a:lnTo>
                  <a:pt x="2158285" y="220824"/>
                </a:lnTo>
                <a:cubicBezTo>
                  <a:pt x="2157519" y="219911"/>
                  <a:pt x="2156753" y="220824"/>
                  <a:pt x="2156753" y="219455"/>
                </a:cubicBezTo>
                <a:cubicBezTo>
                  <a:pt x="2153688" y="221280"/>
                  <a:pt x="2145259" y="219455"/>
                  <a:pt x="2141428" y="217173"/>
                </a:cubicBezTo>
                <a:cubicBezTo>
                  <a:pt x="2140662" y="215347"/>
                  <a:pt x="2142194" y="217173"/>
                  <a:pt x="2142194" y="215347"/>
                </a:cubicBezTo>
                <a:cubicBezTo>
                  <a:pt x="2142194" y="215347"/>
                  <a:pt x="2143726" y="217173"/>
                  <a:pt x="2143726" y="215347"/>
                </a:cubicBezTo>
                <a:cubicBezTo>
                  <a:pt x="2142194" y="211696"/>
                  <a:pt x="2140662" y="215347"/>
                  <a:pt x="2139895" y="211696"/>
                </a:cubicBezTo>
                <a:cubicBezTo>
                  <a:pt x="2141428" y="213522"/>
                  <a:pt x="2142960" y="211696"/>
                  <a:pt x="2144493" y="213522"/>
                </a:cubicBezTo>
                <a:cubicBezTo>
                  <a:pt x="2144493" y="213522"/>
                  <a:pt x="2145259" y="217173"/>
                  <a:pt x="2144493" y="217173"/>
                </a:cubicBezTo>
                <a:cubicBezTo>
                  <a:pt x="2145259" y="217173"/>
                  <a:pt x="2145259" y="217173"/>
                  <a:pt x="2145259" y="217173"/>
                </a:cubicBezTo>
                <a:cubicBezTo>
                  <a:pt x="2145259" y="215347"/>
                  <a:pt x="2145259" y="215347"/>
                  <a:pt x="2145259" y="215347"/>
                </a:cubicBezTo>
                <a:cubicBezTo>
                  <a:pt x="2146025" y="215347"/>
                  <a:pt x="2146025" y="213522"/>
                  <a:pt x="2146791" y="215347"/>
                </a:cubicBezTo>
                <a:cubicBezTo>
                  <a:pt x="2148324" y="215347"/>
                  <a:pt x="2148324" y="215347"/>
                  <a:pt x="2148324" y="217173"/>
                </a:cubicBezTo>
                <a:cubicBezTo>
                  <a:pt x="2149090" y="215347"/>
                  <a:pt x="2150623" y="217173"/>
                  <a:pt x="2149856" y="215347"/>
                </a:cubicBezTo>
                <a:cubicBezTo>
                  <a:pt x="2150623" y="217173"/>
                  <a:pt x="2151389" y="215347"/>
                  <a:pt x="2151389" y="217173"/>
                </a:cubicBezTo>
                <a:lnTo>
                  <a:pt x="2152103" y="212069"/>
                </a:lnTo>
                <a:lnTo>
                  <a:pt x="2154454" y="212233"/>
                </a:lnTo>
                <a:lnTo>
                  <a:pt x="2154454" y="215347"/>
                </a:lnTo>
                <a:cubicBezTo>
                  <a:pt x="2154454" y="213522"/>
                  <a:pt x="2155986" y="217173"/>
                  <a:pt x="2156753" y="215347"/>
                </a:cubicBezTo>
                <a:cubicBezTo>
                  <a:pt x="2155986" y="215347"/>
                  <a:pt x="2155220" y="215347"/>
                  <a:pt x="2155986" y="213522"/>
                </a:cubicBezTo>
                <a:cubicBezTo>
                  <a:pt x="2155986" y="212609"/>
                  <a:pt x="2156561" y="213522"/>
                  <a:pt x="2156944" y="213978"/>
                </a:cubicBezTo>
                <a:lnTo>
                  <a:pt x="2156812" y="212399"/>
                </a:lnTo>
                <a:lnTo>
                  <a:pt x="2159075" y="212557"/>
                </a:lnTo>
                <a:lnTo>
                  <a:pt x="2161063" y="213294"/>
                </a:lnTo>
                <a:cubicBezTo>
                  <a:pt x="2162116" y="213065"/>
                  <a:pt x="2162882" y="212609"/>
                  <a:pt x="2163649" y="213522"/>
                </a:cubicBezTo>
                <a:cubicBezTo>
                  <a:pt x="2166714" y="211696"/>
                  <a:pt x="2169012" y="215347"/>
                  <a:pt x="2172844" y="213522"/>
                </a:cubicBezTo>
                <a:lnTo>
                  <a:pt x="2159075" y="212557"/>
                </a:lnTo>
                <a:lnTo>
                  <a:pt x="2156753" y="211696"/>
                </a:lnTo>
                <a:lnTo>
                  <a:pt x="2156812" y="212399"/>
                </a:lnTo>
                <a:lnTo>
                  <a:pt x="2154454" y="212233"/>
                </a:lnTo>
                <a:lnTo>
                  <a:pt x="2154454" y="211696"/>
                </a:lnTo>
                <a:cubicBezTo>
                  <a:pt x="2153688" y="211696"/>
                  <a:pt x="2152921" y="213522"/>
                  <a:pt x="2152155" y="211696"/>
                </a:cubicBezTo>
                <a:lnTo>
                  <a:pt x="2152103" y="212069"/>
                </a:lnTo>
                <a:lnTo>
                  <a:pt x="2150567" y="211961"/>
                </a:lnTo>
                <a:lnTo>
                  <a:pt x="2150623" y="211696"/>
                </a:lnTo>
                <a:cubicBezTo>
                  <a:pt x="2149090" y="213522"/>
                  <a:pt x="2146791" y="213522"/>
                  <a:pt x="2146791" y="211696"/>
                </a:cubicBezTo>
                <a:lnTo>
                  <a:pt x="2150567" y="211961"/>
                </a:lnTo>
                <a:lnTo>
                  <a:pt x="2149856" y="215347"/>
                </a:lnTo>
                <a:cubicBezTo>
                  <a:pt x="2149090" y="213522"/>
                  <a:pt x="2147558" y="213522"/>
                  <a:pt x="2146791" y="213522"/>
                </a:cubicBezTo>
                <a:cubicBezTo>
                  <a:pt x="2146025" y="205764"/>
                  <a:pt x="2142194" y="211696"/>
                  <a:pt x="2141428" y="209871"/>
                </a:cubicBezTo>
                <a:cubicBezTo>
                  <a:pt x="2140662" y="209871"/>
                  <a:pt x="2140662" y="209871"/>
                  <a:pt x="2140662" y="211696"/>
                </a:cubicBezTo>
                <a:cubicBezTo>
                  <a:pt x="2133765" y="208046"/>
                  <a:pt x="2128402" y="211696"/>
                  <a:pt x="2123038" y="208046"/>
                </a:cubicBezTo>
                <a:close/>
                <a:moveTo>
                  <a:pt x="2104648" y="207133"/>
                </a:moveTo>
                <a:lnTo>
                  <a:pt x="2104648" y="207589"/>
                </a:lnTo>
                <a:lnTo>
                  <a:pt x="2104648" y="208046"/>
                </a:lnTo>
                <a:lnTo>
                  <a:pt x="2106947" y="208046"/>
                </a:lnTo>
                <a:cubicBezTo>
                  <a:pt x="2106947" y="206220"/>
                  <a:pt x="2104648" y="205764"/>
                  <a:pt x="2104648" y="207133"/>
                </a:cubicBezTo>
                <a:close/>
                <a:moveTo>
                  <a:pt x="2146791" y="205764"/>
                </a:moveTo>
                <a:cubicBezTo>
                  <a:pt x="2147558" y="205764"/>
                  <a:pt x="2147558" y="208046"/>
                  <a:pt x="2149856" y="208046"/>
                </a:cubicBezTo>
                <a:cubicBezTo>
                  <a:pt x="2149856" y="208502"/>
                  <a:pt x="2149856" y="208958"/>
                  <a:pt x="2149856" y="208502"/>
                </a:cubicBezTo>
                <a:cubicBezTo>
                  <a:pt x="2149856" y="208502"/>
                  <a:pt x="2150623" y="208046"/>
                  <a:pt x="2151389" y="208046"/>
                </a:cubicBezTo>
                <a:cubicBezTo>
                  <a:pt x="2149856" y="205764"/>
                  <a:pt x="2152155" y="208046"/>
                  <a:pt x="2152155" y="205764"/>
                </a:cubicBezTo>
                <a:cubicBezTo>
                  <a:pt x="2151389" y="205764"/>
                  <a:pt x="2150623" y="205764"/>
                  <a:pt x="2149856" y="205764"/>
                </a:cubicBezTo>
                <a:cubicBezTo>
                  <a:pt x="2149090" y="205764"/>
                  <a:pt x="2148324" y="205764"/>
                  <a:pt x="2148324" y="205764"/>
                </a:cubicBezTo>
                <a:close/>
                <a:moveTo>
                  <a:pt x="2113843" y="205764"/>
                </a:moveTo>
                <a:cubicBezTo>
                  <a:pt x="2114609" y="209871"/>
                  <a:pt x="2116908" y="205764"/>
                  <a:pt x="2118441" y="208046"/>
                </a:cubicBezTo>
                <a:cubicBezTo>
                  <a:pt x="2117674" y="203938"/>
                  <a:pt x="2115376" y="208046"/>
                  <a:pt x="2113843" y="205764"/>
                </a:cubicBezTo>
                <a:close/>
                <a:moveTo>
                  <a:pt x="2101583" y="205764"/>
                </a:moveTo>
                <a:lnTo>
                  <a:pt x="2101583" y="206220"/>
                </a:lnTo>
                <a:lnTo>
                  <a:pt x="2103116" y="207133"/>
                </a:lnTo>
                <a:lnTo>
                  <a:pt x="2103882" y="207589"/>
                </a:lnTo>
                <a:lnTo>
                  <a:pt x="2103882" y="207133"/>
                </a:lnTo>
                <a:cubicBezTo>
                  <a:pt x="2103882" y="206676"/>
                  <a:pt x="2103116" y="206220"/>
                  <a:pt x="2103116" y="206220"/>
                </a:cubicBezTo>
                <a:lnTo>
                  <a:pt x="2102350" y="205764"/>
                </a:lnTo>
                <a:close/>
                <a:moveTo>
                  <a:pt x="2164128" y="205364"/>
                </a:moveTo>
                <a:cubicBezTo>
                  <a:pt x="2163074" y="205307"/>
                  <a:pt x="2161733" y="205764"/>
                  <a:pt x="2161350" y="205764"/>
                </a:cubicBezTo>
                <a:lnTo>
                  <a:pt x="2155220" y="205764"/>
                </a:lnTo>
                <a:lnTo>
                  <a:pt x="2153688" y="205764"/>
                </a:lnTo>
                <a:cubicBezTo>
                  <a:pt x="2154454" y="208046"/>
                  <a:pt x="2154454" y="208046"/>
                  <a:pt x="2154454" y="208046"/>
                </a:cubicBezTo>
                <a:cubicBezTo>
                  <a:pt x="2155220" y="209871"/>
                  <a:pt x="2155986" y="208046"/>
                  <a:pt x="2155220" y="205764"/>
                </a:cubicBezTo>
                <a:cubicBezTo>
                  <a:pt x="2157519" y="209871"/>
                  <a:pt x="2158285" y="203938"/>
                  <a:pt x="2160584" y="209871"/>
                </a:cubicBezTo>
                <a:cubicBezTo>
                  <a:pt x="2162116" y="208046"/>
                  <a:pt x="2160584" y="208046"/>
                  <a:pt x="2159818" y="208046"/>
                </a:cubicBezTo>
                <a:cubicBezTo>
                  <a:pt x="2159818" y="205764"/>
                  <a:pt x="2162116" y="208046"/>
                  <a:pt x="2161350" y="209871"/>
                </a:cubicBezTo>
                <a:cubicBezTo>
                  <a:pt x="2162116" y="209871"/>
                  <a:pt x="2161350" y="208046"/>
                  <a:pt x="2161350" y="205764"/>
                </a:cubicBezTo>
                <a:cubicBezTo>
                  <a:pt x="2162882" y="209871"/>
                  <a:pt x="2165181" y="203938"/>
                  <a:pt x="2165181" y="208046"/>
                </a:cubicBezTo>
                <a:cubicBezTo>
                  <a:pt x="2165947" y="205992"/>
                  <a:pt x="2165181" y="205421"/>
                  <a:pt x="2164128" y="205364"/>
                </a:cubicBezTo>
                <a:close/>
                <a:moveTo>
                  <a:pt x="2082427" y="202113"/>
                </a:moveTo>
                <a:cubicBezTo>
                  <a:pt x="2081661" y="203938"/>
                  <a:pt x="2083194" y="202569"/>
                  <a:pt x="2083194" y="203482"/>
                </a:cubicBezTo>
                <a:lnTo>
                  <a:pt x="2082810" y="203482"/>
                </a:lnTo>
                <a:lnTo>
                  <a:pt x="2082427" y="203026"/>
                </a:lnTo>
                <a:cubicBezTo>
                  <a:pt x="2082427" y="202569"/>
                  <a:pt x="2082427" y="202569"/>
                  <a:pt x="2082427" y="202113"/>
                </a:cubicBezTo>
                <a:close/>
                <a:moveTo>
                  <a:pt x="2093155" y="200287"/>
                </a:moveTo>
                <a:cubicBezTo>
                  <a:pt x="2093155" y="200744"/>
                  <a:pt x="2093155" y="201200"/>
                  <a:pt x="2093155" y="201656"/>
                </a:cubicBezTo>
                <a:lnTo>
                  <a:pt x="2093155" y="202113"/>
                </a:lnTo>
                <a:cubicBezTo>
                  <a:pt x="2093155" y="202113"/>
                  <a:pt x="2092388" y="203026"/>
                  <a:pt x="2091622" y="203026"/>
                </a:cubicBezTo>
                <a:cubicBezTo>
                  <a:pt x="2091622" y="203026"/>
                  <a:pt x="2091622" y="203026"/>
                  <a:pt x="2091622" y="202113"/>
                </a:cubicBezTo>
                <a:cubicBezTo>
                  <a:pt x="2092388" y="200287"/>
                  <a:pt x="2093155" y="202113"/>
                  <a:pt x="2093155" y="200287"/>
                </a:cubicBezTo>
                <a:close/>
                <a:moveTo>
                  <a:pt x="2117674" y="194355"/>
                </a:moveTo>
                <a:cubicBezTo>
                  <a:pt x="2116908" y="194811"/>
                  <a:pt x="2117674" y="196180"/>
                  <a:pt x="2116908" y="196180"/>
                </a:cubicBezTo>
                <a:cubicBezTo>
                  <a:pt x="2116142" y="193442"/>
                  <a:pt x="2113077" y="196180"/>
                  <a:pt x="2110778" y="195267"/>
                </a:cubicBezTo>
                <a:lnTo>
                  <a:pt x="2110012" y="194811"/>
                </a:lnTo>
                <a:lnTo>
                  <a:pt x="2108479" y="194811"/>
                </a:lnTo>
                <a:cubicBezTo>
                  <a:pt x="2100817" y="195267"/>
                  <a:pt x="2090090" y="196180"/>
                  <a:pt x="2082427" y="196637"/>
                </a:cubicBezTo>
                <a:lnTo>
                  <a:pt x="2080129" y="197093"/>
                </a:lnTo>
                <a:lnTo>
                  <a:pt x="2080129" y="197549"/>
                </a:lnTo>
                <a:cubicBezTo>
                  <a:pt x="2080129" y="198462"/>
                  <a:pt x="2079362" y="198462"/>
                  <a:pt x="2078596" y="198462"/>
                </a:cubicBezTo>
                <a:cubicBezTo>
                  <a:pt x="2079362" y="198462"/>
                  <a:pt x="2078596" y="198462"/>
                  <a:pt x="2078596" y="197549"/>
                </a:cubicBezTo>
                <a:lnTo>
                  <a:pt x="2077830" y="197549"/>
                </a:lnTo>
                <a:lnTo>
                  <a:pt x="2077064" y="197549"/>
                </a:lnTo>
                <a:lnTo>
                  <a:pt x="2077064" y="198462"/>
                </a:lnTo>
                <a:lnTo>
                  <a:pt x="2076297" y="197549"/>
                </a:lnTo>
                <a:cubicBezTo>
                  <a:pt x="2075531" y="198006"/>
                  <a:pt x="2075531" y="198006"/>
                  <a:pt x="2075531" y="198006"/>
                </a:cubicBezTo>
                <a:cubicBezTo>
                  <a:pt x="2074765" y="198462"/>
                  <a:pt x="2079362" y="202569"/>
                  <a:pt x="2080895" y="203482"/>
                </a:cubicBezTo>
                <a:lnTo>
                  <a:pt x="2081661" y="203482"/>
                </a:lnTo>
                <a:lnTo>
                  <a:pt x="2081661" y="203026"/>
                </a:lnTo>
                <a:lnTo>
                  <a:pt x="2082427" y="203482"/>
                </a:lnTo>
                <a:lnTo>
                  <a:pt x="2082810" y="203482"/>
                </a:lnTo>
                <a:lnTo>
                  <a:pt x="2083194" y="203938"/>
                </a:lnTo>
                <a:cubicBezTo>
                  <a:pt x="2085492" y="203938"/>
                  <a:pt x="2087791" y="203482"/>
                  <a:pt x="2090856" y="203482"/>
                </a:cubicBezTo>
                <a:cubicBezTo>
                  <a:pt x="2090856" y="202113"/>
                  <a:pt x="2090090" y="202113"/>
                  <a:pt x="2090090" y="202113"/>
                </a:cubicBezTo>
                <a:cubicBezTo>
                  <a:pt x="2090856" y="202113"/>
                  <a:pt x="2091622" y="202569"/>
                  <a:pt x="2091622" y="203026"/>
                </a:cubicBezTo>
                <a:lnTo>
                  <a:pt x="2091622" y="203482"/>
                </a:lnTo>
                <a:lnTo>
                  <a:pt x="2093155" y="203482"/>
                </a:lnTo>
                <a:lnTo>
                  <a:pt x="2094687" y="203026"/>
                </a:lnTo>
                <a:lnTo>
                  <a:pt x="2094687" y="202569"/>
                </a:lnTo>
                <a:cubicBezTo>
                  <a:pt x="2094687" y="202113"/>
                  <a:pt x="2094687" y="202113"/>
                  <a:pt x="2094687" y="202113"/>
                </a:cubicBezTo>
                <a:lnTo>
                  <a:pt x="2095453" y="203026"/>
                </a:lnTo>
                <a:lnTo>
                  <a:pt x="2097752" y="203482"/>
                </a:lnTo>
                <a:lnTo>
                  <a:pt x="2099285" y="203482"/>
                </a:lnTo>
                <a:lnTo>
                  <a:pt x="2100817" y="202113"/>
                </a:lnTo>
                <a:cubicBezTo>
                  <a:pt x="2101583" y="203938"/>
                  <a:pt x="2110778" y="203938"/>
                  <a:pt x="2108479" y="202113"/>
                </a:cubicBezTo>
                <a:cubicBezTo>
                  <a:pt x="2110012" y="202113"/>
                  <a:pt x="2111544" y="200287"/>
                  <a:pt x="2111544" y="203938"/>
                </a:cubicBezTo>
                <a:cubicBezTo>
                  <a:pt x="2113843" y="202113"/>
                  <a:pt x="2117674" y="202113"/>
                  <a:pt x="2119973" y="202113"/>
                </a:cubicBezTo>
                <a:cubicBezTo>
                  <a:pt x="2119973" y="200287"/>
                  <a:pt x="2121506" y="200287"/>
                  <a:pt x="2121506" y="202113"/>
                </a:cubicBezTo>
                <a:cubicBezTo>
                  <a:pt x="2125337" y="202113"/>
                  <a:pt x="2129934" y="202113"/>
                  <a:pt x="2134532" y="200744"/>
                </a:cubicBezTo>
                <a:lnTo>
                  <a:pt x="2135298" y="200744"/>
                </a:lnTo>
                <a:cubicBezTo>
                  <a:pt x="2135298" y="200744"/>
                  <a:pt x="2135298" y="200744"/>
                  <a:pt x="2136064" y="200744"/>
                </a:cubicBezTo>
                <a:lnTo>
                  <a:pt x="2136064" y="200287"/>
                </a:lnTo>
                <a:cubicBezTo>
                  <a:pt x="2136830" y="202113"/>
                  <a:pt x="2137597" y="203938"/>
                  <a:pt x="2137597" y="200287"/>
                </a:cubicBezTo>
                <a:cubicBezTo>
                  <a:pt x="2136830" y="200287"/>
                  <a:pt x="2136830" y="200287"/>
                  <a:pt x="2136064" y="198462"/>
                </a:cubicBezTo>
                <a:lnTo>
                  <a:pt x="2141428" y="198462"/>
                </a:lnTo>
                <a:cubicBezTo>
                  <a:pt x="2139895" y="196180"/>
                  <a:pt x="2136064" y="194355"/>
                  <a:pt x="2134532" y="198462"/>
                </a:cubicBezTo>
                <a:lnTo>
                  <a:pt x="2136064" y="198462"/>
                </a:lnTo>
                <a:cubicBezTo>
                  <a:pt x="2136064" y="199375"/>
                  <a:pt x="2136064" y="199831"/>
                  <a:pt x="2136064" y="200287"/>
                </a:cubicBezTo>
                <a:lnTo>
                  <a:pt x="2135298" y="200744"/>
                </a:lnTo>
                <a:lnTo>
                  <a:pt x="2135298" y="200287"/>
                </a:lnTo>
                <a:cubicBezTo>
                  <a:pt x="2134532" y="200287"/>
                  <a:pt x="2134532" y="200287"/>
                  <a:pt x="2134532" y="200287"/>
                </a:cubicBezTo>
                <a:cubicBezTo>
                  <a:pt x="2134532" y="196180"/>
                  <a:pt x="2131467" y="202113"/>
                  <a:pt x="2131467" y="198462"/>
                </a:cubicBezTo>
                <a:cubicBezTo>
                  <a:pt x="2130700" y="203938"/>
                  <a:pt x="2130700" y="196180"/>
                  <a:pt x="2129934" y="200287"/>
                </a:cubicBezTo>
                <a:cubicBezTo>
                  <a:pt x="2128402" y="200287"/>
                  <a:pt x="2127635" y="200287"/>
                  <a:pt x="2125337" y="198462"/>
                </a:cubicBezTo>
                <a:cubicBezTo>
                  <a:pt x="2126103" y="196637"/>
                  <a:pt x="2124570" y="196637"/>
                  <a:pt x="2124570" y="195267"/>
                </a:cubicBezTo>
                <a:lnTo>
                  <a:pt x="2124570" y="194355"/>
                </a:lnTo>
                <a:lnTo>
                  <a:pt x="2125337" y="195267"/>
                </a:lnTo>
                <a:cubicBezTo>
                  <a:pt x="2125337" y="196180"/>
                  <a:pt x="2126103" y="198462"/>
                  <a:pt x="2126103" y="198462"/>
                </a:cubicBezTo>
                <a:cubicBezTo>
                  <a:pt x="2126869" y="198462"/>
                  <a:pt x="2126869" y="196180"/>
                  <a:pt x="2126869" y="196180"/>
                </a:cubicBezTo>
                <a:cubicBezTo>
                  <a:pt x="2126869" y="198462"/>
                  <a:pt x="2126869" y="198918"/>
                  <a:pt x="2127635" y="198918"/>
                </a:cubicBezTo>
                <a:cubicBezTo>
                  <a:pt x="2128402" y="198918"/>
                  <a:pt x="2129168" y="198462"/>
                  <a:pt x="2129934" y="198462"/>
                </a:cubicBezTo>
                <a:cubicBezTo>
                  <a:pt x="2126869" y="197093"/>
                  <a:pt x="2127635" y="196637"/>
                  <a:pt x="2127635" y="194811"/>
                </a:cubicBezTo>
                <a:lnTo>
                  <a:pt x="2124570" y="194355"/>
                </a:lnTo>
                <a:cubicBezTo>
                  <a:pt x="2124570" y="194811"/>
                  <a:pt x="2124570" y="196180"/>
                  <a:pt x="2123804" y="196180"/>
                </a:cubicBezTo>
                <a:lnTo>
                  <a:pt x="2123804" y="195267"/>
                </a:lnTo>
                <a:cubicBezTo>
                  <a:pt x="2123038" y="195724"/>
                  <a:pt x="2123038" y="196180"/>
                  <a:pt x="2123038" y="196180"/>
                </a:cubicBezTo>
                <a:lnTo>
                  <a:pt x="2123038" y="194811"/>
                </a:lnTo>
                <a:lnTo>
                  <a:pt x="2123804" y="194811"/>
                </a:lnTo>
                <a:lnTo>
                  <a:pt x="2123804" y="194355"/>
                </a:lnTo>
                <a:lnTo>
                  <a:pt x="2123038" y="194355"/>
                </a:lnTo>
                <a:lnTo>
                  <a:pt x="2118441" y="194355"/>
                </a:lnTo>
                <a:close/>
                <a:moveTo>
                  <a:pt x="2175909" y="193442"/>
                </a:moveTo>
                <a:lnTo>
                  <a:pt x="2172844" y="193898"/>
                </a:lnTo>
                <a:lnTo>
                  <a:pt x="2172077" y="193898"/>
                </a:lnTo>
                <a:cubicBezTo>
                  <a:pt x="2173610" y="194355"/>
                  <a:pt x="2174376" y="194811"/>
                  <a:pt x="2175142" y="194811"/>
                </a:cubicBezTo>
                <a:cubicBezTo>
                  <a:pt x="2175909" y="194811"/>
                  <a:pt x="2175909" y="194355"/>
                  <a:pt x="2175909" y="193898"/>
                </a:cubicBezTo>
                <a:close/>
                <a:moveTo>
                  <a:pt x="2283948" y="162409"/>
                </a:moveTo>
                <a:cubicBezTo>
                  <a:pt x="2290844" y="158302"/>
                  <a:pt x="2290078" y="166060"/>
                  <a:pt x="2284715" y="166060"/>
                </a:cubicBezTo>
                <a:cubicBezTo>
                  <a:pt x="2284715" y="166060"/>
                  <a:pt x="2283948" y="166060"/>
                  <a:pt x="2283948" y="166060"/>
                </a:cubicBezTo>
                <a:cubicBezTo>
                  <a:pt x="2280117" y="165604"/>
                  <a:pt x="2283182" y="162866"/>
                  <a:pt x="2283948" y="162409"/>
                </a:cubicBezTo>
                <a:close/>
                <a:moveTo>
                  <a:pt x="2268624" y="160584"/>
                </a:moveTo>
                <a:cubicBezTo>
                  <a:pt x="2270922" y="160128"/>
                  <a:pt x="2273221" y="160128"/>
                  <a:pt x="2274753" y="161497"/>
                </a:cubicBezTo>
                <a:cubicBezTo>
                  <a:pt x="2277052" y="162866"/>
                  <a:pt x="2277052" y="164691"/>
                  <a:pt x="2274753" y="166060"/>
                </a:cubicBezTo>
                <a:cubicBezTo>
                  <a:pt x="2273221" y="166973"/>
                  <a:pt x="2270156" y="167429"/>
                  <a:pt x="2268624" y="167429"/>
                </a:cubicBezTo>
                <a:cubicBezTo>
                  <a:pt x="2267091" y="167429"/>
                  <a:pt x="2265559" y="166973"/>
                  <a:pt x="2265559" y="166060"/>
                </a:cubicBezTo>
                <a:lnTo>
                  <a:pt x="2268624" y="166060"/>
                </a:lnTo>
                <a:cubicBezTo>
                  <a:pt x="2268624" y="165148"/>
                  <a:pt x="2267091" y="161040"/>
                  <a:pt x="2268624" y="160584"/>
                </a:cubicBezTo>
                <a:close/>
                <a:moveTo>
                  <a:pt x="2250234" y="160584"/>
                </a:moveTo>
                <a:cubicBezTo>
                  <a:pt x="2257896" y="160584"/>
                  <a:pt x="2257896" y="167429"/>
                  <a:pt x="2253299" y="167886"/>
                </a:cubicBezTo>
                <a:cubicBezTo>
                  <a:pt x="2253299" y="167886"/>
                  <a:pt x="2253299" y="168342"/>
                  <a:pt x="2252533" y="167886"/>
                </a:cubicBezTo>
                <a:cubicBezTo>
                  <a:pt x="2251766" y="167886"/>
                  <a:pt x="2250234" y="167886"/>
                  <a:pt x="2249468" y="166973"/>
                </a:cubicBezTo>
                <a:lnTo>
                  <a:pt x="2247935" y="166060"/>
                </a:lnTo>
                <a:cubicBezTo>
                  <a:pt x="2248701" y="166060"/>
                  <a:pt x="2247169" y="160584"/>
                  <a:pt x="2250234" y="160584"/>
                </a:cubicBezTo>
                <a:close/>
                <a:moveTo>
                  <a:pt x="2126869" y="159842"/>
                </a:moveTo>
                <a:cubicBezTo>
                  <a:pt x="2126103" y="159443"/>
                  <a:pt x="2124571" y="159443"/>
                  <a:pt x="2123038" y="160128"/>
                </a:cubicBezTo>
                <a:cubicBezTo>
                  <a:pt x="2120739" y="161497"/>
                  <a:pt x="2122272" y="162409"/>
                  <a:pt x="2124570" y="162409"/>
                </a:cubicBezTo>
                <a:cubicBezTo>
                  <a:pt x="2124570" y="162409"/>
                  <a:pt x="2125337" y="162409"/>
                  <a:pt x="2126103" y="161953"/>
                </a:cubicBezTo>
                <a:cubicBezTo>
                  <a:pt x="2127636" y="161040"/>
                  <a:pt x="2127636" y="160242"/>
                  <a:pt x="2126869" y="159842"/>
                </a:cubicBezTo>
                <a:close/>
                <a:moveTo>
                  <a:pt x="2054077" y="145524"/>
                </a:moveTo>
                <a:cubicBezTo>
                  <a:pt x="2053310" y="145068"/>
                  <a:pt x="2051778" y="145068"/>
                  <a:pt x="2051012" y="145980"/>
                </a:cubicBezTo>
                <a:lnTo>
                  <a:pt x="2049479" y="146437"/>
                </a:lnTo>
                <a:lnTo>
                  <a:pt x="2050245" y="146437"/>
                </a:lnTo>
                <a:lnTo>
                  <a:pt x="2055609" y="146893"/>
                </a:lnTo>
                <a:close/>
                <a:moveTo>
                  <a:pt x="1929179" y="111753"/>
                </a:moveTo>
                <a:cubicBezTo>
                  <a:pt x="1923050" y="111297"/>
                  <a:pt x="1932244" y="115404"/>
                  <a:pt x="1932244" y="115404"/>
                </a:cubicBezTo>
                <a:cubicBezTo>
                  <a:pt x="1938374" y="114948"/>
                  <a:pt x="1933011" y="111753"/>
                  <a:pt x="1929179" y="111753"/>
                </a:cubicBezTo>
                <a:close/>
                <a:moveTo>
                  <a:pt x="1529202" y="109472"/>
                </a:moveTo>
                <a:cubicBezTo>
                  <a:pt x="1526137" y="109928"/>
                  <a:pt x="1522306" y="110384"/>
                  <a:pt x="1516943" y="111297"/>
                </a:cubicBezTo>
                <a:cubicBezTo>
                  <a:pt x="1510813" y="112666"/>
                  <a:pt x="1506981" y="113123"/>
                  <a:pt x="1503916" y="114035"/>
                </a:cubicBezTo>
                <a:lnTo>
                  <a:pt x="1502384" y="114492"/>
                </a:lnTo>
                <a:lnTo>
                  <a:pt x="1504683" y="114492"/>
                </a:lnTo>
                <a:cubicBezTo>
                  <a:pt x="1512345" y="114492"/>
                  <a:pt x="1518475" y="114035"/>
                  <a:pt x="1523072" y="113123"/>
                </a:cubicBezTo>
                <a:cubicBezTo>
                  <a:pt x="1528436" y="111753"/>
                  <a:pt x="1529969" y="110841"/>
                  <a:pt x="1529969" y="109928"/>
                </a:cubicBezTo>
                <a:lnTo>
                  <a:pt x="1529969" y="109472"/>
                </a:lnTo>
                <a:close/>
                <a:moveTo>
                  <a:pt x="344213" y="108445"/>
                </a:moveTo>
                <a:cubicBezTo>
                  <a:pt x="338083" y="108787"/>
                  <a:pt x="331953" y="109472"/>
                  <a:pt x="326206" y="109472"/>
                </a:cubicBezTo>
                <a:cubicBezTo>
                  <a:pt x="330037" y="110384"/>
                  <a:pt x="334635" y="110841"/>
                  <a:pt x="339232" y="110841"/>
                </a:cubicBezTo>
                <a:cubicBezTo>
                  <a:pt x="346128" y="110384"/>
                  <a:pt x="353791" y="109472"/>
                  <a:pt x="362219" y="109472"/>
                </a:cubicBezTo>
                <a:cubicBezTo>
                  <a:pt x="356473" y="108103"/>
                  <a:pt x="350343" y="108103"/>
                  <a:pt x="344213" y="108445"/>
                </a:cubicBezTo>
                <a:close/>
                <a:moveTo>
                  <a:pt x="1903127" y="108103"/>
                </a:moveTo>
                <a:lnTo>
                  <a:pt x="1903127" y="108559"/>
                </a:lnTo>
                <a:cubicBezTo>
                  <a:pt x="1900062" y="109928"/>
                  <a:pt x="1895465" y="111753"/>
                  <a:pt x="1895465" y="111753"/>
                </a:cubicBezTo>
                <a:cubicBezTo>
                  <a:pt x="1895465" y="112210"/>
                  <a:pt x="1891634" y="113579"/>
                  <a:pt x="1899296" y="113579"/>
                </a:cubicBezTo>
                <a:cubicBezTo>
                  <a:pt x="1901595" y="113579"/>
                  <a:pt x="1903894" y="113579"/>
                  <a:pt x="1906959" y="113579"/>
                </a:cubicBezTo>
                <a:cubicBezTo>
                  <a:pt x="1916920" y="113123"/>
                  <a:pt x="1915387" y="114492"/>
                  <a:pt x="1919218" y="109928"/>
                </a:cubicBezTo>
                <a:cubicBezTo>
                  <a:pt x="1915387" y="114948"/>
                  <a:pt x="1904660" y="110384"/>
                  <a:pt x="1903127" y="108559"/>
                </a:cubicBezTo>
                <a:lnTo>
                  <a:pt x="1903894" y="108103"/>
                </a:lnTo>
                <a:cubicBezTo>
                  <a:pt x="1903894" y="108103"/>
                  <a:pt x="1903127" y="108103"/>
                  <a:pt x="1903127" y="108103"/>
                </a:cubicBezTo>
                <a:close/>
                <a:moveTo>
                  <a:pt x="294790" y="108103"/>
                </a:moveTo>
                <a:lnTo>
                  <a:pt x="292491" y="108559"/>
                </a:lnTo>
                <a:lnTo>
                  <a:pt x="294024" y="109472"/>
                </a:lnTo>
                <a:cubicBezTo>
                  <a:pt x="294024" y="108559"/>
                  <a:pt x="294024" y="108559"/>
                  <a:pt x="294790" y="108103"/>
                </a:cubicBezTo>
                <a:close/>
                <a:moveTo>
                  <a:pt x="1998045" y="107190"/>
                </a:moveTo>
                <a:cubicBezTo>
                  <a:pt x="1994885" y="107304"/>
                  <a:pt x="1990479" y="108331"/>
                  <a:pt x="1986647" y="109928"/>
                </a:cubicBezTo>
                <a:cubicBezTo>
                  <a:pt x="1987414" y="109472"/>
                  <a:pt x="1979751" y="112666"/>
                  <a:pt x="1980518" y="111753"/>
                </a:cubicBezTo>
                <a:cubicBezTo>
                  <a:pt x="1978219" y="114492"/>
                  <a:pt x="1980518" y="115861"/>
                  <a:pt x="1983582" y="115861"/>
                </a:cubicBezTo>
                <a:cubicBezTo>
                  <a:pt x="1984349" y="115861"/>
                  <a:pt x="1985115" y="115861"/>
                  <a:pt x="1985881" y="115861"/>
                </a:cubicBezTo>
                <a:cubicBezTo>
                  <a:pt x="1992011" y="115861"/>
                  <a:pt x="1999674" y="113579"/>
                  <a:pt x="2001972" y="109928"/>
                </a:cubicBezTo>
                <a:cubicBezTo>
                  <a:pt x="2003122" y="107874"/>
                  <a:pt x="2001206" y="107076"/>
                  <a:pt x="1998045" y="107190"/>
                </a:cubicBezTo>
                <a:close/>
                <a:moveTo>
                  <a:pt x="225829" y="106733"/>
                </a:moveTo>
                <a:cubicBezTo>
                  <a:pt x="225829" y="109472"/>
                  <a:pt x="230426" y="109472"/>
                  <a:pt x="230426" y="109472"/>
                </a:cubicBezTo>
                <a:cubicBezTo>
                  <a:pt x="232725" y="109472"/>
                  <a:pt x="228127" y="109472"/>
                  <a:pt x="230426" y="112210"/>
                </a:cubicBezTo>
                <a:cubicBezTo>
                  <a:pt x="230426" y="112210"/>
                  <a:pt x="232725" y="112210"/>
                  <a:pt x="232725" y="112210"/>
                </a:cubicBezTo>
                <a:cubicBezTo>
                  <a:pt x="235023" y="109472"/>
                  <a:pt x="232725" y="109472"/>
                  <a:pt x="235023" y="109472"/>
                </a:cubicBezTo>
                <a:cubicBezTo>
                  <a:pt x="237322" y="106733"/>
                  <a:pt x="232725" y="109472"/>
                  <a:pt x="230426" y="106733"/>
                </a:cubicBezTo>
                <a:close/>
                <a:moveTo>
                  <a:pt x="223530" y="106733"/>
                </a:moveTo>
                <a:cubicBezTo>
                  <a:pt x="223530" y="104452"/>
                  <a:pt x="221997" y="106277"/>
                  <a:pt x="222764" y="108559"/>
                </a:cubicBezTo>
                <a:lnTo>
                  <a:pt x="223530" y="109015"/>
                </a:lnTo>
                <a:lnTo>
                  <a:pt x="223530" y="108559"/>
                </a:lnTo>
                <a:cubicBezTo>
                  <a:pt x="223530" y="107646"/>
                  <a:pt x="223530" y="106733"/>
                  <a:pt x="223530" y="106733"/>
                </a:cubicBezTo>
                <a:close/>
                <a:moveTo>
                  <a:pt x="218932" y="106733"/>
                </a:moveTo>
                <a:cubicBezTo>
                  <a:pt x="218932" y="109472"/>
                  <a:pt x="218932" y="109472"/>
                  <a:pt x="218932" y="109472"/>
                </a:cubicBezTo>
                <a:cubicBezTo>
                  <a:pt x="218932" y="112210"/>
                  <a:pt x="221231" y="106733"/>
                  <a:pt x="221231" y="112210"/>
                </a:cubicBezTo>
                <a:cubicBezTo>
                  <a:pt x="222764" y="112210"/>
                  <a:pt x="222764" y="110841"/>
                  <a:pt x="223530" y="109472"/>
                </a:cubicBezTo>
                <a:lnTo>
                  <a:pt x="222764" y="109472"/>
                </a:lnTo>
                <a:cubicBezTo>
                  <a:pt x="221231" y="109015"/>
                  <a:pt x="221231" y="106733"/>
                  <a:pt x="218932" y="106733"/>
                </a:cubicBezTo>
                <a:close/>
                <a:moveTo>
                  <a:pt x="300154" y="105821"/>
                </a:moveTo>
                <a:lnTo>
                  <a:pt x="298621" y="106277"/>
                </a:lnTo>
                <a:lnTo>
                  <a:pt x="298621" y="106733"/>
                </a:lnTo>
                <a:lnTo>
                  <a:pt x="298621" y="107190"/>
                </a:lnTo>
                <a:cubicBezTo>
                  <a:pt x="299388" y="107190"/>
                  <a:pt x="299388" y="107190"/>
                  <a:pt x="299388" y="107646"/>
                </a:cubicBezTo>
                <a:cubicBezTo>
                  <a:pt x="300154" y="107646"/>
                  <a:pt x="300154" y="107190"/>
                  <a:pt x="300920" y="106733"/>
                </a:cubicBezTo>
                <a:cubicBezTo>
                  <a:pt x="300154" y="106733"/>
                  <a:pt x="300154" y="106733"/>
                  <a:pt x="300154" y="106277"/>
                </a:cubicBezTo>
                <a:close/>
                <a:moveTo>
                  <a:pt x="321608" y="103995"/>
                </a:moveTo>
                <a:cubicBezTo>
                  <a:pt x="321608" y="103995"/>
                  <a:pt x="320842" y="104452"/>
                  <a:pt x="320076" y="104452"/>
                </a:cubicBezTo>
                <a:lnTo>
                  <a:pt x="319310" y="104908"/>
                </a:lnTo>
                <a:lnTo>
                  <a:pt x="319310" y="104452"/>
                </a:lnTo>
                <a:cubicBezTo>
                  <a:pt x="319310" y="103995"/>
                  <a:pt x="320076" y="103995"/>
                  <a:pt x="321608" y="103995"/>
                </a:cubicBezTo>
                <a:close/>
                <a:moveTo>
                  <a:pt x="307816" y="103995"/>
                </a:moveTo>
                <a:cubicBezTo>
                  <a:pt x="307816" y="103995"/>
                  <a:pt x="312414" y="106733"/>
                  <a:pt x="307816" y="106733"/>
                </a:cubicBezTo>
                <a:cubicBezTo>
                  <a:pt x="307816" y="106733"/>
                  <a:pt x="310115" y="106733"/>
                  <a:pt x="310115" y="106733"/>
                </a:cubicBezTo>
                <a:cubicBezTo>
                  <a:pt x="312414" y="106733"/>
                  <a:pt x="310115" y="103995"/>
                  <a:pt x="310115" y="103995"/>
                </a:cubicBezTo>
                <a:cubicBezTo>
                  <a:pt x="310115" y="103995"/>
                  <a:pt x="310115" y="103995"/>
                  <a:pt x="307816" y="103995"/>
                </a:cubicBezTo>
                <a:close/>
                <a:moveTo>
                  <a:pt x="256287" y="103311"/>
                </a:moveTo>
                <a:cubicBezTo>
                  <a:pt x="254563" y="103311"/>
                  <a:pt x="252264" y="103995"/>
                  <a:pt x="251114" y="103995"/>
                </a:cubicBezTo>
                <a:cubicBezTo>
                  <a:pt x="253413" y="109472"/>
                  <a:pt x="255712" y="101257"/>
                  <a:pt x="258011" y="106733"/>
                </a:cubicBezTo>
                <a:cubicBezTo>
                  <a:pt x="259160" y="103995"/>
                  <a:pt x="258011" y="103311"/>
                  <a:pt x="256287" y="103311"/>
                </a:cubicBezTo>
                <a:close/>
                <a:moveTo>
                  <a:pt x="338178" y="101942"/>
                </a:moveTo>
                <a:cubicBezTo>
                  <a:pt x="336359" y="101942"/>
                  <a:pt x="334252" y="102626"/>
                  <a:pt x="333102" y="103995"/>
                </a:cubicBezTo>
                <a:cubicBezTo>
                  <a:pt x="334635" y="104908"/>
                  <a:pt x="336167" y="105364"/>
                  <a:pt x="336933" y="105364"/>
                </a:cubicBezTo>
                <a:cubicBezTo>
                  <a:pt x="339232" y="104908"/>
                  <a:pt x="340764" y="103995"/>
                  <a:pt x="341531" y="103995"/>
                </a:cubicBezTo>
                <a:cubicBezTo>
                  <a:pt x="341531" y="102626"/>
                  <a:pt x="339998" y="101942"/>
                  <a:pt x="338178" y="101942"/>
                </a:cubicBezTo>
                <a:close/>
                <a:moveTo>
                  <a:pt x="2223415" y="98975"/>
                </a:moveTo>
                <a:cubicBezTo>
                  <a:pt x="2225714" y="98975"/>
                  <a:pt x="2236441" y="99888"/>
                  <a:pt x="2231844" y="102626"/>
                </a:cubicBezTo>
                <a:cubicBezTo>
                  <a:pt x="2231844" y="102626"/>
                  <a:pt x="2231844" y="102626"/>
                  <a:pt x="2231078" y="102626"/>
                </a:cubicBezTo>
                <a:cubicBezTo>
                  <a:pt x="2226480" y="102626"/>
                  <a:pt x="2214221" y="99888"/>
                  <a:pt x="2223415" y="98975"/>
                </a:cubicBezTo>
                <a:close/>
                <a:moveTo>
                  <a:pt x="457233" y="98519"/>
                </a:moveTo>
                <a:lnTo>
                  <a:pt x="464129" y="98747"/>
                </a:lnTo>
                <a:lnTo>
                  <a:pt x="467960" y="98975"/>
                </a:lnTo>
                <a:lnTo>
                  <a:pt x="471025" y="98975"/>
                </a:lnTo>
                <a:lnTo>
                  <a:pt x="464129" y="98747"/>
                </a:lnTo>
                <a:lnTo>
                  <a:pt x="460298" y="98519"/>
                </a:lnTo>
                <a:close/>
                <a:moveTo>
                  <a:pt x="284829" y="98519"/>
                </a:moveTo>
                <a:lnTo>
                  <a:pt x="283297" y="98975"/>
                </a:lnTo>
                <a:cubicBezTo>
                  <a:pt x="282530" y="98519"/>
                  <a:pt x="281764" y="98519"/>
                  <a:pt x="281764" y="98975"/>
                </a:cubicBezTo>
                <a:lnTo>
                  <a:pt x="282530" y="99432"/>
                </a:lnTo>
                <a:lnTo>
                  <a:pt x="281764" y="99432"/>
                </a:lnTo>
                <a:cubicBezTo>
                  <a:pt x="277933" y="100344"/>
                  <a:pt x="274868" y="98975"/>
                  <a:pt x="271037" y="101257"/>
                </a:cubicBezTo>
                <a:cubicBezTo>
                  <a:pt x="273335" y="101257"/>
                  <a:pt x="273335" y="103995"/>
                  <a:pt x="275634" y="101257"/>
                </a:cubicBezTo>
                <a:cubicBezTo>
                  <a:pt x="277933" y="104452"/>
                  <a:pt x="279465" y="105364"/>
                  <a:pt x="281764" y="105821"/>
                </a:cubicBezTo>
                <a:lnTo>
                  <a:pt x="282530" y="106277"/>
                </a:lnTo>
                <a:lnTo>
                  <a:pt x="283297" y="104452"/>
                </a:lnTo>
                <a:cubicBezTo>
                  <a:pt x="284063" y="103539"/>
                  <a:pt x="284829" y="103083"/>
                  <a:pt x="285595" y="102170"/>
                </a:cubicBezTo>
                <a:lnTo>
                  <a:pt x="287128" y="100801"/>
                </a:lnTo>
                <a:lnTo>
                  <a:pt x="286361" y="100344"/>
                </a:lnTo>
                <a:cubicBezTo>
                  <a:pt x="284829" y="98975"/>
                  <a:pt x="282530" y="101257"/>
                  <a:pt x="282530" y="101257"/>
                </a:cubicBezTo>
                <a:cubicBezTo>
                  <a:pt x="282530" y="100344"/>
                  <a:pt x="282530" y="99888"/>
                  <a:pt x="282530" y="99432"/>
                </a:cubicBezTo>
                <a:lnTo>
                  <a:pt x="283297" y="98975"/>
                </a:lnTo>
                <a:lnTo>
                  <a:pt x="284063" y="98975"/>
                </a:lnTo>
                <a:cubicBezTo>
                  <a:pt x="284063" y="99432"/>
                  <a:pt x="284829" y="99432"/>
                  <a:pt x="284829" y="98519"/>
                </a:cubicBezTo>
                <a:close/>
                <a:moveTo>
                  <a:pt x="288660" y="98063"/>
                </a:moveTo>
                <a:cubicBezTo>
                  <a:pt x="287128" y="97150"/>
                  <a:pt x="286361" y="97150"/>
                  <a:pt x="287128" y="99888"/>
                </a:cubicBezTo>
                <a:lnTo>
                  <a:pt x="287128" y="100344"/>
                </a:lnTo>
                <a:cubicBezTo>
                  <a:pt x="287894" y="99888"/>
                  <a:pt x="288660" y="99432"/>
                  <a:pt x="289426" y="98975"/>
                </a:cubicBezTo>
                <a:lnTo>
                  <a:pt x="290193" y="98975"/>
                </a:lnTo>
                <a:close/>
                <a:moveTo>
                  <a:pt x="1859452" y="97150"/>
                </a:moveTo>
                <a:cubicBezTo>
                  <a:pt x="1857153" y="97606"/>
                  <a:pt x="1855620" y="98063"/>
                  <a:pt x="1854088" y="98519"/>
                </a:cubicBezTo>
                <a:lnTo>
                  <a:pt x="1853322" y="98519"/>
                </a:lnTo>
                <a:lnTo>
                  <a:pt x="1854854" y="98975"/>
                </a:lnTo>
                <a:cubicBezTo>
                  <a:pt x="1856387" y="98975"/>
                  <a:pt x="1857919" y="98519"/>
                  <a:pt x="1859452" y="98063"/>
                </a:cubicBezTo>
                <a:lnTo>
                  <a:pt x="1860984" y="97150"/>
                </a:lnTo>
                <a:close/>
                <a:moveTo>
                  <a:pt x="294024" y="95781"/>
                </a:moveTo>
                <a:cubicBezTo>
                  <a:pt x="294024" y="97150"/>
                  <a:pt x="294024" y="97606"/>
                  <a:pt x="294024" y="98519"/>
                </a:cubicBezTo>
                <a:lnTo>
                  <a:pt x="295556" y="98975"/>
                </a:lnTo>
                <a:cubicBezTo>
                  <a:pt x="297089" y="98975"/>
                  <a:pt x="297855" y="99888"/>
                  <a:pt x="299388" y="100344"/>
                </a:cubicBezTo>
                <a:lnTo>
                  <a:pt x="300920" y="101257"/>
                </a:lnTo>
                <a:lnTo>
                  <a:pt x="312414" y="101257"/>
                </a:lnTo>
                <a:cubicBezTo>
                  <a:pt x="312414" y="106277"/>
                  <a:pt x="315479" y="106277"/>
                  <a:pt x="318544" y="105364"/>
                </a:cubicBezTo>
                <a:lnTo>
                  <a:pt x="319310" y="104908"/>
                </a:lnTo>
                <a:cubicBezTo>
                  <a:pt x="319310" y="105364"/>
                  <a:pt x="319310" y="105821"/>
                  <a:pt x="319310" y="106733"/>
                </a:cubicBezTo>
                <a:cubicBezTo>
                  <a:pt x="322375" y="106733"/>
                  <a:pt x="326206" y="108103"/>
                  <a:pt x="328505" y="106733"/>
                </a:cubicBezTo>
                <a:lnTo>
                  <a:pt x="328505" y="106277"/>
                </a:lnTo>
                <a:lnTo>
                  <a:pt x="329271" y="106277"/>
                </a:lnTo>
                <a:cubicBezTo>
                  <a:pt x="329271" y="106277"/>
                  <a:pt x="330803" y="103995"/>
                  <a:pt x="330803" y="103995"/>
                </a:cubicBezTo>
                <a:cubicBezTo>
                  <a:pt x="330037" y="104452"/>
                  <a:pt x="330037" y="105364"/>
                  <a:pt x="329271" y="105821"/>
                </a:cubicBezTo>
                <a:lnTo>
                  <a:pt x="328505" y="106277"/>
                </a:lnTo>
                <a:cubicBezTo>
                  <a:pt x="328505" y="105821"/>
                  <a:pt x="328505" y="105364"/>
                  <a:pt x="328505" y="103995"/>
                </a:cubicBezTo>
                <a:cubicBezTo>
                  <a:pt x="330803" y="106733"/>
                  <a:pt x="330803" y="101257"/>
                  <a:pt x="330803" y="101257"/>
                </a:cubicBezTo>
                <a:cubicBezTo>
                  <a:pt x="333102" y="101257"/>
                  <a:pt x="341531" y="101257"/>
                  <a:pt x="343829" y="101257"/>
                </a:cubicBezTo>
                <a:cubicBezTo>
                  <a:pt x="343829" y="103995"/>
                  <a:pt x="343829" y="103995"/>
                  <a:pt x="341531" y="106733"/>
                </a:cubicBezTo>
                <a:cubicBezTo>
                  <a:pt x="343829" y="106733"/>
                  <a:pt x="346128" y="103995"/>
                  <a:pt x="348427" y="103995"/>
                </a:cubicBezTo>
                <a:cubicBezTo>
                  <a:pt x="348427" y="103995"/>
                  <a:pt x="346128" y="103995"/>
                  <a:pt x="346128" y="101257"/>
                </a:cubicBezTo>
                <a:cubicBezTo>
                  <a:pt x="350726" y="103995"/>
                  <a:pt x="355323" y="98519"/>
                  <a:pt x="359920" y="101257"/>
                </a:cubicBezTo>
                <a:cubicBezTo>
                  <a:pt x="357622" y="101257"/>
                  <a:pt x="357622" y="101257"/>
                  <a:pt x="355323" y="103995"/>
                </a:cubicBezTo>
                <a:cubicBezTo>
                  <a:pt x="362219" y="103995"/>
                  <a:pt x="366817" y="103995"/>
                  <a:pt x="373713" y="106733"/>
                </a:cubicBezTo>
                <a:cubicBezTo>
                  <a:pt x="376011" y="101257"/>
                  <a:pt x="385206" y="106733"/>
                  <a:pt x="380609" y="109472"/>
                </a:cubicBezTo>
                <a:cubicBezTo>
                  <a:pt x="380609" y="109928"/>
                  <a:pt x="380609" y="109928"/>
                  <a:pt x="380609" y="110384"/>
                </a:cubicBezTo>
                <a:lnTo>
                  <a:pt x="381375" y="110384"/>
                </a:lnTo>
                <a:lnTo>
                  <a:pt x="382908" y="110384"/>
                </a:lnTo>
                <a:lnTo>
                  <a:pt x="383674" y="109928"/>
                </a:lnTo>
                <a:cubicBezTo>
                  <a:pt x="384440" y="109928"/>
                  <a:pt x="385206" y="109472"/>
                  <a:pt x="386739" y="109472"/>
                </a:cubicBezTo>
                <a:lnTo>
                  <a:pt x="387505" y="109015"/>
                </a:lnTo>
                <a:lnTo>
                  <a:pt x="387505" y="108559"/>
                </a:lnTo>
                <a:cubicBezTo>
                  <a:pt x="386739" y="107190"/>
                  <a:pt x="385206" y="109015"/>
                  <a:pt x="385206" y="106733"/>
                </a:cubicBezTo>
                <a:cubicBezTo>
                  <a:pt x="386739" y="106733"/>
                  <a:pt x="391336" y="106733"/>
                  <a:pt x="391336" y="107646"/>
                </a:cubicBezTo>
                <a:lnTo>
                  <a:pt x="390570" y="108559"/>
                </a:lnTo>
                <a:lnTo>
                  <a:pt x="391336" y="108103"/>
                </a:lnTo>
                <a:cubicBezTo>
                  <a:pt x="393635" y="107646"/>
                  <a:pt x="395934" y="106733"/>
                  <a:pt x="397466" y="106277"/>
                </a:cubicBezTo>
                <a:lnTo>
                  <a:pt x="398232" y="106277"/>
                </a:lnTo>
                <a:lnTo>
                  <a:pt x="398999" y="105364"/>
                </a:lnTo>
                <a:cubicBezTo>
                  <a:pt x="398999" y="104908"/>
                  <a:pt x="398999" y="104452"/>
                  <a:pt x="398999" y="103995"/>
                </a:cubicBezTo>
                <a:cubicBezTo>
                  <a:pt x="398999" y="104452"/>
                  <a:pt x="399765" y="105364"/>
                  <a:pt x="400531" y="105364"/>
                </a:cubicBezTo>
                <a:lnTo>
                  <a:pt x="402064" y="105821"/>
                </a:lnTo>
                <a:lnTo>
                  <a:pt x="405129" y="105821"/>
                </a:lnTo>
                <a:lnTo>
                  <a:pt x="405895" y="105364"/>
                </a:lnTo>
                <a:lnTo>
                  <a:pt x="406661" y="104908"/>
                </a:lnTo>
                <a:cubicBezTo>
                  <a:pt x="407427" y="104452"/>
                  <a:pt x="407427" y="104452"/>
                  <a:pt x="408194" y="103995"/>
                </a:cubicBezTo>
                <a:lnTo>
                  <a:pt x="407427" y="104908"/>
                </a:lnTo>
                <a:lnTo>
                  <a:pt x="408194" y="104908"/>
                </a:lnTo>
                <a:lnTo>
                  <a:pt x="408194" y="103995"/>
                </a:lnTo>
                <a:lnTo>
                  <a:pt x="408960" y="104908"/>
                </a:lnTo>
                <a:lnTo>
                  <a:pt x="410492" y="104452"/>
                </a:lnTo>
                <a:cubicBezTo>
                  <a:pt x="419687" y="101714"/>
                  <a:pt x="428882" y="99432"/>
                  <a:pt x="438843" y="98063"/>
                </a:cubicBezTo>
                <a:cubicBezTo>
                  <a:pt x="439609" y="98063"/>
                  <a:pt x="441142" y="98063"/>
                  <a:pt x="441908" y="98063"/>
                </a:cubicBezTo>
                <a:lnTo>
                  <a:pt x="444973" y="98063"/>
                </a:lnTo>
                <a:lnTo>
                  <a:pt x="432713" y="97606"/>
                </a:lnTo>
                <a:cubicBezTo>
                  <a:pt x="389804" y="96237"/>
                  <a:pt x="347661" y="95781"/>
                  <a:pt x="307816" y="95781"/>
                </a:cubicBezTo>
                <a:cubicBezTo>
                  <a:pt x="305517" y="98519"/>
                  <a:pt x="305517" y="98519"/>
                  <a:pt x="305517" y="98519"/>
                </a:cubicBezTo>
                <a:cubicBezTo>
                  <a:pt x="305517" y="98519"/>
                  <a:pt x="297855" y="96694"/>
                  <a:pt x="297855" y="97150"/>
                </a:cubicBezTo>
                <a:lnTo>
                  <a:pt x="297855" y="97606"/>
                </a:lnTo>
                <a:lnTo>
                  <a:pt x="297089" y="97150"/>
                </a:lnTo>
                <a:cubicBezTo>
                  <a:pt x="295556" y="96694"/>
                  <a:pt x="294024" y="97606"/>
                  <a:pt x="294024" y="95781"/>
                </a:cubicBezTo>
                <a:close/>
                <a:moveTo>
                  <a:pt x="1922188" y="92529"/>
                </a:moveTo>
                <a:cubicBezTo>
                  <a:pt x="1920176" y="93043"/>
                  <a:pt x="1917686" y="93955"/>
                  <a:pt x="1913855" y="93955"/>
                </a:cubicBezTo>
                <a:lnTo>
                  <a:pt x="1913855" y="94412"/>
                </a:lnTo>
                <a:cubicBezTo>
                  <a:pt x="1914621" y="96237"/>
                  <a:pt x="1910023" y="97606"/>
                  <a:pt x="1896997" y="97606"/>
                </a:cubicBezTo>
                <a:lnTo>
                  <a:pt x="1893932" y="97606"/>
                </a:lnTo>
                <a:cubicBezTo>
                  <a:pt x="1894699" y="97606"/>
                  <a:pt x="1895465" y="98063"/>
                  <a:pt x="1896997" y="98063"/>
                </a:cubicBezTo>
                <a:cubicBezTo>
                  <a:pt x="1897764" y="98063"/>
                  <a:pt x="1898530" y="98063"/>
                  <a:pt x="1900062" y="98063"/>
                </a:cubicBezTo>
                <a:cubicBezTo>
                  <a:pt x="1907725" y="98063"/>
                  <a:pt x="1918452" y="96694"/>
                  <a:pt x="1924582" y="95324"/>
                </a:cubicBezTo>
                <a:cubicBezTo>
                  <a:pt x="1923050" y="95781"/>
                  <a:pt x="1932244" y="97150"/>
                  <a:pt x="1927647" y="93499"/>
                </a:cubicBezTo>
                <a:cubicBezTo>
                  <a:pt x="1925732" y="91902"/>
                  <a:pt x="1924199" y="92016"/>
                  <a:pt x="1922188" y="92529"/>
                </a:cubicBezTo>
                <a:close/>
                <a:moveTo>
                  <a:pt x="429840" y="92358"/>
                </a:moveTo>
                <a:cubicBezTo>
                  <a:pt x="426392" y="90989"/>
                  <a:pt x="422369" y="90304"/>
                  <a:pt x="418921" y="93043"/>
                </a:cubicBezTo>
                <a:cubicBezTo>
                  <a:pt x="425817" y="95781"/>
                  <a:pt x="430415" y="95781"/>
                  <a:pt x="437311" y="95781"/>
                </a:cubicBezTo>
                <a:cubicBezTo>
                  <a:pt x="436161" y="95781"/>
                  <a:pt x="433288" y="93727"/>
                  <a:pt x="429840" y="92358"/>
                </a:cubicBezTo>
                <a:close/>
                <a:moveTo>
                  <a:pt x="376873" y="90989"/>
                </a:moveTo>
                <a:cubicBezTo>
                  <a:pt x="375437" y="91674"/>
                  <a:pt x="373713" y="93043"/>
                  <a:pt x="371414" y="93043"/>
                </a:cubicBezTo>
                <a:cubicBezTo>
                  <a:pt x="372180" y="93955"/>
                  <a:pt x="373713" y="93955"/>
                  <a:pt x="374479" y="93955"/>
                </a:cubicBezTo>
                <a:cubicBezTo>
                  <a:pt x="376778" y="93955"/>
                  <a:pt x="379076" y="93043"/>
                  <a:pt x="380609" y="93043"/>
                </a:cubicBezTo>
                <a:cubicBezTo>
                  <a:pt x="379460" y="90304"/>
                  <a:pt x="378310" y="90304"/>
                  <a:pt x="376873" y="90989"/>
                </a:cubicBezTo>
                <a:close/>
                <a:moveTo>
                  <a:pt x="412025" y="90305"/>
                </a:moveTo>
                <a:cubicBezTo>
                  <a:pt x="410492" y="93043"/>
                  <a:pt x="403596" y="87566"/>
                  <a:pt x="403596" y="93043"/>
                </a:cubicBezTo>
                <a:cubicBezTo>
                  <a:pt x="405895" y="94412"/>
                  <a:pt x="407427" y="94868"/>
                  <a:pt x="408960" y="94868"/>
                </a:cubicBezTo>
                <a:lnTo>
                  <a:pt x="412584" y="93635"/>
                </a:lnTo>
                <a:lnTo>
                  <a:pt x="412599" y="93727"/>
                </a:lnTo>
                <a:cubicBezTo>
                  <a:pt x="413366" y="93043"/>
                  <a:pt x="414323" y="91674"/>
                  <a:pt x="414323" y="93043"/>
                </a:cubicBezTo>
                <a:lnTo>
                  <a:pt x="412584" y="93635"/>
                </a:lnTo>
                <a:close/>
                <a:moveTo>
                  <a:pt x="398999" y="90305"/>
                </a:moveTo>
                <a:cubicBezTo>
                  <a:pt x="401297" y="95781"/>
                  <a:pt x="396700" y="90305"/>
                  <a:pt x="396700" y="93043"/>
                </a:cubicBezTo>
                <a:cubicBezTo>
                  <a:pt x="396700" y="95781"/>
                  <a:pt x="401297" y="93043"/>
                  <a:pt x="403596" y="95781"/>
                </a:cubicBezTo>
                <a:cubicBezTo>
                  <a:pt x="401297" y="93043"/>
                  <a:pt x="401297" y="93043"/>
                  <a:pt x="401297" y="93043"/>
                </a:cubicBezTo>
                <a:cubicBezTo>
                  <a:pt x="401297" y="93043"/>
                  <a:pt x="401297" y="90305"/>
                  <a:pt x="398999" y="90305"/>
                </a:cubicBezTo>
                <a:close/>
                <a:moveTo>
                  <a:pt x="1812711" y="81634"/>
                </a:moveTo>
                <a:lnTo>
                  <a:pt x="1805815" y="82090"/>
                </a:lnTo>
                <a:lnTo>
                  <a:pt x="1812711" y="83459"/>
                </a:lnTo>
                <a:cubicBezTo>
                  <a:pt x="1831867" y="87110"/>
                  <a:pt x="1849491" y="92130"/>
                  <a:pt x="1864815" y="92130"/>
                </a:cubicBezTo>
                <a:cubicBezTo>
                  <a:pt x="1866348" y="91674"/>
                  <a:pt x="1867880" y="91674"/>
                  <a:pt x="1869413" y="91674"/>
                </a:cubicBezTo>
                <a:cubicBezTo>
                  <a:pt x="1872478" y="91674"/>
                  <a:pt x="1874010" y="90305"/>
                  <a:pt x="1875543" y="89392"/>
                </a:cubicBezTo>
                <a:lnTo>
                  <a:pt x="1875543" y="88935"/>
                </a:lnTo>
                <a:lnTo>
                  <a:pt x="1874776" y="88479"/>
                </a:lnTo>
                <a:cubicBezTo>
                  <a:pt x="1873244" y="86197"/>
                  <a:pt x="1873244" y="83459"/>
                  <a:pt x="1867880" y="82546"/>
                </a:cubicBezTo>
                <a:cubicBezTo>
                  <a:pt x="1849491" y="81177"/>
                  <a:pt x="1831101" y="80721"/>
                  <a:pt x="1812711" y="81634"/>
                </a:cubicBezTo>
                <a:close/>
                <a:moveTo>
                  <a:pt x="1898530" y="79352"/>
                </a:moveTo>
                <a:cubicBezTo>
                  <a:pt x="1900829" y="78896"/>
                  <a:pt x="1906959" y="81177"/>
                  <a:pt x="1904660" y="82546"/>
                </a:cubicBezTo>
                <a:cubicBezTo>
                  <a:pt x="1904660" y="83003"/>
                  <a:pt x="1903894" y="83003"/>
                  <a:pt x="1903127" y="83003"/>
                </a:cubicBezTo>
                <a:cubicBezTo>
                  <a:pt x="1899296" y="83003"/>
                  <a:pt x="1890867" y="79352"/>
                  <a:pt x="1898530" y="79352"/>
                </a:cubicBezTo>
                <a:close/>
                <a:moveTo>
                  <a:pt x="1912131" y="62523"/>
                </a:moveTo>
                <a:cubicBezTo>
                  <a:pt x="1915579" y="63379"/>
                  <a:pt x="1918069" y="64976"/>
                  <a:pt x="1916920" y="66574"/>
                </a:cubicBezTo>
                <a:cubicBezTo>
                  <a:pt x="1916153" y="67487"/>
                  <a:pt x="1913855" y="67943"/>
                  <a:pt x="1911556" y="67943"/>
                </a:cubicBezTo>
                <a:cubicBezTo>
                  <a:pt x="1910790" y="67943"/>
                  <a:pt x="1909257" y="67943"/>
                  <a:pt x="1908491" y="67943"/>
                </a:cubicBezTo>
                <a:cubicBezTo>
                  <a:pt x="1902361" y="67487"/>
                  <a:pt x="1896231" y="65661"/>
                  <a:pt x="1901595" y="62923"/>
                </a:cubicBezTo>
                <a:cubicBezTo>
                  <a:pt x="1904277" y="61554"/>
                  <a:pt x="1908683" y="61668"/>
                  <a:pt x="1912131" y="62523"/>
                </a:cubicBezTo>
                <a:close/>
                <a:moveTo>
                  <a:pt x="1884450" y="61896"/>
                </a:moveTo>
                <a:cubicBezTo>
                  <a:pt x="1892592" y="61211"/>
                  <a:pt x="1898913" y="61782"/>
                  <a:pt x="1895465" y="66574"/>
                </a:cubicBezTo>
                <a:cubicBezTo>
                  <a:pt x="1894699" y="67943"/>
                  <a:pt x="1892400" y="68399"/>
                  <a:pt x="1889335" y="68399"/>
                </a:cubicBezTo>
                <a:cubicBezTo>
                  <a:pt x="1883971" y="67943"/>
                  <a:pt x="1877841" y="66574"/>
                  <a:pt x="1874010" y="66574"/>
                </a:cubicBezTo>
                <a:cubicBezTo>
                  <a:pt x="1866348" y="66574"/>
                  <a:pt x="1844893" y="69312"/>
                  <a:pt x="1844127" y="64748"/>
                </a:cubicBezTo>
                <a:lnTo>
                  <a:pt x="1847192" y="64748"/>
                </a:lnTo>
                <a:cubicBezTo>
                  <a:pt x="1851023" y="59728"/>
                  <a:pt x="1859452" y="64748"/>
                  <a:pt x="1862517" y="64748"/>
                </a:cubicBezTo>
                <a:cubicBezTo>
                  <a:pt x="1866348" y="64520"/>
                  <a:pt x="1876309" y="62581"/>
                  <a:pt x="1884450" y="61896"/>
                </a:cubicBezTo>
                <a:close/>
                <a:moveTo>
                  <a:pt x="733846" y="61097"/>
                </a:moveTo>
                <a:cubicBezTo>
                  <a:pt x="737677" y="61554"/>
                  <a:pt x="739209" y="63836"/>
                  <a:pt x="738443" y="66117"/>
                </a:cubicBezTo>
                <a:cubicBezTo>
                  <a:pt x="736911" y="67487"/>
                  <a:pt x="733846" y="67943"/>
                  <a:pt x="730781" y="67943"/>
                </a:cubicBezTo>
                <a:cubicBezTo>
                  <a:pt x="725417" y="67943"/>
                  <a:pt x="720820" y="65661"/>
                  <a:pt x="726183" y="62467"/>
                </a:cubicBezTo>
                <a:cubicBezTo>
                  <a:pt x="727716" y="61097"/>
                  <a:pt x="730781" y="60641"/>
                  <a:pt x="733846" y="61097"/>
                </a:cubicBezTo>
                <a:close/>
                <a:moveTo>
                  <a:pt x="838054" y="60641"/>
                </a:moveTo>
                <a:cubicBezTo>
                  <a:pt x="842652" y="60185"/>
                  <a:pt x="848782" y="62010"/>
                  <a:pt x="844184" y="62467"/>
                </a:cubicBezTo>
                <a:cubicBezTo>
                  <a:pt x="843418" y="62467"/>
                  <a:pt x="843418" y="62467"/>
                  <a:pt x="842652" y="62467"/>
                </a:cubicBezTo>
                <a:cubicBezTo>
                  <a:pt x="838821" y="62467"/>
                  <a:pt x="833457" y="61554"/>
                  <a:pt x="838054" y="60641"/>
                </a:cubicBezTo>
                <a:close/>
                <a:moveTo>
                  <a:pt x="802041" y="56990"/>
                </a:moveTo>
                <a:cubicBezTo>
                  <a:pt x="807405" y="53796"/>
                  <a:pt x="822730" y="61097"/>
                  <a:pt x="820431" y="64292"/>
                </a:cubicBezTo>
                <a:cubicBezTo>
                  <a:pt x="818898" y="66117"/>
                  <a:pt x="815067" y="66574"/>
                  <a:pt x="811236" y="66574"/>
                </a:cubicBezTo>
                <a:cubicBezTo>
                  <a:pt x="802807" y="66117"/>
                  <a:pt x="793612" y="62010"/>
                  <a:pt x="802041" y="56990"/>
                </a:cubicBezTo>
                <a:close/>
                <a:moveTo>
                  <a:pt x="1116199" y="55621"/>
                </a:moveTo>
                <a:cubicBezTo>
                  <a:pt x="1114667" y="55165"/>
                  <a:pt x="1110069" y="55621"/>
                  <a:pt x="1104706" y="56990"/>
                </a:cubicBezTo>
                <a:lnTo>
                  <a:pt x="1100108" y="57903"/>
                </a:lnTo>
                <a:lnTo>
                  <a:pt x="1105472" y="57903"/>
                </a:lnTo>
                <a:cubicBezTo>
                  <a:pt x="1108537" y="57903"/>
                  <a:pt x="1111602" y="57903"/>
                  <a:pt x="1114667" y="57447"/>
                </a:cubicBezTo>
                <a:lnTo>
                  <a:pt x="1120797" y="57447"/>
                </a:lnTo>
                <a:cubicBezTo>
                  <a:pt x="1120030" y="56534"/>
                  <a:pt x="1118498" y="55621"/>
                  <a:pt x="1116199" y="55621"/>
                </a:cubicBezTo>
                <a:close/>
                <a:moveTo>
                  <a:pt x="722256" y="45809"/>
                </a:moveTo>
                <a:cubicBezTo>
                  <a:pt x="733463" y="46152"/>
                  <a:pt x="749171" y="47863"/>
                  <a:pt x="741508" y="51514"/>
                </a:cubicBezTo>
                <a:cubicBezTo>
                  <a:pt x="740742" y="51514"/>
                  <a:pt x="740742" y="51970"/>
                  <a:pt x="739976" y="51970"/>
                </a:cubicBezTo>
                <a:cubicBezTo>
                  <a:pt x="736144" y="52427"/>
                  <a:pt x="730015" y="48319"/>
                  <a:pt x="730015" y="48319"/>
                </a:cubicBezTo>
                <a:cubicBezTo>
                  <a:pt x="704346" y="46494"/>
                  <a:pt x="711050" y="45467"/>
                  <a:pt x="722256" y="45809"/>
                </a:cubicBezTo>
                <a:close/>
                <a:moveTo>
                  <a:pt x="1407370" y="33716"/>
                </a:moveTo>
                <a:cubicBezTo>
                  <a:pt x="1437254" y="32803"/>
                  <a:pt x="1467137" y="32803"/>
                  <a:pt x="1497020" y="33716"/>
                </a:cubicBezTo>
                <a:cubicBezTo>
                  <a:pt x="1535332" y="34629"/>
                  <a:pt x="1574411" y="35998"/>
                  <a:pt x="1569813" y="45581"/>
                </a:cubicBezTo>
                <a:cubicBezTo>
                  <a:pt x="1569813" y="47407"/>
                  <a:pt x="1552190" y="45581"/>
                  <a:pt x="1548358" y="45581"/>
                </a:cubicBezTo>
                <a:cubicBezTo>
                  <a:pt x="1544527" y="46038"/>
                  <a:pt x="1540696" y="46038"/>
                  <a:pt x="1537631" y="45581"/>
                </a:cubicBezTo>
                <a:cubicBezTo>
                  <a:pt x="1527670" y="45581"/>
                  <a:pt x="1493189" y="46494"/>
                  <a:pt x="1457176" y="46494"/>
                </a:cubicBezTo>
                <a:cubicBezTo>
                  <a:pt x="1411202" y="46494"/>
                  <a:pt x="1362928" y="45125"/>
                  <a:pt x="1363695" y="39649"/>
                </a:cubicBezTo>
                <a:cubicBezTo>
                  <a:pt x="1378253" y="36910"/>
                  <a:pt x="1392812" y="35085"/>
                  <a:pt x="1407370" y="33716"/>
                </a:cubicBezTo>
                <a:close/>
                <a:moveTo>
                  <a:pt x="1600319" y="31791"/>
                </a:moveTo>
                <a:cubicBezTo>
                  <a:pt x="1604055" y="31577"/>
                  <a:pt x="1610807" y="42273"/>
                  <a:pt x="1605060" y="41930"/>
                </a:cubicBezTo>
                <a:cubicBezTo>
                  <a:pt x="1603528" y="41930"/>
                  <a:pt x="1601229" y="41018"/>
                  <a:pt x="1598164" y="39649"/>
                </a:cubicBezTo>
                <a:cubicBezTo>
                  <a:pt x="1598164" y="39192"/>
                  <a:pt x="1598164" y="36454"/>
                  <a:pt x="1598164" y="36454"/>
                </a:cubicBezTo>
                <a:cubicBezTo>
                  <a:pt x="1598164" y="33145"/>
                  <a:pt x="1599074" y="31862"/>
                  <a:pt x="1600319" y="31791"/>
                </a:cubicBezTo>
                <a:close/>
                <a:moveTo>
                  <a:pt x="808650" y="17914"/>
                </a:moveTo>
                <a:cubicBezTo>
                  <a:pt x="808362" y="17971"/>
                  <a:pt x="805489" y="18428"/>
                  <a:pt x="801275" y="19112"/>
                </a:cubicBezTo>
                <a:lnTo>
                  <a:pt x="799743" y="19340"/>
                </a:lnTo>
                <a:lnTo>
                  <a:pt x="800509" y="19112"/>
                </a:lnTo>
                <a:cubicBezTo>
                  <a:pt x="806639" y="18199"/>
                  <a:pt x="808937" y="17857"/>
                  <a:pt x="808650" y="17914"/>
                </a:cubicBezTo>
                <a:close/>
                <a:moveTo>
                  <a:pt x="1536099" y="9529"/>
                </a:moveTo>
                <a:lnTo>
                  <a:pt x="1536865" y="9529"/>
                </a:lnTo>
                <a:cubicBezTo>
                  <a:pt x="1536865" y="9529"/>
                  <a:pt x="1536865" y="9529"/>
                  <a:pt x="1537631" y="9529"/>
                </a:cubicBezTo>
                <a:lnTo>
                  <a:pt x="1537631" y="9985"/>
                </a:lnTo>
                <a:cubicBezTo>
                  <a:pt x="1536865" y="9985"/>
                  <a:pt x="1536865" y="9985"/>
                  <a:pt x="1536865" y="9985"/>
                </a:cubicBezTo>
                <a:cubicBezTo>
                  <a:pt x="1536099" y="9985"/>
                  <a:pt x="1536099" y="9529"/>
                  <a:pt x="1536099" y="9529"/>
                </a:cubicBezTo>
                <a:close/>
                <a:moveTo>
                  <a:pt x="1186023" y="4166"/>
                </a:moveTo>
                <a:cubicBezTo>
                  <a:pt x="1210064" y="3368"/>
                  <a:pt x="1231901" y="4280"/>
                  <a:pt x="1232668" y="10898"/>
                </a:cubicBezTo>
                <a:cubicBezTo>
                  <a:pt x="1234200" y="17743"/>
                  <a:pt x="1184395" y="15461"/>
                  <a:pt x="1176732" y="16830"/>
                </a:cubicBezTo>
                <a:cubicBezTo>
                  <a:pt x="1169070" y="18200"/>
                  <a:pt x="1170602" y="20938"/>
                  <a:pt x="1165239" y="22763"/>
                </a:cubicBezTo>
                <a:cubicBezTo>
                  <a:pt x="1147615" y="29609"/>
                  <a:pt x="1139953" y="22763"/>
                  <a:pt x="1132290" y="19569"/>
                </a:cubicBezTo>
                <a:cubicBezTo>
                  <a:pt x="1119264" y="15005"/>
                  <a:pt x="1064861" y="17287"/>
                  <a:pt x="1048004" y="19569"/>
                </a:cubicBezTo>
                <a:cubicBezTo>
                  <a:pt x="1036510" y="21394"/>
                  <a:pt x="1025017" y="30065"/>
                  <a:pt x="1014289" y="31434"/>
                </a:cubicBezTo>
                <a:cubicBezTo>
                  <a:pt x="994367" y="34629"/>
                  <a:pt x="968315" y="33259"/>
                  <a:pt x="958354" y="34629"/>
                </a:cubicBezTo>
                <a:cubicBezTo>
                  <a:pt x="911613" y="40105"/>
                  <a:pt x="994367" y="35998"/>
                  <a:pt x="1025783" y="34629"/>
                </a:cubicBezTo>
                <a:cubicBezTo>
                  <a:pt x="1097810" y="30978"/>
                  <a:pt x="1123095" y="35998"/>
                  <a:pt x="1193589" y="37367"/>
                </a:cubicBezTo>
                <a:cubicBezTo>
                  <a:pt x="1215810" y="38279"/>
                  <a:pt x="1344539" y="34172"/>
                  <a:pt x="1350669" y="40561"/>
                </a:cubicBezTo>
                <a:cubicBezTo>
                  <a:pt x="1361396" y="51514"/>
                  <a:pt x="1326915" y="48776"/>
                  <a:pt x="1306227" y="49688"/>
                </a:cubicBezTo>
                <a:cubicBezTo>
                  <a:pt x="1278642" y="49688"/>
                  <a:pt x="1250291" y="50601"/>
                  <a:pt x="1222707" y="52883"/>
                </a:cubicBezTo>
                <a:cubicBezTo>
                  <a:pt x="1215044" y="53339"/>
                  <a:pt x="1207382" y="54252"/>
                  <a:pt x="1200486" y="55621"/>
                </a:cubicBezTo>
                <a:cubicBezTo>
                  <a:pt x="1199719" y="56077"/>
                  <a:pt x="1198187" y="56534"/>
                  <a:pt x="1197421" y="56534"/>
                </a:cubicBezTo>
                <a:lnTo>
                  <a:pt x="1197421" y="56990"/>
                </a:lnTo>
                <a:lnTo>
                  <a:pt x="1205849" y="56990"/>
                </a:lnTo>
                <a:cubicBezTo>
                  <a:pt x="1215810" y="56990"/>
                  <a:pt x="1225772" y="57447"/>
                  <a:pt x="1235733" y="57447"/>
                </a:cubicBezTo>
                <a:cubicBezTo>
                  <a:pt x="1282473" y="60185"/>
                  <a:pt x="1339941" y="52883"/>
                  <a:pt x="1381318" y="57447"/>
                </a:cubicBezTo>
                <a:cubicBezTo>
                  <a:pt x="1383617" y="57903"/>
                  <a:pt x="1385149" y="58816"/>
                  <a:pt x="1387448" y="59728"/>
                </a:cubicBezTo>
                <a:cubicBezTo>
                  <a:pt x="1396643" y="62923"/>
                  <a:pt x="1406604" y="58816"/>
                  <a:pt x="1420396" y="59728"/>
                </a:cubicBezTo>
                <a:cubicBezTo>
                  <a:pt x="1427293" y="59728"/>
                  <a:pt x="1433422" y="61097"/>
                  <a:pt x="1438786" y="61097"/>
                </a:cubicBezTo>
                <a:cubicBezTo>
                  <a:pt x="1444150" y="61554"/>
                  <a:pt x="1445682" y="59728"/>
                  <a:pt x="1451046" y="59728"/>
                </a:cubicBezTo>
                <a:cubicBezTo>
                  <a:pt x="1470202" y="59728"/>
                  <a:pt x="1518475" y="62923"/>
                  <a:pt x="1536099" y="62923"/>
                </a:cubicBezTo>
                <a:cubicBezTo>
                  <a:pt x="1549125" y="62467"/>
                  <a:pt x="1562151" y="61097"/>
                  <a:pt x="1575177" y="59728"/>
                </a:cubicBezTo>
                <a:cubicBezTo>
                  <a:pt x="1594333" y="58816"/>
                  <a:pt x="1611190" y="60185"/>
                  <a:pt x="1623450" y="59728"/>
                </a:cubicBezTo>
                <a:cubicBezTo>
                  <a:pt x="1626515" y="59728"/>
                  <a:pt x="1629580" y="59728"/>
                  <a:pt x="1632645" y="59728"/>
                </a:cubicBezTo>
                <a:lnTo>
                  <a:pt x="1639541" y="59728"/>
                </a:lnTo>
                <a:lnTo>
                  <a:pt x="1641073" y="58816"/>
                </a:lnTo>
                <a:cubicBezTo>
                  <a:pt x="1651034" y="51970"/>
                  <a:pt x="1674022" y="64748"/>
                  <a:pt x="1680152" y="56077"/>
                </a:cubicBezTo>
                <a:cubicBezTo>
                  <a:pt x="1678619" y="57903"/>
                  <a:pt x="1649502" y="46950"/>
                  <a:pt x="1663294" y="44212"/>
                </a:cubicBezTo>
                <a:cubicBezTo>
                  <a:pt x="1699308" y="35998"/>
                  <a:pt x="1769802" y="51514"/>
                  <a:pt x="1769802" y="56077"/>
                </a:cubicBezTo>
                <a:cubicBezTo>
                  <a:pt x="1761373" y="57447"/>
                  <a:pt x="1753711" y="58816"/>
                  <a:pt x="1745282" y="59728"/>
                </a:cubicBezTo>
                <a:lnTo>
                  <a:pt x="1744516" y="59728"/>
                </a:lnTo>
                <a:cubicBezTo>
                  <a:pt x="1747581" y="60641"/>
                  <a:pt x="1746814" y="61554"/>
                  <a:pt x="1738386" y="62923"/>
                </a:cubicBezTo>
                <a:cubicBezTo>
                  <a:pt x="1734555" y="63836"/>
                  <a:pt x="1728425" y="64292"/>
                  <a:pt x="1723827" y="64748"/>
                </a:cubicBezTo>
                <a:lnTo>
                  <a:pt x="1721529" y="65205"/>
                </a:lnTo>
                <a:cubicBezTo>
                  <a:pt x="1723061" y="66574"/>
                  <a:pt x="1725360" y="67943"/>
                  <a:pt x="1725360" y="67943"/>
                </a:cubicBezTo>
                <a:cubicBezTo>
                  <a:pt x="1724593" y="67943"/>
                  <a:pt x="1723827" y="67943"/>
                  <a:pt x="1723061" y="67943"/>
                </a:cubicBezTo>
                <a:lnTo>
                  <a:pt x="1721529" y="68399"/>
                </a:lnTo>
                <a:lnTo>
                  <a:pt x="1723827" y="68399"/>
                </a:lnTo>
                <a:cubicBezTo>
                  <a:pt x="1733022" y="69768"/>
                  <a:pt x="1743749" y="67487"/>
                  <a:pt x="1753711" y="68399"/>
                </a:cubicBezTo>
                <a:cubicBezTo>
                  <a:pt x="1764438" y="69768"/>
                  <a:pt x="1765970" y="73876"/>
                  <a:pt x="1772100" y="73876"/>
                </a:cubicBezTo>
                <a:cubicBezTo>
                  <a:pt x="1776698" y="72506"/>
                  <a:pt x="1782061" y="71137"/>
                  <a:pt x="1787425" y="70225"/>
                </a:cubicBezTo>
                <a:cubicBezTo>
                  <a:pt x="1793555" y="69768"/>
                  <a:pt x="1799685" y="69768"/>
                  <a:pt x="1805049" y="70225"/>
                </a:cubicBezTo>
                <a:cubicBezTo>
                  <a:pt x="1809646" y="71137"/>
                  <a:pt x="1805815" y="72050"/>
                  <a:pt x="1808114" y="73876"/>
                </a:cubicBezTo>
                <a:cubicBezTo>
                  <a:pt x="1816542" y="79808"/>
                  <a:pt x="1830335" y="72506"/>
                  <a:pt x="1838763" y="72050"/>
                </a:cubicBezTo>
                <a:cubicBezTo>
                  <a:pt x="1855620" y="72050"/>
                  <a:pt x="1871711" y="73876"/>
                  <a:pt x="1887036" y="77526"/>
                </a:cubicBezTo>
                <a:cubicBezTo>
                  <a:pt x="1893932" y="83003"/>
                  <a:pt x="1877075" y="82546"/>
                  <a:pt x="1887036" y="84828"/>
                </a:cubicBezTo>
                <a:cubicBezTo>
                  <a:pt x="1892400" y="85741"/>
                  <a:pt x="1896997" y="86197"/>
                  <a:pt x="1902361" y="86654"/>
                </a:cubicBezTo>
                <a:cubicBezTo>
                  <a:pt x="1906192" y="86197"/>
                  <a:pt x="1906959" y="83003"/>
                  <a:pt x="1911556" y="83003"/>
                </a:cubicBezTo>
                <a:cubicBezTo>
                  <a:pt x="1916153" y="83003"/>
                  <a:pt x="1922283" y="86197"/>
                  <a:pt x="1929946" y="86654"/>
                </a:cubicBezTo>
                <a:cubicBezTo>
                  <a:pt x="1935309" y="87110"/>
                  <a:pt x="1944504" y="85741"/>
                  <a:pt x="1950634" y="86654"/>
                </a:cubicBezTo>
                <a:cubicBezTo>
                  <a:pt x="1956764" y="87110"/>
                  <a:pt x="1965193" y="89848"/>
                  <a:pt x="1972089" y="90305"/>
                </a:cubicBezTo>
                <a:cubicBezTo>
                  <a:pt x="1985115" y="91217"/>
                  <a:pt x="1998141" y="88935"/>
                  <a:pt x="2008102" y="90305"/>
                </a:cubicBezTo>
                <a:cubicBezTo>
                  <a:pt x="2014998" y="90761"/>
                  <a:pt x="2020362" y="93955"/>
                  <a:pt x="2023427" y="93955"/>
                </a:cubicBezTo>
                <a:cubicBezTo>
                  <a:pt x="2027258" y="93955"/>
                  <a:pt x="2032622" y="90305"/>
                  <a:pt x="2034921" y="90305"/>
                </a:cubicBezTo>
                <a:cubicBezTo>
                  <a:pt x="2041050" y="89392"/>
                  <a:pt x="2047947" y="90305"/>
                  <a:pt x="2053310" y="92130"/>
                </a:cubicBezTo>
                <a:cubicBezTo>
                  <a:pt x="2057908" y="94412"/>
                  <a:pt x="2041817" y="97150"/>
                  <a:pt x="2041050" y="97150"/>
                </a:cubicBezTo>
                <a:cubicBezTo>
                  <a:pt x="2041050" y="97606"/>
                  <a:pt x="2048713" y="96237"/>
                  <a:pt x="2047180" y="104452"/>
                </a:cubicBezTo>
                <a:cubicBezTo>
                  <a:pt x="2046414" y="110384"/>
                  <a:pt x="2034154" y="107190"/>
                  <a:pt x="2041050" y="111297"/>
                </a:cubicBezTo>
                <a:cubicBezTo>
                  <a:pt x="2041050" y="111753"/>
                  <a:pt x="2053310" y="112666"/>
                  <a:pt x="2059440" y="113123"/>
                </a:cubicBezTo>
                <a:cubicBezTo>
                  <a:pt x="2075531" y="114492"/>
                  <a:pt x="2083194" y="116773"/>
                  <a:pt x="2077830" y="111297"/>
                </a:cubicBezTo>
                <a:cubicBezTo>
                  <a:pt x="2071700" y="105821"/>
                  <a:pt x="2083960" y="107646"/>
                  <a:pt x="2095453" y="107646"/>
                </a:cubicBezTo>
                <a:cubicBezTo>
                  <a:pt x="2110778" y="108559"/>
                  <a:pt x="2110012" y="109015"/>
                  <a:pt x="2113843" y="111297"/>
                </a:cubicBezTo>
                <a:cubicBezTo>
                  <a:pt x="2107713" y="111753"/>
                  <a:pt x="2101583" y="112210"/>
                  <a:pt x="2095453" y="113579"/>
                </a:cubicBezTo>
                <a:lnTo>
                  <a:pt x="2090856" y="114948"/>
                </a:lnTo>
                <a:lnTo>
                  <a:pt x="2091622" y="114948"/>
                </a:lnTo>
                <a:cubicBezTo>
                  <a:pt x="2093921" y="114948"/>
                  <a:pt x="2100051" y="116773"/>
                  <a:pt x="2098518" y="116773"/>
                </a:cubicBezTo>
                <a:cubicBezTo>
                  <a:pt x="2125337" y="119968"/>
                  <a:pt x="2154454" y="117230"/>
                  <a:pt x="2171311" y="118599"/>
                </a:cubicBezTo>
                <a:cubicBezTo>
                  <a:pt x="2168246" y="118599"/>
                  <a:pt x="2184337" y="121337"/>
                  <a:pt x="2183571" y="120424"/>
                </a:cubicBezTo>
                <a:cubicBezTo>
                  <a:pt x="2194298" y="130921"/>
                  <a:pt x="2149856" y="120424"/>
                  <a:pt x="2162116" y="125901"/>
                </a:cubicBezTo>
                <a:cubicBezTo>
                  <a:pt x="2177441" y="132746"/>
                  <a:pt x="2205026" y="123619"/>
                  <a:pt x="2208091" y="133202"/>
                </a:cubicBezTo>
                <a:cubicBezTo>
                  <a:pt x="2208091" y="133202"/>
                  <a:pt x="2199662" y="133202"/>
                  <a:pt x="2198896" y="133202"/>
                </a:cubicBezTo>
                <a:cubicBezTo>
                  <a:pt x="2188935" y="131377"/>
                  <a:pt x="2196597" y="135941"/>
                  <a:pt x="2190467" y="136853"/>
                </a:cubicBezTo>
                <a:cubicBezTo>
                  <a:pt x="2171311" y="139135"/>
                  <a:pt x="2187402" y="134115"/>
                  <a:pt x="2175142" y="135028"/>
                </a:cubicBezTo>
                <a:cubicBezTo>
                  <a:pt x="2172077" y="135028"/>
                  <a:pt x="2165947" y="138222"/>
                  <a:pt x="2159818" y="138679"/>
                </a:cubicBezTo>
                <a:cubicBezTo>
                  <a:pt x="2155986" y="138679"/>
                  <a:pt x="2152155" y="138679"/>
                  <a:pt x="2148324" y="138679"/>
                </a:cubicBezTo>
                <a:cubicBezTo>
                  <a:pt x="2127635" y="138222"/>
                  <a:pt x="2107713" y="139135"/>
                  <a:pt x="2087791" y="140504"/>
                </a:cubicBezTo>
                <a:cubicBezTo>
                  <a:pt x="2081661" y="140961"/>
                  <a:pt x="2075531" y="141417"/>
                  <a:pt x="2069401" y="141417"/>
                </a:cubicBezTo>
                <a:lnTo>
                  <a:pt x="2063271" y="140961"/>
                </a:lnTo>
                <a:lnTo>
                  <a:pt x="2062505" y="141873"/>
                </a:lnTo>
                <a:cubicBezTo>
                  <a:pt x="2062505" y="142786"/>
                  <a:pt x="2062505" y="143699"/>
                  <a:pt x="2062505" y="145068"/>
                </a:cubicBezTo>
                <a:lnTo>
                  <a:pt x="2062505" y="146893"/>
                </a:lnTo>
                <a:lnTo>
                  <a:pt x="2066336" y="147350"/>
                </a:lnTo>
                <a:cubicBezTo>
                  <a:pt x="2077064" y="147350"/>
                  <a:pt x="2087791" y="148262"/>
                  <a:pt x="2096986" y="149175"/>
                </a:cubicBezTo>
                <a:cubicBezTo>
                  <a:pt x="2098518" y="149631"/>
                  <a:pt x="2103116" y="152370"/>
                  <a:pt x="2106181" y="152826"/>
                </a:cubicBezTo>
                <a:cubicBezTo>
                  <a:pt x="2122272" y="156477"/>
                  <a:pt x="2182038" y="149175"/>
                  <a:pt x="2184337" y="156477"/>
                </a:cubicBezTo>
                <a:cubicBezTo>
                  <a:pt x="2185103" y="159215"/>
                  <a:pt x="2166714" y="158302"/>
                  <a:pt x="2166714" y="158302"/>
                </a:cubicBezTo>
                <a:cubicBezTo>
                  <a:pt x="2165947" y="158302"/>
                  <a:pt x="2161350" y="161953"/>
                  <a:pt x="2163649" y="161953"/>
                </a:cubicBezTo>
                <a:cubicBezTo>
                  <a:pt x="2152155" y="162409"/>
                  <a:pt x="2145259" y="153282"/>
                  <a:pt x="2145259" y="160128"/>
                </a:cubicBezTo>
                <a:cubicBezTo>
                  <a:pt x="2145259" y="164235"/>
                  <a:pt x="2160584" y="167429"/>
                  <a:pt x="2160584" y="167429"/>
                </a:cubicBezTo>
                <a:cubicBezTo>
                  <a:pt x="2148324" y="172906"/>
                  <a:pt x="2115376" y="164691"/>
                  <a:pt x="2100051" y="169255"/>
                </a:cubicBezTo>
                <a:cubicBezTo>
                  <a:pt x="2099285" y="169255"/>
                  <a:pt x="2100051" y="172449"/>
                  <a:pt x="2100051" y="172906"/>
                </a:cubicBezTo>
                <a:cubicBezTo>
                  <a:pt x="2096986" y="178838"/>
                  <a:pt x="2087025" y="171537"/>
                  <a:pt x="2081661" y="171080"/>
                </a:cubicBezTo>
                <a:cubicBezTo>
                  <a:pt x="2076297" y="170624"/>
                  <a:pt x="2071700" y="172906"/>
                  <a:pt x="2069401" y="172906"/>
                </a:cubicBezTo>
                <a:cubicBezTo>
                  <a:pt x="2064804" y="172906"/>
                  <a:pt x="2060206" y="170624"/>
                  <a:pt x="2057141" y="171080"/>
                </a:cubicBezTo>
                <a:cubicBezTo>
                  <a:pt x="2054077" y="171537"/>
                  <a:pt x="2051012" y="175644"/>
                  <a:pt x="2047947" y="176557"/>
                </a:cubicBezTo>
                <a:cubicBezTo>
                  <a:pt x="2034154" y="179295"/>
                  <a:pt x="2031089" y="172449"/>
                  <a:pt x="2030323" y="178382"/>
                </a:cubicBezTo>
                <a:cubicBezTo>
                  <a:pt x="2030323" y="176100"/>
                  <a:pt x="2039518" y="182033"/>
                  <a:pt x="2039518" y="182033"/>
                </a:cubicBezTo>
                <a:cubicBezTo>
                  <a:pt x="2042583" y="184315"/>
                  <a:pt x="2047947" y="178382"/>
                  <a:pt x="2047947" y="178382"/>
                </a:cubicBezTo>
                <a:cubicBezTo>
                  <a:pt x="2062505" y="175188"/>
                  <a:pt x="2076297" y="182033"/>
                  <a:pt x="2078596" y="182033"/>
                </a:cubicBezTo>
                <a:cubicBezTo>
                  <a:pt x="2079362" y="180664"/>
                  <a:pt x="2080129" y="179295"/>
                  <a:pt x="2081661" y="178382"/>
                </a:cubicBezTo>
                <a:cubicBezTo>
                  <a:pt x="2084726" y="178838"/>
                  <a:pt x="2087791" y="179295"/>
                  <a:pt x="2090856" y="180208"/>
                </a:cubicBezTo>
                <a:cubicBezTo>
                  <a:pt x="2090090" y="182033"/>
                  <a:pt x="2090090" y="183858"/>
                  <a:pt x="2090856" y="185684"/>
                </a:cubicBezTo>
                <a:cubicBezTo>
                  <a:pt x="2096986" y="188878"/>
                  <a:pt x="2101583" y="185684"/>
                  <a:pt x="2108479" y="185684"/>
                </a:cubicBezTo>
                <a:cubicBezTo>
                  <a:pt x="2113843" y="185228"/>
                  <a:pt x="2119973" y="187509"/>
                  <a:pt x="2120739" y="187053"/>
                </a:cubicBezTo>
                <a:cubicBezTo>
                  <a:pt x="2122272" y="187053"/>
                  <a:pt x="2127635" y="183858"/>
                  <a:pt x="2129934" y="183858"/>
                </a:cubicBezTo>
                <a:cubicBezTo>
                  <a:pt x="2136830" y="183858"/>
                  <a:pt x="2142960" y="185228"/>
                  <a:pt x="2148324" y="187053"/>
                </a:cubicBezTo>
                <a:cubicBezTo>
                  <a:pt x="2154454" y="189335"/>
                  <a:pt x="2159818" y="189335"/>
                  <a:pt x="2158285" y="191617"/>
                </a:cubicBezTo>
                <a:lnTo>
                  <a:pt x="2157519" y="192529"/>
                </a:lnTo>
                <a:lnTo>
                  <a:pt x="2159051" y="192529"/>
                </a:lnTo>
                <a:lnTo>
                  <a:pt x="2161350" y="192073"/>
                </a:lnTo>
                <a:lnTo>
                  <a:pt x="2161350" y="191617"/>
                </a:lnTo>
                <a:cubicBezTo>
                  <a:pt x="2161350" y="191617"/>
                  <a:pt x="2162116" y="191160"/>
                  <a:pt x="2162116" y="190704"/>
                </a:cubicBezTo>
                <a:cubicBezTo>
                  <a:pt x="2165947" y="187966"/>
                  <a:pt x="2177441" y="187053"/>
                  <a:pt x="2177441" y="187053"/>
                </a:cubicBezTo>
                <a:cubicBezTo>
                  <a:pt x="2194298" y="188878"/>
                  <a:pt x="2187402" y="191617"/>
                  <a:pt x="2178207" y="192986"/>
                </a:cubicBezTo>
                <a:lnTo>
                  <a:pt x="2177441" y="193442"/>
                </a:lnTo>
                <a:cubicBezTo>
                  <a:pt x="2184337" y="198006"/>
                  <a:pt x="2190467" y="194811"/>
                  <a:pt x="2197363" y="198462"/>
                </a:cubicBezTo>
                <a:cubicBezTo>
                  <a:pt x="2184337" y="198462"/>
                  <a:pt x="2171311" y="196180"/>
                  <a:pt x="2159818" y="194355"/>
                </a:cubicBezTo>
                <a:cubicBezTo>
                  <a:pt x="2156753" y="194355"/>
                  <a:pt x="2152921" y="196180"/>
                  <a:pt x="2150623" y="198462"/>
                </a:cubicBezTo>
                <a:cubicBezTo>
                  <a:pt x="2149856" y="192529"/>
                  <a:pt x="2146025" y="198462"/>
                  <a:pt x="2144493" y="196180"/>
                </a:cubicBezTo>
                <a:cubicBezTo>
                  <a:pt x="2145259" y="200287"/>
                  <a:pt x="2146025" y="196180"/>
                  <a:pt x="2147558" y="200287"/>
                </a:cubicBezTo>
                <a:cubicBezTo>
                  <a:pt x="2146025" y="200287"/>
                  <a:pt x="2145259" y="200287"/>
                  <a:pt x="2144493" y="200287"/>
                </a:cubicBezTo>
                <a:cubicBezTo>
                  <a:pt x="2156753" y="200287"/>
                  <a:pt x="2169779" y="200287"/>
                  <a:pt x="2181272" y="202113"/>
                </a:cubicBezTo>
                <a:cubicBezTo>
                  <a:pt x="2182805" y="203938"/>
                  <a:pt x="2187402" y="200287"/>
                  <a:pt x="2189701" y="203938"/>
                </a:cubicBezTo>
                <a:cubicBezTo>
                  <a:pt x="2189701" y="200287"/>
                  <a:pt x="2191233" y="205764"/>
                  <a:pt x="2192000" y="203938"/>
                </a:cubicBezTo>
                <a:cubicBezTo>
                  <a:pt x="2192000" y="203938"/>
                  <a:pt x="2192000" y="202113"/>
                  <a:pt x="2192766" y="203938"/>
                </a:cubicBezTo>
                <a:cubicBezTo>
                  <a:pt x="2192000" y="208046"/>
                  <a:pt x="2188935" y="203938"/>
                  <a:pt x="2188168" y="205764"/>
                </a:cubicBezTo>
                <a:cubicBezTo>
                  <a:pt x="2188168" y="205764"/>
                  <a:pt x="2188935" y="205764"/>
                  <a:pt x="2188935" y="208046"/>
                </a:cubicBezTo>
                <a:cubicBezTo>
                  <a:pt x="2180506" y="208046"/>
                  <a:pt x="2172844" y="203938"/>
                  <a:pt x="2165947" y="208046"/>
                </a:cubicBezTo>
                <a:cubicBezTo>
                  <a:pt x="2169779" y="211696"/>
                  <a:pt x="2175142" y="208046"/>
                  <a:pt x="2181272" y="213522"/>
                </a:cubicBezTo>
                <a:cubicBezTo>
                  <a:pt x="2182038" y="208046"/>
                  <a:pt x="2187402" y="213522"/>
                  <a:pt x="2188168" y="213522"/>
                </a:cubicBezTo>
                <a:cubicBezTo>
                  <a:pt x="2188168" y="215347"/>
                  <a:pt x="2186636" y="213522"/>
                  <a:pt x="2186636" y="215347"/>
                </a:cubicBezTo>
                <a:cubicBezTo>
                  <a:pt x="2188935" y="215347"/>
                  <a:pt x="2191233" y="217173"/>
                  <a:pt x="2191233" y="215347"/>
                </a:cubicBezTo>
                <a:cubicBezTo>
                  <a:pt x="2192000" y="217173"/>
                  <a:pt x="2192000" y="219455"/>
                  <a:pt x="2194298" y="217173"/>
                </a:cubicBezTo>
                <a:cubicBezTo>
                  <a:pt x="2192766" y="215347"/>
                  <a:pt x="2192000" y="215347"/>
                  <a:pt x="2192000" y="213522"/>
                </a:cubicBezTo>
                <a:cubicBezTo>
                  <a:pt x="2192766" y="213978"/>
                  <a:pt x="2192766" y="214435"/>
                  <a:pt x="2193532" y="214891"/>
                </a:cubicBezTo>
                <a:lnTo>
                  <a:pt x="2193532" y="215347"/>
                </a:lnTo>
                <a:cubicBezTo>
                  <a:pt x="2193532" y="215347"/>
                  <a:pt x="2194298" y="215347"/>
                  <a:pt x="2194298" y="215347"/>
                </a:cubicBezTo>
                <a:cubicBezTo>
                  <a:pt x="2195065" y="215347"/>
                  <a:pt x="2195831" y="215347"/>
                  <a:pt x="2195831" y="215347"/>
                </a:cubicBezTo>
                <a:cubicBezTo>
                  <a:pt x="2195065" y="214891"/>
                  <a:pt x="2195065" y="214891"/>
                  <a:pt x="2194298" y="214891"/>
                </a:cubicBezTo>
                <a:lnTo>
                  <a:pt x="2194298" y="215347"/>
                </a:lnTo>
                <a:lnTo>
                  <a:pt x="2193532" y="214891"/>
                </a:lnTo>
                <a:lnTo>
                  <a:pt x="2193532" y="214435"/>
                </a:lnTo>
                <a:cubicBezTo>
                  <a:pt x="2193532" y="214435"/>
                  <a:pt x="2193532" y="213978"/>
                  <a:pt x="2194298" y="213522"/>
                </a:cubicBezTo>
                <a:cubicBezTo>
                  <a:pt x="2198129" y="217173"/>
                  <a:pt x="2201194" y="213522"/>
                  <a:pt x="2204259" y="217173"/>
                </a:cubicBezTo>
                <a:cubicBezTo>
                  <a:pt x="2203493" y="217173"/>
                  <a:pt x="2202727" y="217173"/>
                  <a:pt x="2201961" y="217173"/>
                </a:cubicBezTo>
                <a:cubicBezTo>
                  <a:pt x="2201961" y="217173"/>
                  <a:pt x="2202727" y="217173"/>
                  <a:pt x="2202727" y="219455"/>
                </a:cubicBezTo>
                <a:cubicBezTo>
                  <a:pt x="2201194" y="219455"/>
                  <a:pt x="2199662" y="219455"/>
                  <a:pt x="2198129" y="221280"/>
                </a:cubicBezTo>
                <a:cubicBezTo>
                  <a:pt x="2198129" y="223105"/>
                  <a:pt x="2198896" y="223105"/>
                  <a:pt x="2199662" y="223105"/>
                </a:cubicBezTo>
                <a:cubicBezTo>
                  <a:pt x="2198896" y="219455"/>
                  <a:pt x="2200428" y="224931"/>
                  <a:pt x="2201194" y="224931"/>
                </a:cubicBezTo>
                <a:cubicBezTo>
                  <a:pt x="2201194" y="223105"/>
                  <a:pt x="2201194" y="221280"/>
                  <a:pt x="2201961" y="221280"/>
                </a:cubicBezTo>
                <a:cubicBezTo>
                  <a:pt x="2202727" y="222193"/>
                  <a:pt x="2203493" y="222649"/>
                  <a:pt x="2205026" y="223105"/>
                </a:cubicBezTo>
                <a:cubicBezTo>
                  <a:pt x="2205026" y="222649"/>
                  <a:pt x="2205026" y="222193"/>
                  <a:pt x="2205026" y="221736"/>
                </a:cubicBezTo>
                <a:cubicBezTo>
                  <a:pt x="2205792" y="221736"/>
                  <a:pt x="2206558" y="221736"/>
                  <a:pt x="2208091" y="221736"/>
                </a:cubicBezTo>
                <a:cubicBezTo>
                  <a:pt x="2208091" y="221280"/>
                  <a:pt x="2210389" y="218085"/>
                  <a:pt x="2214221" y="219911"/>
                </a:cubicBezTo>
                <a:cubicBezTo>
                  <a:pt x="2216519" y="220824"/>
                  <a:pt x="2212688" y="223562"/>
                  <a:pt x="2208857" y="224475"/>
                </a:cubicBezTo>
                <a:lnTo>
                  <a:pt x="2208091" y="224475"/>
                </a:lnTo>
                <a:lnTo>
                  <a:pt x="2208857" y="224931"/>
                </a:lnTo>
                <a:cubicBezTo>
                  <a:pt x="2208857" y="226756"/>
                  <a:pt x="2207324" y="224931"/>
                  <a:pt x="2206558" y="224931"/>
                </a:cubicBezTo>
                <a:cubicBezTo>
                  <a:pt x="2206558" y="226756"/>
                  <a:pt x="2206558" y="226756"/>
                  <a:pt x="2206558" y="226756"/>
                </a:cubicBezTo>
                <a:cubicBezTo>
                  <a:pt x="2196597" y="226756"/>
                  <a:pt x="2185103" y="223105"/>
                  <a:pt x="2175909" y="224931"/>
                </a:cubicBezTo>
                <a:cubicBezTo>
                  <a:pt x="2173610" y="223105"/>
                  <a:pt x="2173610" y="224931"/>
                  <a:pt x="2171311" y="224931"/>
                </a:cubicBezTo>
                <a:cubicBezTo>
                  <a:pt x="2171311" y="226756"/>
                  <a:pt x="2172077" y="226756"/>
                  <a:pt x="2172077" y="229038"/>
                </a:cubicBezTo>
                <a:cubicBezTo>
                  <a:pt x="2174376" y="229038"/>
                  <a:pt x="2174376" y="229038"/>
                  <a:pt x="2175909" y="230864"/>
                </a:cubicBezTo>
                <a:cubicBezTo>
                  <a:pt x="2175909" y="229038"/>
                  <a:pt x="2175909" y="226756"/>
                  <a:pt x="2176675" y="229038"/>
                </a:cubicBezTo>
                <a:cubicBezTo>
                  <a:pt x="2176675" y="230864"/>
                  <a:pt x="2178974" y="230864"/>
                  <a:pt x="2179740" y="229038"/>
                </a:cubicBezTo>
                <a:cubicBezTo>
                  <a:pt x="2181272" y="234514"/>
                  <a:pt x="2184337" y="230864"/>
                  <a:pt x="2185870" y="232689"/>
                </a:cubicBezTo>
                <a:cubicBezTo>
                  <a:pt x="2183571" y="233145"/>
                  <a:pt x="2182038" y="233145"/>
                  <a:pt x="2179740" y="233145"/>
                </a:cubicBezTo>
                <a:lnTo>
                  <a:pt x="2176675" y="233145"/>
                </a:lnTo>
                <a:lnTo>
                  <a:pt x="2177441" y="233602"/>
                </a:lnTo>
                <a:cubicBezTo>
                  <a:pt x="2177441" y="235884"/>
                  <a:pt x="2178207" y="239534"/>
                  <a:pt x="2178207" y="239534"/>
                </a:cubicBezTo>
                <a:cubicBezTo>
                  <a:pt x="2178974" y="239991"/>
                  <a:pt x="2190467" y="241360"/>
                  <a:pt x="2190467" y="241360"/>
                </a:cubicBezTo>
                <a:cubicBezTo>
                  <a:pt x="2204259" y="242273"/>
                  <a:pt x="2245636" y="241360"/>
                  <a:pt x="2257130" y="241360"/>
                </a:cubicBezTo>
                <a:cubicBezTo>
                  <a:pt x="2260195" y="241360"/>
                  <a:pt x="2296208" y="242273"/>
                  <a:pt x="2290844" y="245011"/>
                </a:cubicBezTo>
                <a:cubicBezTo>
                  <a:pt x="2284715" y="247749"/>
                  <a:pt x="2247935" y="245011"/>
                  <a:pt x="2244870" y="245011"/>
                </a:cubicBezTo>
                <a:cubicBezTo>
                  <a:pt x="2234909" y="245923"/>
                  <a:pt x="2222649" y="249574"/>
                  <a:pt x="2214221" y="250487"/>
                </a:cubicBezTo>
                <a:cubicBezTo>
                  <a:pt x="2209623" y="249118"/>
                  <a:pt x="2204259" y="248662"/>
                  <a:pt x="2199662" y="248662"/>
                </a:cubicBezTo>
                <a:cubicBezTo>
                  <a:pt x="2198896" y="248662"/>
                  <a:pt x="2194298" y="252312"/>
                  <a:pt x="2193532" y="252312"/>
                </a:cubicBezTo>
                <a:cubicBezTo>
                  <a:pt x="2186636" y="251856"/>
                  <a:pt x="2182038" y="248662"/>
                  <a:pt x="2178207" y="248662"/>
                </a:cubicBezTo>
                <a:cubicBezTo>
                  <a:pt x="2177441" y="248662"/>
                  <a:pt x="2172844" y="252312"/>
                  <a:pt x="2172077" y="252312"/>
                </a:cubicBezTo>
                <a:cubicBezTo>
                  <a:pt x="2161350" y="253682"/>
                  <a:pt x="2163649" y="249574"/>
                  <a:pt x="2162882" y="248662"/>
                </a:cubicBezTo>
                <a:cubicBezTo>
                  <a:pt x="2160584" y="245467"/>
                  <a:pt x="2162882" y="239991"/>
                  <a:pt x="2161350" y="238165"/>
                </a:cubicBezTo>
                <a:lnTo>
                  <a:pt x="2160584" y="238165"/>
                </a:lnTo>
                <a:cubicBezTo>
                  <a:pt x="2159818" y="238622"/>
                  <a:pt x="2156753" y="239534"/>
                  <a:pt x="2156753" y="239534"/>
                </a:cubicBezTo>
                <a:cubicBezTo>
                  <a:pt x="2154454" y="240903"/>
                  <a:pt x="2143726" y="246836"/>
                  <a:pt x="2144493" y="248662"/>
                </a:cubicBezTo>
                <a:cubicBezTo>
                  <a:pt x="2145259" y="250487"/>
                  <a:pt x="2165947" y="249574"/>
                  <a:pt x="2156753" y="254138"/>
                </a:cubicBezTo>
                <a:cubicBezTo>
                  <a:pt x="2146791" y="259158"/>
                  <a:pt x="2139129" y="250943"/>
                  <a:pt x="2138363" y="249118"/>
                </a:cubicBezTo>
                <a:lnTo>
                  <a:pt x="2137597" y="249118"/>
                </a:lnTo>
                <a:cubicBezTo>
                  <a:pt x="2135298" y="250031"/>
                  <a:pt x="2129168" y="251856"/>
                  <a:pt x="2129168" y="252312"/>
                </a:cubicBezTo>
                <a:cubicBezTo>
                  <a:pt x="2132233" y="255051"/>
                  <a:pt x="2131467" y="256420"/>
                  <a:pt x="2135298" y="257789"/>
                </a:cubicBezTo>
                <a:cubicBezTo>
                  <a:pt x="2148324" y="261896"/>
                  <a:pt x="2162882" y="258245"/>
                  <a:pt x="2178207" y="257789"/>
                </a:cubicBezTo>
                <a:cubicBezTo>
                  <a:pt x="2183571" y="257332"/>
                  <a:pt x="2184337" y="259614"/>
                  <a:pt x="2190467" y="259614"/>
                </a:cubicBezTo>
                <a:cubicBezTo>
                  <a:pt x="2203493" y="258702"/>
                  <a:pt x="2216519" y="257789"/>
                  <a:pt x="2229545" y="255963"/>
                </a:cubicBezTo>
                <a:cubicBezTo>
                  <a:pt x="2245636" y="253225"/>
                  <a:pt x="2263260" y="259158"/>
                  <a:pt x="2244870" y="261440"/>
                </a:cubicBezTo>
                <a:cubicBezTo>
                  <a:pt x="2231078" y="262809"/>
                  <a:pt x="2187402" y="260071"/>
                  <a:pt x="2187402" y="265091"/>
                </a:cubicBezTo>
                <a:cubicBezTo>
                  <a:pt x="2187402" y="266460"/>
                  <a:pt x="2211156" y="268285"/>
                  <a:pt x="2208857" y="270111"/>
                </a:cubicBezTo>
                <a:cubicBezTo>
                  <a:pt x="2204259" y="273305"/>
                  <a:pt x="2194298" y="274674"/>
                  <a:pt x="2184337" y="274674"/>
                </a:cubicBezTo>
                <a:lnTo>
                  <a:pt x="2178974" y="275131"/>
                </a:lnTo>
                <a:cubicBezTo>
                  <a:pt x="2178974" y="276043"/>
                  <a:pt x="2178974" y="278325"/>
                  <a:pt x="2178974" y="278325"/>
                </a:cubicBezTo>
                <a:lnTo>
                  <a:pt x="2179740" y="278325"/>
                </a:lnTo>
                <a:cubicBezTo>
                  <a:pt x="2179740" y="280150"/>
                  <a:pt x="2179740" y="280150"/>
                  <a:pt x="2178974" y="282432"/>
                </a:cubicBezTo>
                <a:cubicBezTo>
                  <a:pt x="2178974" y="276500"/>
                  <a:pt x="2176675" y="280150"/>
                  <a:pt x="2175142" y="280150"/>
                </a:cubicBezTo>
                <a:cubicBezTo>
                  <a:pt x="2174376" y="282432"/>
                  <a:pt x="2172077" y="280150"/>
                  <a:pt x="2171311" y="278325"/>
                </a:cubicBezTo>
                <a:cubicBezTo>
                  <a:pt x="2171311" y="282432"/>
                  <a:pt x="2170545" y="280150"/>
                  <a:pt x="2169779" y="282432"/>
                </a:cubicBezTo>
                <a:cubicBezTo>
                  <a:pt x="2165181" y="278781"/>
                  <a:pt x="2158285" y="280150"/>
                  <a:pt x="2152155" y="280150"/>
                </a:cubicBezTo>
                <a:lnTo>
                  <a:pt x="2150623" y="280150"/>
                </a:lnTo>
                <a:lnTo>
                  <a:pt x="2149090" y="280150"/>
                </a:lnTo>
                <a:cubicBezTo>
                  <a:pt x="2155220" y="286083"/>
                  <a:pt x="2158285" y="276500"/>
                  <a:pt x="2165181" y="284258"/>
                </a:cubicBezTo>
                <a:cubicBezTo>
                  <a:pt x="2165181" y="282432"/>
                  <a:pt x="2166714" y="284258"/>
                  <a:pt x="2167480" y="284258"/>
                </a:cubicBezTo>
                <a:cubicBezTo>
                  <a:pt x="2167480" y="282432"/>
                  <a:pt x="2167480" y="282432"/>
                  <a:pt x="2167480" y="282432"/>
                </a:cubicBezTo>
                <a:cubicBezTo>
                  <a:pt x="2167480" y="284258"/>
                  <a:pt x="2169779" y="282432"/>
                  <a:pt x="2168246" y="282432"/>
                </a:cubicBezTo>
                <a:cubicBezTo>
                  <a:pt x="2172844" y="282432"/>
                  <a:pt x="2182038" y="282432"/>
                  <a:pt x="2187402" y="284258"/>
                </a:cubicBezTo>
                <a:cubicBezTo>
                  <a:pt x="2186636" y="284258"/>
                  <a:pt x="2185103" y="284258"/>
                  <a:pt x="2184337" y="286083"/>
                </a:cubicBezTo>
                <a:cubicBezTo>
                  <a:pt x="2193532" y="286083"/>
                  <a:pt x="2202727" y="285170"/>
                  <a:pt x="2211922" y="286083"/>
                </a:cubicBezTo>
                <a:lnTo>
                  <a:pt x="2213454" y="286540"/>
                </a:lnTo>
                <a:lnTo>
                  <a:pt x="2214987" y="286083"/>
                </a:lnTo>
                <a:cubicBezTo>
                  <a:pt x="2222649" y="285627"/>
                  <a:pt x="2224182" y="288365"/>
                  <a:pt x="2223415" y="288365"/>
                </a:cubicBezTo>
                <a:cubicBezTo>
                  <a:pt x="2222649" y="288365"/>
                  <a:pt x="2222649" y="288365"/>
                  <a:pt x="2221883" y="288365"/>
                </a:cubicBezTo>
                <a:cubicBezTo>
                  <a:pt x="2221117" y="288365"/>
                  <a:pt x="2220350" y="288365"/>
                  <a:pt x="2219584" y="288365"/>
                </a:cubicBezTo>
                <a:lnTo>
                  <a:pt x="2218052" y="288365"/>
                </a:lnTo>
                <a:cubicBezTo>
                  <a:pt x="2217285" y="288365"/>
                  <a:pt x="2216519" y="288365"/>
                  <a:pt x="2215753" y="288365"/>
                </a:cubicBezTo>
                <a:lnTo>
                  <a:pt x="2214987" y="288365"/>
                </a:lnTo>
                <a:lnTo>
                  <a:pt x="2214221" y="287909"/>
                </a:lnTo>
                <a:cubicBezTo>
                  <a:pt x="2211922" y="287909"/>
                  <a:pt x="2209623" y="287452"/>
                  <a:pt x="2208857" y="287452"/>
                </a:cubicBezTo>
                <a:lnTo>
                  <a:pt x="2208091" y="287452"/>
                </a:lnTo>
                <a:cubicBezTo>
                  <a:pt x="2205792" y="286996"/>
                  <a:pt x="2203493" y="287909"/>
                  <a:pt x="2201194" y="289734"/>
                </a:cubicBezTo>
                <a:cubicBezTo>
                  <a:pt x="2202727" y="291559"/>
                  <a:pt x="2205026" y="287909"/>
                  <a:pt x="2205792" y="291559"/>
                </a:cubicBezTo>
                <a:cubicBezTo>
                  <a:pt x="2200428" y="291559"/>
                  <a:pt x="2194298" y="289734"/>
                  <a:pt x="2188935" y="291559"/>
                </a:cubicBezTo>
                <a:cubicBezTo>
                  <a:pt x="2196597" y="293841"/>
                  <a:pt x="2201961" y="293841"/>
                  <a:pt x="2208091" y="297492"/>
                </a:cubicBezTo>
                <a:cubicBezTo>
                  <a:pt x="2201194" y="297492"/>
                  <a:pt x="2198129" y="297492"/>
                  <a:pt x="2191233" y="297492"/>
                </a:cubicBezTo>
                <a:cubicBezTo>
                  <a:pt x="2194298" y="298405"/>
                  <a:pt x="2197363" y="298861"/>
                  <a:pt x="2200428" y="299318"/>
                </a:cubicBezTo>
                <a:lnTo>
                  <a:pt x="2201194" y="299318"/>
                </a:lnTo>
                <a:cubicBezTo>
                  <a:pt x="2201961" y="299318"/>
                  <a:pt x="2203493" y="299318"/>
                  <a:pt x="2204259" y="299318"/>
                </a:cubicBezTo>
                <a:cubicBezTo>
                  <a:pt x="2205792" y="299318"/>
                  <a:pt x="2207324" y="299318"/>
                  <a:pt x="2208857" y="299318"/>
                </a:cubicBezTo>
                <a:cubicBezTo>
                  <a:pt x="2208091" y="299318"/>
                  <a:pt x="2208091" y="299318"/>
                  <a:pt x="2208091" y="299774"/>
                </a:cubicBezTo>
                <a:lnTo>
                  <a:pt x="2208091" y="300230"/>
                </a:lnTo>
                <a:lnTo>
                  <a:pt x="2209623" y="300687"/>
                </a:lnTo>
                <a:cubicBezTo>
                  <a:pt x="2214221" y="302056"/>
                  <a:pt x="2216519" y="305250"/>
                  <a:pt x="2217285" y="308445"/>
                </a:cubicBezTo>
                <a:lnTo>
                  <a:pt x="2216519" y="308445"/>
                </a:lnTo>
                <a:lnTo>
                  <a:pt x="2218052" y="308901"/>
                </a:lnTo>
                <a:cubicBezTo>
                  <a:pt x="2219584" y="309358"/>
                  <a:pt x="2221117" y="309814"/>
                  <a:pt x="2222649" y="310727"/>
                </a:cubicBezTo>
                <a:cubicBezTo>
                  <a:pt x="2219584" y="310727"/>
                  <a:pt x="2216519" y="310727"/>
                  <a:pt x="2213454" y="311183"/>
                </a:cubicBezTo>
                <a:lnTo>
                  <a:pt x="2212688" y="311183"/>
                </a:lnTo>
                <a:lnTo>
                  <a:pt x="2211156" y="311183"/>
                </a:lnTo>
                <a:lnTo>
                  <a:pt x="2210389" y="311639"/>
                </a:lnTo>
                <a:lnTo>
                  <a:pt x="2208091" y="311639"/>
                </a:lnTo>
                <a:cubicBezTo>
                  <a:pt x="2207324" y="311639"/>
                  <a:pt x="2206558" y="312096"/>
                  <a:pt x="2205792" y="312096"/>
                </a:cubicBezTo>
                <a:lnTo>
                  <a:pt x="2204259" y="312552"/>
                </a:lnTo>
                <a:cubicBezTo>
                  <a:pt x="2204259" y="312552"/>
                  <a:pt x="2204259" y="312096"/>
                  <a:pt x="2204259" y="311639"/>
                </a:cubicBezTo>
                <a:lnTo>
                  <a:pt x="2204259" y="311183"/>
                </a:lnTo>
                <a:lnTo>
                  <a:pt x="2203493" y="311183"/>
                </a:lnTo>
                <a:lnTo>
                  <a:pt x="2202727" y="312096"/>
                </a:lnTo>
                <a:cubicBezTo>
                  <a:pt x="2198896" y="315290"/>
                  <a:pt x="2195065" y="316203"/>
                  <a:pt x="2190467" y="314834"/>
                </a:cubicBezTo>
                <a:cubicBezTo>
                  <a:pt x="2190467" y="316659"/>
                  <a:pt x="2190467" y="316659"/>
                  <a:pt x="2190467" y="316659"/>
                </a:cubicBezTo>
                <a:cubicBezTo>
                  <a:pt x="2189701" y="314834"/>
                  <a:pt x="2188168" y="316659"/>
                  <a:pt x="2186636" y="316659"/>
                </a:cubicBezTo>
                <a:cubicBezTo>
                  <a:pt x="2186636" y="320310"/>
                  <a:pt x="2188168" y="314834"/>
                  <a:pt x="2188168" y="318485"/>
                </a:cubicBezTo>
                <a:cubicBezTo>
                  <a:pt x="2184337" y="320310"/>
                  <a:pt x="2182038" y="316659"/>
                  <a:pt x="2178974" y="318485"/>
                </a:cubicBezTo>
                <a:cubicBezTo>
                  <a:pt x="2183571" y="322136"/>
                  <a:pt x="2192000" y="318485"/>
                  <a:pt x="2197363" y="320310"/>
                </a:cubicBezTo>
                <a:cubicBezTo>
                  <a:pt x="2197363" y="320310"/>
                  <a:pt x="2196597" y="320310"/>
                  <a:pt x="2196597" y="320310"/>
                </a:cubicBezTo>
                <a:cubicBezTo>
                  <a:pt x="2197363" y="320310"/>
                  <a:pt x="2199662" y="320310"/>
                  <a:pt x="2200428" y="322136"/>
                </a:cubicBezTo>
                <a:cubicBezTo>
                  <a:pt x="2200428" y="324417"/>
                  <a:pt x="2199662" y="324417"/>
                  <a:pt x="2198896" y="324417"/>
                </a:cubicBezTo>
                <a:cubicBezTo>
                  <a:pt x="2200428" y="324417"/>
                  <a:pt x="2202727" y="326243"/>
                  <a:pt x="2205026" y="322136"/>
                </a:cubicBezTo>
                <a:lnTo>
                  <a:pt x="2205792" y="322136"/>
                </a:lnTo>
                <a:cubicBezTo>
                  <a:pt x="2204259" y="324417"/>
                  <a:pt x="2206558" y="322136"/>
                  <a:pt x="2205792" y="324417"/>
                </a:cubicBezTo>
                <a:cubicBezTo>
                  <a:pt x="2204259" y="328068"/>
                  <a:pt x="2202727" y="326243"/>
                  <a:pt x="2200428" y="326243"/>
                </a:cubicBezTo>
                <a:cubicBezTo>
                  <a:pt x="2196597" y="326243"/>
                  <a:pt x="2192000" y="328068"/>
                  <a:pt x="2188935" y="328068"/>
                </a:cubicBezTo>
                <a:cubicBezTo>
                  <a:pt x="2185870" y="328068"/>
                  <a:pt x="2182805" y="326243"/>
                  <a:pt x="2180506" y="326243"/>
                </a:cubicBezTo>
                <a:cubicBezTo>
                  <a:pt x="2175142" y="328068"/>
                  <a:pt x="2170545" y="329894"/>
                  <a:pt x="2167480" y="328068"/>
                </a:cubicBezTo>
                <a:cubicBezTo>
                  <a:pt x="2167480" y="329894"/>
                  <a:pt x="2167480" y="329894"/>
                  <a:pt x="2167480" y="329894"/>
                </a:cubicBezTo>
                <a:cubicBezTo>
                  <a:pt x="2164415" y="328068"/>
                  <a:pt x="2157519" y="333545"/>
                  <a:pt x="2155986" y="328068"/>
                </a:cubicBezTo>
                <a:lnTo>
                  <a:pt x="2153688" y="329209"/>
                </a:lnTo>
                <a:lnTo>
                  <a:pt x="2151389" y="330350"/>
                </a:lnTo>
                <a:lnTo>
                  <a:pt x="2151389" y="329894"/>
                </a:lnTo>
                <a:lnTo>
                  <a:pt x="2150623" y="329894"/>
                </a:lnTo>
                <a:lnTo>
                  <a:pt x="2151389" y="330350"/>
                </a:lnTo>
                <a:lnTo>
                  <a:pt x="2150623" y="330806"/>
                </a:lnTo>
                <a:cubicBezTo>
                  <a:pt x="2149856" y="332632"/>
                  <a:pt x="2149090" y="331719"/>
                  <a:pt x="2148324" y="330806"/>
                </a:cubicBezTo>
                <a:lnTo>
                  <a:pt x="2147558" y="329894"/>
                </a:lnTo>
                <a:cubicBezTo>
                  <a:pt x="2146025" y="328981"/>
                  <a:pt x="2145259" y="328525"/>
                  <a:pt x="2143726" y="329894"/>
                </a:cubicBezTo>
                <a:cubicBezTo>
                  <a:pt x="2143726" y="329894"/>
                  <a:pt x="2142960" y="329894"/>
                  <a:pt x="2142960" y="329894"/>
                </a:cubicBezTo>
                <a:lnTo>
                  <a:pt x="2142194" y="328981"/>
                </a:lnTo>
                <a:lnTo>
                  <a:pt x="2142194" y="329437"/>
                </a:lnTo>
                <a:cubicBezTo>
                  <a:pt x="2142194" y="329437"/>
                  <a:pt x="2141428" y="329894"/>
                  <a:pt x="2140662" y="329894"/>
                </a:cubicBezTo>
                <a:cubicBezTo>
                  <a:pt x="2140662" y="329894"/>
                  <a:pt x="2139895" y="329894"/>
                  <a:pt x="2139895" y="329894"/>
                </a:cubicBezTo>
                <a:cubicBezTo>
                  <a:pt x="2139129" y="329894"/>
                  <a:pt x="2138363" y="329894"/>
                  <a:pt x="2137597" y="329437"/>
                </a:cubicBezTo>
                <a:lnTo>
                  <a:pt x="2136830" y="329437"/>
                </a:lnTo>
                <a:lnTo>
                  <a:pt x="2137597" y="329894"/>
                </a:lnTo>
                <a:cubicBezTo>
                  <a:pt x="2131467" y="329894"/>
                  <a:pt x="2124570" y="331719"/>
                  <a:pt x="2117674" y="329894"/>
                </a:cubicBezTo>
                <a:cubicBezTo>
                  <a:pt x="2116908" y="329894"/>
                  <a:pt x="2117674" y="328068"/>
                  <a:pt x="2116908" y="326243"/>
                </a:cubicBezTo>
                <a:cubicBezTo>
                  <a:pt x="2116142" y="328068"/>
                  <a:pt x="2116142" y="326243"/>
                  <a:pt x="2115376" y="324417"/>
                </a:cubicBezTo>
                <a:cubicBezTo>
                  <a:pt x="2114609" y="328068"/>
                  <a:pt x="2116142" y="324417"/>
                  <a:pt x="2115376" y="326243"/>
                </a:cubicBezTo>
                <a:cubicBezTo>
                  <a:pt x="2114609" y="328068"/>
                  <a:pt x="2112311" y="326243"/>
                  <a:pt x="2110778" y="326243"/>
                </a:cubicBezTo>
                <a:cubicBezTo>
                  <a:pt x="2110778" y="328068"/>
                  <a:pt x="2110012" y="326243"/>
                  <a:pt x="2110012" y="328068"/>
                </a:cubicBezTo>
                <a:cubicBezTo>
                  <a:pt x="2106947" y="326243"/>
                  <a:pt x="2106181" y="329894"/>
                  <a:pt x="2105415" y="326243"/>
                </a:cubicBezTo>
                <a:cubicBezTo>
                  <a:pt x="2103116" y="329894"/>
                  <a:pt x="2096986" y="324874"/>
                  <a:pt x="2093921" y="328981"/>
                </a:cubicBezTo>
                <a:lnTo>
                  <a:pt x="2093921" y="329437"/>
                </a:lnTo>
                <a:cubicBezTo>
                  <a:pt x="2093155" y="326699"/>
                  <a:pt x="2087791" y="329894"/>
                  <a:pt x="2085492" y="328068"/>
                </a:cubicBezTo>
                <a:cubicBezTo>
                  <a:pt x="2085492" y="328068"/>
                  <a:pt x="2085492" y="327156"/>
                  <a:pt x="2085492" y="326243"/>
                </a:cubicBezTo>
                <a:cubicBezTo>
                  <a:pt x="2084726" y="327156"/>
                  <a:pt x="2082427" y="329894"/>
                  <a:pt x="2081661" y="328068"/>
                </a:cubicBezTo>
                <a:lnTo>
                  <a:pt x="2080895" y="328525"/>
                </a:lnTo>
                <a:lnTo>
                  <a:pt x="2084726" y="328981"/>
                </a:lnTo>
                <a:cubicBezTo>
                  <a:pt x="2086259" y="328981"/>
                  <a:pt x="2087791" y="328981"/>
                  <a:pt x="2089324" y="329437"/>
                </a:cubicBezTo>
                <a:lnTo>
                  <a:pt x="2093155" y="329437"/>
                </a:lnTo>
                <a:lnTo>
                  <a:pt x="2093921" y="329437"/>
                </a:lnTo>
                <a:lnTo>
                  <a:pt x="2094687" y="329437"/>
                </a:lnTo>
                <a:lnTo>
                  <a:pt x="2100817" y="329894"/>
                </a:lnTo>
                <a:lnTo>
                  <a:pt x="2101583" y="329894"/>
                </a:lnTo>
                <a:cubicBezTo>
                  <a:pt x="2103882" y="329437"/>
                  <a:pt x="2107713" y="329437"/>
                  <a:pt x="2109246" y="330350"/>
                </a:cubicBezTo>
                <a:lnTo>
                  <a:pt x="2110012" y="330806"/>
                </a:lnTo>
                <a:lnTo>
                  <a:pt x="2110778" y="330806"/>
                </a:lnTo>
                <a:cubicBezTo>
                  <a:pt x="2111544" y="328525"/>
                  <a:pt x="2109246" y="329894"/>
                  <a:pt x="2110012" y="328068"/>
                </a:cubicBezTo>
                <a:cubicBezTo>
                  <a:pt x="2110012" y="326699"/>
                  <a:pt x="2110778" y="328525"/>
                  <a:pt x="2111544" y="330350"/>
                </a:cubicBezTo>
                <a:lnTo>
                  <a:pt x="2111544" y="330806"/>
                </a:lnTo>
                <a:lnTo>
                  <a:pt x="2117674" y="331263"/>
                </a:lnTo>
                <a:cubicBezTo>
                  <a:pt x="2120739" y="331263"/>
                  <a:pt x="2124570" y="331719"/>
                  <a:pt x="2127635" y="331719"/>
                </a:cubicBezTo>
                <a:lnTo>
                  <a:pt x="2135298" y="332176"/>
                </a:lnTo>
                <a:cubicBezTo>
                  <a:pt x="2135298" y="332176"/>
                  <a:pt x="2136064" y="332176"/>
                  <a:pt x="2136064" y="331719"/>
                </a:cubicBezTo>
                <a:lnTo>
                  <a:pt x="2135298" y="332632"/>
                </a:lnTo>
                <a:lnTo>
                  <a:pt x="2137597" y="332632"/>
                </a:lnTo>
                <a:lnTo>
                  <a:pt x="2138363" y="332176"/>
                </a:lnTo>
                <a:lnTo>
                  <a:pt x="2138363" y="332632"/>
                </a:lnTo>
                <a:lnTo>
                  <a:pt x="2139129" y="332632"/>
                </a:lnTo>
                <a:lnTo>
                  <a:pt x="2139129" y="332176"/>
                </a:lnTo>
                <a:cubicBezTo>
                  <a:pt x="2139129" y="331719"/>
                  <a:pt x="2139129" y="331719"/>
                  <a:pt x="2139129" y="331719"/>
                </a:cubicBezTo>
                <a:cubicBezTo>
                  <a:pt x="2140662" y="331719"/>
                  <a:pt x="2141428" y="333545"/>
                  <a:pt x="2142194" y="329894"/>
                </a:cubicBezTo>
                <a:cubicBezTo>
                  <a:pt x="2142194" y="330806"/>
                  <a:pt x="2142194" y="331719"/>
                  <a:pt x="2142194" y="332632"/>
                </a:cubicBezTo>
                <a:cubicBezTo>
                  <a:pt x="2142194" y="330350"/>
                  <a:pt x="2142960" y="331719"/>
                  <a:pt x="2143726" y="329894"/>
                </a:cubicBezTo>
                <a:cubicBezTo>
                  <a:pt x="2143726" y="331263"/>
                  <a:pt x="2143726" y="331719"/>
                  <a:pt x="2143726" y="332632"/>
                </a:cubicBezTo>
                <a:lnTo>
                  <a:pt x="2143726" y="333088"/>
                </a:lnTo>
                <a:lnTo>
                  <a:pt x="2144493" y="333088"/>
                </a:lnTo>
                <a:cubicBezTo>
                  <a:pt x="2144493" y="332632"/>
                  <a:pt x="2145259" y="333088"/>
                  <a:pt x="2145259" y="331719"/>
                </a:cubicBezTo>
                <a:cubicBezTo>
                  <a:pt x="2145259" y="332632"/>
                  <a:pt x="2144493" y="332176"/>
                  <a:pt x="2144493" y="331719"/>
                </a:cubicBezTo>
                <a:lnTo>
                  <a:pt x="2145259" y="331263"/>
                </a:lnTo>
                <a:cubicBezTo>
                  <a:pt x="2146025" y="330350"/>
                  <a:pt x="2146791" y="331263"/>
                  <a:pt x="2147558" y="330350"/>
                </a:cubicBezTo>
                <a:cubicBezTo>
                  <a:pt x="2147558" y="333088"/>
                  <a:pt x="2146025" y="330350"/>
                  <a:pt x="2146025" y="333088"/>
                </a:cubicBezTo>
                <a:lnTo>
                  <a:pt x="2146791" y="333088"/>
                </a:lnTo>
                <a:lnTo>
                  <a:pt x="2148324" y="333545"/>
                </a:lnTo>
                <a:lnTo>
                  <a:pt x="2148324" y="333088"/>
                </a:lnTo>
                <a:cubicBezTo>
                  <a:pt x="2148324" y="332632"/>
                  <a:pt x="2148324" y="332176"/>
                  <a:pt x="2148324" y="331719"/>
                </a:cubicBezTo>
                <a:cubicBezTo>
                  <a:pt x="2149090" y="331719"/>
                  <a:pt x="2149856" y="332632"/>
                  <a:pt x="2150623" y="333545"/>
                </a:cubicBezTo>
                <a:lnTo>
                  <a:pt x="2152155" y="333545"/>
                </a:lnTo>
                <a:lnTo>
                  <a:pt x="2155220" y="334001"/>
                </a:lnTo>
                <a:lnTo>
                  <a:pt x="2155986" y="334001"/>
                </a:lnTo>
                <a:lnTo>
                  <a:pt x="2155986" y="333545"/>
                </a:lnTo>
                <a:cubicBezTo>
                  <a:pt x="2155220" y="333545"/>
                  <a:pt x="2153688" y="333545"/>
                  <a:pt x="2152921" y="333545"/>
                </a:cubicBezTo>
                <a:cubicBezTo>
                  <a:pt x="2159051" y="329894"/>
                  <a:pt x="2165947" y="335826"/>
                  <a:pt x="2171311" y="329894"/>
                </a:cubicBezTo>
                <a:cubicBezTo>
                  <a:pt x="2172844" y="333545"/>
                  <a:pt x="2176675" y="331719"/>
                  <a:pt x="2178207" y="331719"/>
                </a:cubicBezTo>
                <a:cubicBezTo>
                  <a:pt x="2178207" y="329894"/>
                  <a:pt x="2178207" y="329894"/>
                  <a:pt x="2178207" y="329894"/>
                </a:cubicBezTo>
                <a:cubicBezTo>
                  <a:pt x="2187402" y="333545"/>
                  <a:pt x="2197363" y="328068"/>
                  <a:pt x="2207324" y="333545"/>
                </a:cubicBezTo>
                <a:cubicBezTo>
                  <a:pt x="2206558" y="333545"/>
                  <a:pt x="2205792" y="333545"/>
                  <a:pt x="2205026" y="333545"/>
                </a:cubicBezTo>
                <a:cubicBezTo>
                  <a:pt x="2205026" y="335826"/>
                  <a:pt x="2207324" y="331719"/>
                  <a:pt x="2207324" y="335826"/>
                </a:cubicBezTo>
                <a:cubicBezTo>
                  <a:pt x="2201194" y="337652"/>
                  <a:pt x="2194298" y="335826"/>
                  <a:pt x="2186636" y="337652"/>
                </a:cubicBezTo>
                <a:cubicBezTo>
                  <a:pt x="2187402" y="337652"/>
                  <a:pt x="2187402" y="337652"/>
                  <a:pt x="2187402" y="339477"/>
                </a:cubicBezTo>
                <a:cubicBezTo>
                  <a:pt x="2184337" y="339477"/>
                  <a:pt x="2181272" y="337652"/>
                  <a:pt x="2178974" y="339477"/>
                </a:cubicBezTo>
                <a:cubicBezTo>
                  <a:pt x="2178974" y="339477"/>
                  <a:pt x="2175909" y="337652"/>
                  <a:pt x="2174376" y="339477"/>
                </a:cubicBezTo>
                <a:cubicBezTo>
                  <a:pt x="2175909" y="341303"/>
                  <a:pt x="2177441" y="337652"/>
                  <a:pt x="2178207" y="341303"/>
                </a:cubicBezTo>
                <a:cubicBezTo>
                  <a:pt x="2176675" y="343128"/>
                  <a:pt x="2174376" y="343128"/>
                  <a:pt x="2172077" y="343128"/>
                </a:cubicBezTo>
                <a:cubicBezTo>
                  <a:pt x="2174376" y="349061"/>
                  <a:pt x="2178974" y="343128"/>
                  <a:pt x="2180506" y="344954"/>
                </a:cubicBezTo>
                <a:cubicBezTo>
                  <a:pt x="2182038" y="343128"/>
                  <a:pt x="2185103" y="343128"/>
                  <a:pt x="2186636" y="343128"/>
                </a:cubicBezTo>
                <a:lnTo>
                  <a:pt x="2187402" y="343128"/>
                </a:lnTo>
                <a:cubicBezTo>
                  <a:pt x="2186636" y="344954"/>
                  <a:pt x="2185870" y="343128"/>
                  <a:pt x="2185103" y="344954"/>
                </a:cubicBezTo>
                <a:cubicBezTo>
                  <a:pt x="2185103" y="344954"/>
                  <a:pt x="2183571" y="343128"/>
                  <a:pt x="2183571" y="344954"/>
                </a:cubicBezTo>
                <a:cubicBezTo>
                  <a:pt x="2183571" y="346779"/>
                  <a:pt x="2183571" y="347235"/>
                  <a:pt x="2183571" y="348148"/>
                </a:cubicBezTo>
                <a:lnTo>
                  <a:pt x="2183571" y="348605"/>
                </a:lnTo>
                <a:lnTo>
                  <a:pt x="2182805" y="347692"/>
                </a:lnTo>
                <a:cubicBezTo>
                  <a:pt x="2182038" y="346779"/>
                  <a:pt x="2180506" y="346779"/>
                  <a:pt x="2178207" y="347235"/>
                </a:cubicBezTo>
                <a:lnTo>
                  <a:pt x="2177441" y="347235"/>
                </a:lnTo>
                <a:lnTo>
                  <a:pt x="2175909" y="347235"/>
                </a:lnTo>
                <a:lnTo>
                  <a:pt x="2175909" y="348148"/>
                </a:lnTo>
                <a:lnTo>
                  <a:pt x="2175653" y="348605"/>
                </a:lnTo>
                <a:lnTo>
                  <a:pt x="2175142" y="348605"/>
                </a:lnTo>
                <a:lnTo>
                  <a:pt x="2175142" y="349061"/>
                </a:lnTo>
                <a:lnTo>
                  <a:pt x="2175142" y="349517"/>
                </a:lnTo>
                <a:lnTo>
                  <a:pt x="2175653" y="348605"/>
                </a:lnTo>
                <a:lnTo>
                  <a:pt x="2175909" y="348605"/>
                </a:lnTo>
                <a:lnTo>
                  <a:pt x="2175909" y="348148"/>
                </a:lnTo>
                <a:lnTo>
                  <a:pt x="2177441" y="347692"/>
                </a:lnTo>
                <a:lnTo>
                  <a:pt x="2177441" y="347235"/>
                </a:lnTo>
                <a:lnTo>
                  <a:pt x="2178974" y="347692"/>
                </a:lnTo>
                <a:cubicBezTo>
                  <a:pt x="2179740" y="347692"/>
                  <a:pt x="2180506" y="348148"/>
                  <a:pt x="2181272" y="348148"/>
                </a:cubicBezTo>
                <a:lnTo>
                  <a:pt x="2183571" y="348605"/>
                </a:lnTo>
                <a:lnTo>
                  <a:pt x="2185103" y="348605"/>
                </a:lnTo>
                <a:cubicBezTo>
                  <a:pt x="2188168" y="349061"/>
                  <a:pt x="2191233" y="349061"/>
                  <a:pt x="2195831" y="349061"/>
                </a:cubicBezTo>
                <a:cubicBezTo>
                  <a:pt x="2192766" y="352712"/>
                  <a:pt x="2190467" y="350886"/>
                  <a:pt x="2188168" y="350886"/>
                </a:cubicBezTo>
                <a:cubicBezTo>
                  <a:pt x="2183571" y="350886"/>
                  <a:pt x="2178974" y="351799"/>
                  <a:pt x="2174376" y="351799"/>
                </a:cubicBezTo>
                <a:lnTo>
                  <a:pt x="2172844" y="351799"/>
                </a:lnTo>
                <a:lnTo>
                  <a:pt x="2172077" y="352712"/>
                </a:lnTo>
                <a:cubicBezTo>
                  <a:pt x="2168246" y="354537"/>
                  <a:pt x="2162882" y="354994"/>
                  <a:pt x="2157519" y="354994"/>
                </a:cubicBezTo>
                <a:lnTo>
                  <a:pt x="2152155" y="354994"/>
                </a:lnTo>
                <a:lnTo>
                  <a:pt x="2151389" y="355450"/>
                </a:lnTo>
                <a:cubicBezTo>
                  <a:pt x="2151389" y="355906"/>
                  <a:pt x="2151389" y="356363"/>
                  <a:pt x="2151389" y="356819"/>
                </a:cubicBezTo>
                <a:cubicBezTo>
                  <a:pt x="2158285" y="358644"/>
                  <a:pt x="2163649" y="354537"/>
                  <a:pt x="2169779" y="358644"/>
                </a:cubicBezTo>
                <a:cubicBezTo>
                  <a:pt x="2169779" y="356819"/>
                  <a:pt x="2169012" y="356819"/>
                  <a:pt x="2169779" y="356819"/>
                </a:cubicBezTo>
                <a:cubicBezTo>
                  <a:pt x="2169779" y="356819"/>
                  <a:pt x="2172077" y="356819"/>
                  <a:pt x="2170545" y="354537"/>
                </a:cubicBezTo>
                <a:cubicBezTo>
                  <a:pt x="2172844" y="355678"/>
                  <a:pt x="2174759" y="355222"/>
                  <a:pt x="2176579" y="354708"/>
                </a:cubicBezTo>
                <a:lnTo>
                  <a:pt x="2180533" y="354584"/>
                </a:lnTo>
                <a:lnTo>
                  <a:pt x="2182038" y="357275"/>
                </a:lnTo>
                <a:lnTo>
                  <a:pt x="2182038" y="358188"/>
                </a:lnTo>
                <a:lnTo>
                  <a:pt x="2182805" y="357732"/>
                </a:lnTo>
                <a:cubicBezTo>
                  <a:pt x="2184337" y="357275"/>
                  <a:pt x="2186636" y="357732"/>
                  <a:pt x="2188935" y="358188"/>
                </a:cubicBezTo>
                <a:lnTo>
                  <a:pt x="2191233" y="359557"/>
                </a:lnTo>
                <a:lnTo>
                  <a:pt x="2193532" y="359557"/>
                </a:lnTo>
                <a:cubicBezTo>
                  <a:pt x="2198896" y="359101"/>
                  <a:pt x="2204259" y="358644"/>
                  <a:pt x="2209623" y="358644"/>
                </a:cubicBezTo>
                <a:cubicBezTo>
                  <a:pt x="2208091" y="362295"/>
                  <a:pt x="2205792" y="362295"/>
                  <a:pt x="2203493" y="362295"/>
                </a:cubicBezTo>
                <a:cubicBezTo>
                  <a:pt x="2197363" y="363208"/>
                  <a:pt x="2192000" y="362752"/>
                  <a:pt x="2187402" y="362295"/>
                </a:cubicBezTo>
                <a:lnTo>
                  <a:pt x="2185870" y="362295"/>
                </a:lnTo>
                <a:lnTo>
                  <a:pt x="2185103" y="362295"/>
                </a:lnTo>
                <a:lnTo>
                  <a:pt x="2184337" y="361839"/>
                </a:lnTo>
                <a:cubicBezTo>
                  <a:pt x="2180506" y="361839"/>
                  <a:pt x="2177441" y="361839"/>
                  <a:pt x="2173610" y="362295"/>
                </a:cubicBezTo>
                <a:cubicBezTo>
                  <a:pt x="2173610" y="364121"/>
                  <a:pt x="2172844" y="364121"/>
                  <a:pt x="2172844" y="365946"/>
                </a:cubicBezTo>
                <a:cubicBezTo>
                  <a:pt x="2174376" y="365946"/>
                  <a:pt x="2172844" y="365946"/>
                  <a:pt x="2173610" y="370053"/>
                </a:cubicBezTo>
                <a:cubicBezTo>
                  <a:pt x="2172844" y="369141"/>
                  <a:pt x="2172077" y="367772"/>
                  <a:pt x="2170545" y="366403"/>
                </a:cubicBezTo>
                <a:cubicBezTo>
                  <a:pt x="2171311" y="368228"/>
                  <a:pt x="2172077" y="368228"/>
                  <a:pt x="2171311" y="368228"/>
                </a:cubicBezTo>
                <a:cubicBezTo>
                  <a:pt x="2169012" y="365946"/>
                  <a:pt x="2169012" y="370053"/>
                  <a:pt x="2167480" y="365946"/>
                </a:cubicBezTo>
                <a:cubicBezTo>
                  <a:pt x="2167480" y="368228"/>
                  <a:pt x="2167480" y="368228"/>
                  <a:pt x="2167480" y="368228"/>
                </a:cubicBezTo>
                <a:cubicBezTo>
                  <a:pt x="2164415" y="366859"/>
                  <a:pt x="2159818" y="368228"/>
                  <a:pt x="2156753" y="368684"/>
                </a:cubicBezTo>
                <a:cubicBezTo>
                  <a:pt x="2155220" y="368684"/>
                  <a:pt x="2154454" y="368684"/>
                  <a:pt x="2153688" y="368228"/>
                </a:cubicBezTo>
                <a:cubicBezTo>
                  <a:pt x="2158285" y="364121"/>
                  <a:pt x="2162116" y="370053"/>
                  <a:pt x="2165947" y="364121"/>
                </a:cubicBezTo>
                <a:cubicBezTo>
                  <a:pt x="2166714" y="366859"/>
                  <a:pt x="2168246" y="365490"/>
                  <a:pt x="2169012" y="364577"/>
                </a:cubicBezTo>
                <a:lnTo>
                  <a:pt x="2169012" y="364121"/>
                </a:lnTo>
                <a:lnTo>
                  <a:pt x="2169779" y="365034"/>
                </a:lnTo>
                <a:lnTo>
                  <a:pt x="2170545" y="365946"/>
                </a:lnTo>
                <a:lnTo>
                  <a:pt x="2170545" y="365490"/>
                </a:lnTo>
                <a:cubicBezTo>
                  <a:pt x="2170545" y="365034"/>
                  <a:pt x="2170545" y="364577"/>
                  <a:pt x="2170545" y="364121"/>
                </a:cubicBezTo>
                <a:cubicBezTo>
                  <a:pt x="2170545" y="363664"/>
                  <a:pt x="2169779" y="363664"/>
                  <a:pt x="2169779" y="364121"/>
                </a:cubicBezTo>
                <a:lnTo>
                  <a:pt x="2169012" y="364121"/>
                </a:lnTo>
                <a:lnTo>
                  <a:pt x="2169012" y="363664"/>
                </a:lnTo>
                <a:cubicBezTo>
                  <a:pt x="2168246" y="363208"/>
                  <a:pt x="2167480" y="362752"/>
                  <a:pt x="2165947" y="364121"/>
                </a:cubicBezTo>
                <a:cubicBezTo>
                  <a:pt x="2161350" y="365946"/>
                  <a:pt x="2155986" y="362295"/>
                  <a:pt x="2152921" y="365946"/>
                </a:cubicBezTo>
                <a:cubicBezTo>
                  <a:pt x="2152921" y="364121"/>
                  <a:pt x="2151389" y="365946"/>
                  <a:pt x="2151389" y="364121"/>
                </a:cubicBezTo>
                <a:cubicBezTo>
                  <a:pt x="2150623" y="364121"/>
                  <a:pt x="2151389" y="365946"/>
                  <a:pt x="2151389" y="365946"/>
                </a:cubicBezTo>
                <a:cubicBezTo>
                  <a:pt x="2149856" y="364121"/>
                  <a:pt x="2149856" y="365946"/>
                  <a:pt x="2149090" y="364121"/>
                </a:cubicBezTo>
                <a:cubicBezTo>
                  <a:pt x="2149090" y="364121"/>
                  <a:pt x="2149090" y="365946"/>
                  <a:pt x="2149090" y="365946"/>
                </a:cubicBezTo>
                <a:cubicBezTo>
                  <a:pt x="2148324" y="365946"/>
                  <a:pt x="2148324" y="364121"/>
                  <a:pt x="2146791" y="364121"/>
                </a:cubicBezTo>
                <a:cubicBezTo>
                  <a:pt x="2147558" y="368228"/>
                  <a:pt x="2145259" y="364121"/>
                  <a:pt x="2146791" y="368228"/>
                </a:cubicBezTo>
                <a:cubicBezTo>
                  <a:pt x="2146025" y="368228"/>
                  <a:pt x="2146025" y="365946"/>
                  <a:pt x="2145259" y="364121"/>
                </a:cubicBezTo>
                <a:cubicBezTo>
                  <a:pt x="2145259" y="365946"/>
                  <a:pt x="2142960" y="368228"/>
                  <a:pt x="2143726" y="365946"/>
                </a:cubicBezTo>
                <a:cubicBezTo>
                  <a:pt x="2143726" y="364121"/>
                  <a:pt x="2143726" y="362295"/>
                  <a:pt x="2142960" y="362295"/>
                </a:cubicBezTo>
                <a:cubicBezTo>
                  <a:pt x="2142960" y="365946"/>
                  <a:pt x="2143726" y="368228"/>
                  <a:pt x="2142960" y="368228"/>
                </a:cubicBezTo>
                <a:cubicBezTo>
                  <a:pt x="2142194" y="364121"/>
                  <a:pt x="2141428" y="365946"/>
                  <a:pt x="2139895" y="368228"/>
                </a:cubicBezTo>
                <a:cubicBezTo>
                  <a:pt x="2139895" y="365946"/>
                  <a:pt x="2141428" y="365946"/>
                  <a:pt x="2140662" y="364121"/>
                </a:cubicBezTo>
                <a:cubicBezTo>
                  <a:pt x="2140662" y="365946"/>
                  <a:pt x="2139129" y="362295"/>
                  <a:pt x="2139129" y="365946"/>
                </a:cubicBezTo>
                <a:cubicBezTo>
                  <a:pt x="2138363" y="364121"/>
                  <a:pt x="2137597" y="365946"/>
                  <a:pt x="2138363" y="368228"/>
                </a:cubicBezTo>
                <a:cubicBezTo>
                  <a:pt x="2136830" y="368228"/>
                  <a:pt x="2133765" y="370053"/>
                  <a:pt x="2134532" y="365946"/>
                </a:cubicBezTo>
                <a:cubicBezTo>
                  <a:pt x="2133765" y="367315"/>
                  <a:pt x="2132999" y="366403"/>
                  <a:pt x="2132233" y="365946"/>
                </a:cubicBezTo>
                <a:cubicBezTo>
                  <a:pt x="2132999" y="366403"/>
                  <a:pt x="2132999" y="366859"/>
                  <a:pt x="2132999" y="366859"/>
                </a:cubicBezTo>
                <a:lnTo>
                  <a:pt x="2132999" y="367315"/>
                </a:lnTo>
                <a:lnTo>
                  <a:pt x="2133765" y="367315"/>
                </a:lnTo>
                <a:cubicBezTo>
                  <a:pt x="2133765" y="367315"/>
                  <a:pt x="2133765" y="367772"/>
                  <a:pt x="2133765" y="368228"/>
                </a:cubicBezTo>
                <a:lnTo>
                  <a:pt x="2133765" y="369141"/>
                </a:lnTo>
                <a:cubicBezTo>
                  <a:pt x="2133765" y="370053"/>
                  <a:pt x="2132999" y="370966"/>
                  <a:pt x="2132233" y="371879"/>
                </a:cubicBezTo>
                <a:lnTo>
                  <a:pt x="2130700" y="372335"/>
                </a:lnTo>
                <a:lnTo>
                  <a:pt x="2132233" y="372335"/>
                </a:lnTo>
                <a:cubicBezTo>
                  <a:pt x="2132999" y="371879"/>
                  <a:pt x="2133765" y="371879"/>
                  <a:pt x="2135298" y="371879"/>
                </a:cubicBezTo>
                <a:cubicBezTo>
                  <a:pt x="2134532" y="370053"/>
                  <a:pt x="2137597" y="370053"/>
                  <a:pt x="2138363" y="370053"/>
                </a:cubicBezTo>
                <a:cubicBezTo>
                  <a:pt x="2139895" y="370053"/>
                  <a:pt x="2142194" y="370053"/>
                  <a:pt x="2140662" y="371879"/>
                </a:cubicBezTo>
                <a:lnTo>
                  <a:pt x="2142960" y="371879"/>
                </a:lnTo>
                <a:cubicBezTo>
                  <a:pt x="2142194" y="371879"/>
                  <a:pt x="2142194" y="370053"/>
                  <a:pt x="2142960" y="370053"/>
                </a:cubicBezTo>
                <a:cubicBezTo>
                  <a:pt x="2142960" y="371879"/>
                  <a:pt x="2143726" y="370053"/>
                  <a:pt x="2143726" y="370053"/>
                </a:cubicBezTo>
                <a:cubicBezTo>
                  <a:pt x="2143726" y="371879"/>
                  <a:pt x="2143726" y="370053"/>
                  <a:pt x="2143726" y="371879"/>
                </a:cubicBezTo>
                <a:cubicBezTo>
                  <a:pt x="2143726" y="373704"/>
                  <a:pt x="2145259" y="371879"/>
                  <a:pt x="2145259" y="371879"/>
                </a:cubicBezTo>
                <a:cubicBezTo>
                  <a:pt x="2146791" y="371879"/>
                  <a:pt x="2146791" y="373704"/>
                  <a:pt x="2146791" y="370053"/>
                </a:cubicBezTo>
                <a:cubicBezTo>
                  <a:pt x="2148324" y="375530"/>
                  <a:pt x="2149856" y="371879"/>
                  <a:pt x="2149856" y="370053"/>
                </a:cubicBezTo>
                <a:cubicBezTo>
                  <a:pt x="2149856" y="371879"/>
                  <a:pt x="2153688" y="373704"/>
                  <a:pt x="2152155" y="370053"/>
                </a:cubicBezTo>
                <a:cubicBezTo>
                  <a:pt x="2152921" y="370053"/>
                  <a:pt x="2154454" y="368228"/>
                  <a:pt x="2154454" y="370053"/>
                </a:cubicBezTo>
                <a:cubicBezTo>
                  <a:pt x="2153688" y="370053"/>
                  <a:pt x="2153688" y="370053"/>
                  <a:pt x="2153688" y="371879"/>
                </a:cubicBezTo>
                <a:cubicBezTo>
                  <a:pt x="2154454" y="371879"/>
                  <a:pt x="2155986" y="373704"/>
                  <a:pt x="2155986" y="370053"/>
                </a:cubicBezTo>
                <a:cubicBezTo>
                  <a:pt x="2157519" y="371879"/>
                  <a:pt x="2159818" y="370053"/>
                  <a:pt x="2161350" y="371879"/>
                </a:cubicBezTo>
                <a:cubicBezTo>
                  <a:pt x="2161350" y="370053"/>
                  <a:pt x="2161350" y="370053"/>
                  <a:pt x="2161350" y="370053"/>
                </a:cubicBezTo>
                <a:cubicBezTo>
                  <a:pt x="2162116" y="370053"/>
                  <a:pt x="2162116" y="371879"/>
                  <a:pt x="2162116" y="371879"/>
                </a:cubicBezTo>
                <a:cubicBezTo>
                  <a:pt x="2162882" y="371879"/>
                  <a:pt x="2163649" y="371879"/>
                  <a:pt x="2162882" y="370053"/>
                </a:cubicBezTo>
                <a:cubicBezTo>
                  <a:pt x="2163649" y="371879"/>
                  <a:pt x="2164415" y="368228"/>
                  <a:pt x="2164415" y="371879"/>
                </a:cubicBezTo>
                <a:cubicBezTo>
                  <a:pt x="2169012" y="370053"/>
                  <a:pt x="2177441" y="371879"/>
                  <a:pt x="2183571" y="368228"/>
                </a:cubicBezTo>
                <a:lnTo>
                  <a:pt x="2186636" y="368228"/>
                </a:lnTo>
                <a:cubicBezTo>
                  <a:pt x="2185103" y="368228"/>
                  <a:pt x="2185103" y="368228"/>
                  <a:pt x="2183571" y="370053"/>
                </a:cubicBezTo>
                <a:cubicBezTo>
                  <a:pt x="2192766" y="371879"/>
                  <a:pt x="2203493" y="368228"/>
                  <a:pt x="2211922" y="375530"/>
                </a:cubicBezTo>
                <a:cubicBezTo>
                  <a:pt x="2208857" y="375530"/>
                  <a:pt x="2205026" y="373704"/>
                  <a:pt x="2202727" y="375530"/>
                </a:cubicBezTo>
                <a:cubicBezTo>
                  <a:pt x="2206558" y="377812"/>
                  <a:pt x="2210389" y="375530"/>
                  <a:pt x="2213454" y="379637"/>
                </a:cubicBezTo>
                <a:cubicBezTo>
                  <a:pt x="2209623" y="381463"/>
                  <a:pt x="2204259" y="377812"/>
                  <a:pt x="2200428" y="379637"/>
                </a:cubicBezTo>
                <a:cubicBezTo>
                  <a:pt x="2200428" y="379637"/>
                  <a:pt x="2200428" y="381463"/>
                  <a:pt x="2200428" y="381463"/>
                </a:cubicBezTo>
                <a:cubicBezTo>
                  <a:pt x="2199662" y="381463"/>
                  <a:pt x="2199662" y="379637"/>
                  <a:pt x="2198896" y="379637"/>
                </a:cubicBezTo>
                <a:cubicBezTo>
                  <a:pt x="2195065" y="383288"/>
                  <a:pt x="2189701" y="379637"/>
                  <a:pt x="2185870" y="383288"/>
                </a:cubicBezTo>
                <a:cubicBezTo>
                  <a:pt x="2181272" y="381463"/>
                  <a:pt x="2176675" y="382832"/>
                  <a:pt x="2171311" y="384201"/>
                </a:cubicBezTo>
                <a:cubicBezTo>
                  <a:pt x="2171311" y="384657"/>
                  <a:pt x="2170545" y="384657"/>
                  <a:pt x="2169012" y="385113"/>
                </a:cubicBezTo>
                <a:lnTo>
                  <a:pt x="2168246" y="385113"/>
                </a:lnTo>
                <a:lnTo>
                  <a:pt x="2167480" y="385113"/>
                </a:lnTo>
                <a:cubicBezTo>
                  <a:pt x="2164415" y="386026"/>
                  <a:pt x="2161350" y="386482"/>
                  <a:pt x="2158285" y="385570"/>
                </a:cubicBezTo>
                <a:lnTo>
                  <a:pt x="2157519" y="385570"/>
                </a:lnTo>
                <a:cubicBezTo>
                  <a:pt x="2155220" y="385570"/>
                  <a:pt x="2152155" y="385570"/>
                  <a:pt x="2150623" y="385113"/>
                </a:cubicBezTo>
                <a:lnTo>
                  <a:pt x="2149856" y="385113"/>
                </a:lnTo>
                <a:cubicBezTo>
                  <a:pt x="2149856" y="385570"/>
                  <a:pt x="2149090" y="386026"/>
                  <a:pt x="2148324" y="386939"/>
                </a:cubicBezTo>
                <a:cubicBezTo>
                  <a:pt x="2148324" y="386939"/>
                  <a:pt x="2148324" y="385113"/>
                  <a:pt x="2148324" y="385113"/>
                </a:cubicBezTo>
                <a:cubicBezTo>
                  <a:pt x="2144493" y="386939"/>
                  <a:pt x="2135298" y="389221"/>
                  <a:pt x="2132233" y="389221"/>
                </a:cubicBezTo>
                <a:cubicBezTo>
                  <a:pt x="2132233" y="389221"/>
                  <a:pt x="2132233" y="386939"/>
                  <a:pt x="2132233" y="386939"/>
                </a:cubicBezTo>
                <a:cubicBezTo>
                  <a:pt x="2131467" y="389221"/>
                  <a:pt x="2130700" y="386939"/>
                  <a:pt x="2130700" y="391046"/>
                </a:cubicBezTo>
                <a:cubicBezTo>
                  <a:pt x="2136830" y="391046"/>
                  <a:pt x="2145259" y="386939"/>
                  <a:pt x="2152155" y="389221"/>
                </a:cubicBezTo>
                <a:cubicBezTo>
                  <a:pt x="2150623" y="391046"/>
                  <a:pt x="2146791" y="392872"/>
                  <a:pt x="2144493" y="391046"/>
                </a:cubicBezTo>
                <a:cubicBezTo>
                  <a:pt x="2143726" y="391046"/>
                  <a:pt x="2141428" y="391046"/>
                  <a:pt x="2139895" y="391046"/>
                </a:cubicBezTo>
                <a:cubicBezTo>
                  <a:pt x="2139129" y="392872"/>
                  <a:pt x="2139129" y="392872"/>
                  <a:pt x="2139129" y="392872"/>
                </a:cubicBezTo>
                <a:cubicBezTo>
                  <a:pt x="2138363" y="391046"/>
                  <a:pt x="2137597" y="391046"/>
                  <a:pt x="2136830" y="392872"/>
                </a:cubicBezTo>
                <a:cubicBezTo>
                  <a:pt x="2136064" y="392872"/>
                  <a:pt x="2135298" y="392872"/>
                  <a:pt x="2135298" y="394697"/>
                </a:cubicBezTo>
                <a:cubicBezTo>
                  <a:pt x="2134532" y="392872"/>
                  <a:pt x="2131467" y="392872"/>
                  <a:pt x="2132999" y="394697"/>
                </a:cubicBezTo>
                <a:cubicBezTo>
                  <a:pt x="2132233" y="393784"/>
                  <a:pt x="2130700" y="393328"/>
                  <a:pt x="2129168" y="393328"/>
                </a:cubicBezTo>
                <a:lnTo>
                  <a:pt x="2131467" y="394241"/>
                </a:lnTo>
                <a:cubicBezTo>
                  <a:pt x="2136830" y="396522"/>
                  <a:pt x="2142194" y="398804"/>
                  <a:pt x="2148324" y="400173"/>
                </a:cubicBezTo>
                <a:cubicBezTo>
                  <a:pt x="2185870" y="407019"/>
                  <a:pt x="2177441" y="396066"/>
                  <a:pt x="2243338" y="400173"/>
                </a:cubicBezTo>
                <a:cubicBezTo>
                  <a:pt x="2273221" y="402455"/>
                  <a:pt x="2293909" y="407019"/>
                  <a:pt x="2243338" y="409300"/>
                </a:cubicBezTo>
                <a:cubicBezTo>
                  <a:pt x="2203493" y="411582"/>
                  <a:pt x="2122272" y="405193"/>
                  <a:pt x="2120739" y="412495"/>
                </a:cubicBezTo>
                <a:cubicBezTo>
                  <a:pt x="2119973" y="414320"/>
                  <a:pt x="2158285" y="415690"/>
                  <a:pt x="2153688" y="421622"/>
                </a:cubicBezTo>
                <a:cubicBezTo>
                  <a:pt x="2149856" y="427555"/>
                  <a:pt x="2124570" y="421622"/>
                  <a:pt x="2120739" y="427555"/>
                </a:cubicBezTo>
                <a:cubicBezTo>
                  <a:pt x="2119973" y="427555"/>
                  <a:pt x="2132999" y="437595"/>
                  <a:pt x="2126103" y="439420"/>
                </a:cubicBezTo>
                <a:cubicBezTo>
                  <a:pt x="2119207" y="441246"/>
                  <a:pt x="2100051" y="436226"/>
                  <a:pt x="2087025" y="436226"/>
                </a:cubicBezTo>
                <a:cubicBezTo>
                  <a:pt x="2068635" y="436682"/>
                  <a:pt x="2043349" y="443071"/>
                  <a:pt x="2019596" y="445353"/>
                </a:cubicBezTo>
                <a:cubicBezTo>
                  <a:pt x="1962894" y="450373"/>
                  <a:pt x="1910023" y="452655"/>
                  <a:pt x="1868647" y="457218"/>
                </a:cubicBezTo>
                <a:cubicBezTo>
                  <a:pt x="1847958" y="459500"/>
                  <a:pt x="1826503" y="461326"/>
                  <a:pt x="1806581" y="463151"/>
                </a:cubicBezTo>
                <a:cubicBezTo>
                  <a:pt x="1770568" y="466802"/>
                  <a:pt x="1744516" y="470453"/>
                  <a:pt x="1716931" y="472278"/>
                </a:cubicBezTo>
                <a:cubicBezTo>
                  <a:pt x="1694710" y="473647"/>
                  <a:pt x="1646437" y="484144"/>
                  <a:pt x="1633411" y="481405"/>
                </a:cubicBezTo>
                <a:cubicBezTo>
                  <a:pt x="1632645" y="481405"/>
                  <a:pt x="1632645" y="480949"/>
                  <a:pt x="1632645" y="480949"/>
                </a:cubicBezTo>
                <a:cubicBezTo>
                  <a:pt x="1620385" y="477755"/>
                  <a:pt x="1615787" y="469540"/>
                  <a:pt x="1621917" y="463151"/>
                </a:cubicBezTo>
                <a:cubicBezTo>
                  <a:pt x="1623450" y="461326"/>
                  <a:pt x="1674022" y="477755"/>
                  <a:pt x="1665593" y="463151"/>
                </a:cubicBezTo>
                <a:cubicBezTo>
                  <a:pt x="1658697" y="451286"/>
                  <a:pt x="1575943" y="462238"/>
                  <a:pt x="1559086" y="460413"/>
                </a:cubicBezTo>
                <a:cubicBezTo>
                  <a:pt x="1542995" y="458131"/>
                  <a:pt x="1559086" y="454024"/>
                  <a:pt x="1537631" y="454024"/>
                </a:cubicBezTo>
                <a:cubicBezTo>
                  <a:pt x="1523072" y="454480"/>
                  <a:pt x="1507748" y="455393"/>
                  <a:pt x="1493955" y="457218"/>
                </a:cubicBezTo>
                <a:cubicBezTo>
                  <a:pt x="1457176" y="459044"/>
                  <a:pt x="1418864" y="459044"/>
                  <a:pt x="1382084" y="460413"/>
                </a:cubicBezTo>
                <a:cubicBezTo>
                  <a:pt x="1365227" y="461782"/>
                  <a:pt x="1348370" y="462695"/>
                  <a:pt x="1331513" y="463151"/>
                </a:cubicBezTo>
                <a:cubicBezTo>
                  <a:pt x="1316954" y="462695"/>
                  <a:pt x="1302395" y="458131"/>
                  <a:pt x="1287071" y="457218"/>
                </a:cubicBezTo>
                <a:cubicBezTo>
                  <a:pt x="1227304" y="455393"/>
                  <a:pt x="1167537" y="456306"/>
                  <a:pt x="1107771" y="460413"/>
                </a:cubicBezTo>
                <a:cubicBezTo>
                  <a:pt x="1094745" y="459957"/>
                  <a:pt x="1081718" y="459957"/>
                  <a:pt x="1068692" y="460413"/>
                </a:cubicBezTo>
                <a:cubicBezTo>
                  <a:pt x="1059498" y="461326"/>
                  <a:pt x="1048770" y="467715"/>
                  <a:pt x="1041108" y="469084"/>
                </a:cubicBezTo>
                <a:cubicBezTo>
                  <a:pt x="1024251" y="472735"/>
                  <a:pt x="1005095" y="471822"/>
                  <a:pt x="990536" y="466346"/>
                </a:cubicBezTo>
                <a:cubicBezTo>
                  <a:pt x="962185" y="458131"/>
                  <a:pt x="974445" y="472278"/>
                  <a:pt x="973679" y="472278"/>
                </a:cubicBezTo>
                <a:cubicBezTo>
                  <a:pt x="961419" y="475016"/>
                  <a:pt x="944562" y="471366"/>
                  <a:pt x="917743" y="472278"/>
                </a:cubicBezTo>
                <a:cubicBezTo>
                  <a:pt x="880198" y="473647"/>
                  <a:pt x="811236" y="476385"/>
                  <a:pt x="743807" y="478211"/>
                </a:cubicBezTo>
                <a:cubicBezTo>
                  <a:pt x="690936" y="479580"/>
                  <a:pt x="625040" y="475929"/>
                  <a:pt x="612014" y="477755"/>
                </a:cubicBezTo>
                <a:lnTo>
                  <a:pt x="610481" y="478211"/>
                </a:lnTo>
                <a:lnTo>
                  <a:pt x="611247" y="478211"/>
                </a:lnTo>
                <a:cubicBezTo>
                  <a:pt x="615845" y="479124"/>
                  <a:pt x="618910" y="490076"/>
                  <a:pt x="621208" y="490076"/>
                </a:cubicBezTo>
                <a:cubicBezTo>
                  <a:pt x="615845" y="490533"/>
                  <a:pt x="610481" y="490989"/>
                  <a:pt x="605884" y="490989"/>
                </a:cubicBezTo>
                <a:cubicBezTo>
                  <a:pt x="574468" y="490989"/>
                  <a:pt x="559143" y="480949"/>
                  <a:pt x="542286" y="478211"/>
                </a:cubicBezTo>
                <a:cubicBezTo>
                  <a:pt x="528493" y="476385"/>
                  <a:pt x="513168" y="475473"/>
                  <a:pt x="498610" y="475016"/>
                </a:cubicBezTo>
                <a:cubicBezTo>
                  <a:pt x="495545" y="476385"/>
                  <a:pt x="507038" y="486882"/>
                  <a:pt x="504740" y="486882"/>
                </a:cubicBezTo>
                <a:cubicBezTo>
                  <a:pt x="476389" y="488251"/>
                  <a:pt x="479454" y="479580"/>
                  <a:pt x="464895" y="478211"/>
                </a:cubicBezTo>
                <a:cubicBezTo>
                  <a:pt x="459532" y="477298"/>
                  <a:pt x="454168" y="481862"/>
                  <a:pt x="443441" y="480949"/>
                </a:cubicBezTo>
                <a:cubicBezTo>
                  <a:pt x="437311" y="480949"/>
                  <a:pt x="398999" y="480949"/>
                  <a:pt x="398999" y="480949"/>
                </a:cubicBezTo>
                <a:cubicBezTo>
                  <a:pt x="399765" y="480949"/>
                  <a:pt x="393635" y="471822"/>
                  <a:pt x="393635" y="471822"/>
                </a:cubicBezTo>
                <a:cubicBezTo>
                  <a:pt x="389804" y="469996"/>
                  <a:pt x="381375" y="470909"/>
                  <a:pt x="376778" y="469084"/>
                </a:cubicBezTo>
                <a:cubicBezTo>
                  <a:pt x="368349" y="464520"/>
                  <a:pt x="358388" y="460869"/>
                  <a:pt x="349193" y="457218"/>
                </a:cubicBezTo>
                <a:cubicBezTo>
                  <a:pt x="332336" y="451742"/>
                  <a:pt x="322375" y="454480"/>
                  <a:pt x="304751" y="451286"/>
                </a:cubicBezTo>
                <a:cubicBezTo>
                  <a:pt x="295556" y="448547"/>
                  <a:pt x="285595" y="445353"/>
                  <a:pt x="277167" y="442158"/>
                </a:cubicBezTo>
                <a:cubicBezTo>
                  <a:pt x="244985" y="434857"/>
                  <a:pt x="237322" y="440333"/>
                  <a:pt x="215101" y="442158"/>
                </a:cubicBezTo>
                <a:cubicBezTo>
                  <a:pt x="198244" y="443528"/>
                  <a:pt x="187517" y="448547"/>
                  <a:pt x="170659" y="438964"/>
                </a:cubicBezTo>
                <a:cubicBezTo>
                  <a:pt x="176023" y="442158"/>
                  <a:pt x="176789" y="434400"/>
                  <a:pt x="176789" y="428011"/>
                </a:cubicBezTo>
                <a:lnTo>
                  <a:pt x="176023" y="428011"/>
                </a:lnTo>
                <a:cubicBezTo>
                  <a:pt x="174490" y="428468"/>
                  <a:pt x="172958" y="428924"/>
                  <a:pt x="171426" y="429837"/>
                </a:cubicBezTo>
                <a:cubicBezTo>
                  <a:pt x="171426" y="427099"/>
                  <a:pt x="171426" y="424360"/>
                  <a:pt x="169127" y="427099"/>
                </a:cubicBezTo>
                <a:cubicBezTo>
                  <a:pt x="169127" y="427099"/>
                  <a:pt x="169127" y="432575"/>
                  <a:pt x="166828" y="429837"/>
                </a:cubicBezTo>
                <a:cubicBezTo>
                  <a:pt x="166828" y="427099"/>
                  <a:pt x="166828" y="427099"/>
                  <a:pt x="166828" y="427099"/>
                </a:cubicBezTo>
                <a:cubicBezTo>
                  <a:pt x="155335" y="429837"/>
                  <a:pt x="143841" y="435313"/>
                  <a:pt x="134646" y="432575"/>
                </a:cubicBezTo>
                <a:cubicBezTo>
                  <a:pt x="136945" y="432575"/>
                  <a:pt x="139243" y="432575"/>
                  <a:pt x="141542" y="429837"/>
                </a:cubicBezTo>
                <a:cubicBezTo>
                  <a:pt x="139243" y="424360"/>
                  <a:pt x="136945" y="432575"/>
                  <a:pt x="134646" y="427099"/>
                </a:cubicBezTo>
                <a:cubicBezTo>
                  <a:pt x="134646" y="429837"/>
                  <a:pt x="132347" y="427099"/>
                  <a:pt x="130049" y="429837"/>
                </a:cubicBezTo>
                <a:cubicBezTo>
                  <a:pt x="132347" y="424360"/>
                  <a:pt x="127750" y="429837"/>
                  <a:pt x="127750" y="427099"/>
                </a:cubicBezTo>
                <a:cubicBezTo>
                  <a:pt x="130049" y="424360"/>
                  <a:pt x="132347" y="424360"/>
                  <a:pt x="132347" y="421622"/>
                </a:cubicBezTo>
                <a:cubicBezTo>
                  <a:pt x="127750" y="421622"/>
                  <a:pt x="120854" y="427099"/>
                  <a:pt x="117023" y="421622"/>
                </a:cubicBezTo>
                <a:cubicBezTo>
                  <a:pt x="117023" y="421622"/>
                  <a:pt x="114724" y="418884"/>
                  <a:pt x="114724" y="416146"/>
                </a:cubicBezTo>
                <a:cubicBezTo>
                  <a:pt x="119321" y="414777"/>
                  <a:pt x="123152" y="412495"/>
                  <a:pt x="127750" y="410213"/>
                </a:cubicBezTo>
                <a:lnTo>
                  <a:pt x="130049" y="409300"/>
                </a:lnTo>
                <a:lnTo>
                  <a:pt x="128516" y="408388"/>
                </a:lnTo>
                <a:lnTo>
                  <a:pt x="130285" y="406281"/>
                </a:lnTo>
                <a:lnTo>
                  <a:pt x="131703" y="405661"/>
                </a:lnTo>
                <a:lnTo>
                  <a:pt x="136945" y="403824"/>
                </a:lnTo>
                <a:lnTo>
                  <a:pt x="137711" y="403368"/>
                </a:lnTo>
                <a:lnTo>
                  <a:pt x="136945" y="403368"/>
                </a:lnTo>
                <a:lnTo>
                  <a:pt x="131703" y="405661"/>
                </a:lnTo>
                <a:lnTo>
                  <a:pt x="130432" y="406106"/>
                </a:lnTo>
                <a:lnTo>
                  <a:pt x="130285" y="406281"/>
                </a:lnTo>
                <a:lnTo>
                  <a:pt x="124685" y="408730"/>
                </a:lnTo>
                <a:cubicBezTo>
                  <a:pt x="121045" y="410555"/>
                  <a:pt x="117406" y="412267"/>
                  <a:pt x="112425" y="413408"/>
                </a:cubicBezTo>
                <a:cubicBezTo>
                  <a:pt x="114724" y="410670"/>
                  <a:pt x="112425" y="410670"/>
                  <a:pt x="112425" y="410670"/>
                </a:cubicBezTo>
                <a:cubicBezTo>
                  <a:pt x="114724" y="407931"/>
                  <a:pt x="114724" y="407931"/>
                  <a:pt x="114724" y="410670"/>
                </a:cubicBezTo>
                <a:cubicBezTo>
                  <a:pt x="120087" y="401086"/>
                  <a:pt x="130049" y="403824"/>
                  <a:pt x="136945" y="399261"/>
                </a:cubicBezTo>
                <a:lnTo>
                  <a:pt x="137711" y="398348"/>
                </a:lnTo>
                <a:lnTo>
                  <a:pt x="136945" y="396979"/>
                </a:lnTo>
                <a:lnTo>
                  <a:pt x="136179" y="397435"/>
                </a:lnTo>
                <a:cubicBezTo>
                  <a:pt x="133880" y="397891"/>
                  <a:pt x="132347" y="399717"/>
                  <a:pt x="130049" y="399717"/>
                </a:cubicBezTo>
                <a:cubicBezTo>
                  <a:pt x="130049" y="396979"/>
                  <a:pt x="130049" y="396979"/>
                  <a:pt x="130049" y="396979"/>
                </a:cubicBezTo>
                <a:cubicBezTo>
                  <a:pt x="123152" y="396979"/>
                  <a:pt x="119321" y="402455"/>
                  <a:pt x="112425" y="405193"/>
                </a:cubicBezTo>
                <a:cubicBezTo>
                  <a:pt x="112425" y="399717"/>
                  <a:pt x="117023" y="402455"/>
                  <a:pt x="119321" y="399717"/>
                </a:cubicBezTo>
                <a:cubicBezTo>
                  <a:pt x="117023" y="399717"/>
                  <a:pt x="114724" y="399717"/>
                  <a:pt x="112425" y="399717"/>
                </a:cubicBezTo>
                <a:cubicBezTo>
                  <a:pt x="110126" y="399717"/>
                  <a:pt x="114724" y="396979"/>
                  <a:pt x="117023" y="396979"/>
                </a:cubicBezTo>
                <a:cubicBezTo>
                  <a:pt x="117789" y="396066"/>
                  <a:pt x="119321" y="395610"/>
                  <a:pt x="120087" y="394697"/>
                </a:cubicBezTo>
                <a:lnTo>
                  <a:pt x="122386" y="394241"/>
                </a:lnTo>
                <a:lnTo>
                  <a:pt x="121620" y="393784"/>
                </a:lnTo>
                <a:cubicBezTo>
                  <a:pt x="120854" y="393328"/>
                  <a:pt x="120087" y="392872"/>
                  <a:pt x="120087" y="391959"/>
                </a:cubicBezTo>
                <a:lnTo>
                  <a:pt x="119321" y="392415"/>
                </a:lnTo>
                <a:cubicBezTo>
                  <a:pt x="114724" y="394697"/>
                  <a:pt x="110893" y="396979"/>
                  <a:pt x="110126" y="391502"/>
                </a:cubicBezTo>
                <a:cubicBezTo>
                  <a:pt x="117023" y="388308"/>
                  <a:pt x="125451" y="385570"/>
                  <a:pt x="132347" y="380093"/>
                </a:cubicBezTo>
                <a:cubicBezTo>
                  <a:pt x="123152" y="382832"/>
                  <a:pt x="117023" y="391502"/>
                  <a:pt x="107828" y="385570"/>
                </a:cubicBezTo>
                <a:cubicBezTo>
                  <a:pt x="110126" y="371879"/>
                  <a:pt x="120854" y="377355"/>
                  <a:pt x="125451" y="371879"/>
                </a:cubicBezTo>
                <a:cubicBezTo>
                  <a:pt x="120854" y="371879"/>
                  <a:pt x="117023" y="377355"/>
                  <a:pt x="114724" y="374617"/>
                </a:cubicBezTo>
                <a:cubicBezTo>
                  <a:pt x="117789" y="370510"/>
                  <a:pt x="122386" y="367772"/>
                  <a:pt x="126217" y="365946"/>
                </a:cubicBezTo>
                <a:lnTo>
                  <a:pt x="129282" y="364577"/>
                </a:lnTo>
                <a:lnTo>
                  <a:pt x="129282" y="363664"/>
                </a:lnTo>
                <a:cubicBezTo>
                  <a:pt x="122386" y="364577"/>
                  <a:pt x="116256" y="371879"/>
                  <a:pt x="107828" y="369141"/>
                </a:cubicBezTo>
                <a:cubicBezTo>
                  <a:pt x="114724" y="363664"/>
                  <a:pt x="120854" y="363664"/>
                  <a:pt x="123152" y="358188"/>
                </a:cubicBezTo>
                <a:cubicBezTo>
                  <a:pt x="117023" y="358188"/>
                  <a:pt x="112425" y="366403"/>
                  <a:pt x="105529" y="360926"/>
                </a:cubicBezTo>
                <a:cubicBezTo>
                  <a:pt x="105529" y="358188"/>
                  <a:pt x="107828" y="358188"/>
                  <a:pt x="110126" y="352712"/>
                </a:cubicBezTo>
                <a:cubicBezTo>
                  <a:pt x="107828" y="354537"/>
                  <a:pt x="106295" y="353625"/>
                  <a:pt x="105529" y="350886"/>
                </a:cubicBezTo>
                <a:lnTo>
                  <a:pt x="105529" y="349974"/>
                </a:lnTo>
                <a:lnTo>
                  <a:pt x="103230" y="349974"/>
                </a:lnTo>
                <a:cubicBezTo>
                  <a:pt x="100931" y="349517"/>
                  <a:pt x="98633" y="349517"/>
                  <a:pt x="96334" y="349061"/>
                </a:cubicBezTo>
                <a:cubicBezTo>
                  <a:pt x="90970" y="345866"/>
                  <a:pt x="113191" y="337196"/>
                  <a:pt x="113191" y="337196"/>
                </a:cubicBezTo>
                <a:cubicBezTo>
                  <a:pt x="113958" y="336739"/>
                  <a:pt x="113958" y="336283"/>
                  <a:pt x="114724" y="336283"/>
                </a:cubicBezTo>
                <a:lnTo>
                  <a:pt x="115490" y="334914"/>
                </a:lnTo>
                <a:cubicBezTo>
                  <a:pt x="116256" y="334457"/>
                  <a:pt x="116256" y="334001"/>
                  <a:pt x="117023" y="333088"/>
                </a:cubicBezTo>
                <a:cubicBezTo>
                  <a:pt x="114724" y="335826"/>
                  <a:pt x="112425" y="333088"/>
                  <a:pt x="110126" y="335826"/>
                </a:cubicBezTo>
                <a:cubicBezTo>
                  <a:pt x="114724" y="327612"/>
                  <a:pt x="123152" y="333088"/>
                  <a:pt x="125451" y="324874"/>
                </a:cubicBezTo>
                <a:cubicBezTo>
                  <a:pt x="120854" y="324874"/>
                  <a:pt x="125451" y="322136"/>
                  <a:pt x="125451" y="322136"/>
                </a:cubicBezTo>
                <a:cubicBezTo>
                  <a:pt x="119321" y="324874"/>
                  <a:pt x="107828" y="330350"/>
                  <a:pt x="105529" y="327612"/>
                </a:cubicBezTo>
                <a:cubicBezTo>
                  <a:pt x="103230" y="323505"/>
                  <a:pt x="107061" y="322592"/>
                  <a:pt x="110126" y="321223"/>
                </a:cubicBezTo>
                <a:lnTo>
                  <a:pt x="109360" y="320767"/>
                </a:lnTo>
                <a:lnTo>
                  <a:pt x="107828" y="320310"/>
                </a:lnTo>
                <a:lnTo>
                  <a:pt x="107061" y="320767"/>
                </a:lnTo>
                <a:cubicBezTo>
                  <a:pt x="106295" y="321223"/>
                  <a:pt x="105529" y="321679"/>
                  <a:pt x="105529" y="322136"/>
                </a:cubicBezTo>
                <a:cubicBezTo>
                  <a:pt x="105529" y="321679"/>
                  <a:pt x="106295" y="320767"/>
                  <a:pt x="106295" y="320310"/>
                </a:cubicBezTo>
                <a:lnTo>
                  <a:pt x="107061" y="319854"/>
                </a:lnTo>
                <a:lnTo>
                  <a:pt x="106295" y="319854"/>
                </a:lnTo>
                <a:cubicBezTo>
                  <a:pt x="100165" y="316659"/>
                  <a:pt x="102464" y="313008"/>
                  <a:pt x="106295" y="308901"/>
                </a:cubicBezTo>
                <a:cubicBezTo>
                  <a:pt x="106295" y="308901"/>
                  <a:pt x="105529" y="308901"/>
                  <a:pt x="105529" y="308445"/>
                </a:cubicBezTo>
                <a:cubicBezTo>
                  <a:pt x="106295" y="307532"/>
                  <a:pt x="107828" y="307076"/>
                  <a:pt x="108594" y="306619"/>
                </a:cubicBezTo>
                <a:lnTo>
                  <a:pt x="110893" y="305707"/>
                </a:lnTo>
                <a:lnTo>
                  <a:pt x="112425" y="304338"/>
                </a:lnTo>
                <a:cubicBezTo>
                  <a:pt x="113191" y="303881"/>
                  <a:pt x="113958" y="303425"/>
                  <a:pt x="114724" y="302969"/>
                </a:cubicBezTo>
                <a:lnTo>
                  <a:pt x="116256" y="301599"/>
                </a:lnTo>
                <a:lnTo>
                  <a:pt x="115490" y="302056"/>
                </a:lnTo>
                <a:cubicBezTo>
                  <a:pt x="107828" y="305250"/>
                  <a:pt x="102464" y="303881"/>
                  <a:pt x="98633" y="292016"/>
                </a:cubicBezTo>
                <a:cubicBezTo>
                  <a:pt x="103230" y="294754"/>
                  <a:pt x="100931" y="292016"/>
                  <a:pt x="103230" y="289278"/>
                </a:cubicBezTo>
                <a:cubicBezTo>
                  <a:pt x="105529" y="289278"/>
                  <a:pt x="107828" y="289278"/>
                  <a:pt x="107828" y="286083"/>
                </a:cubicBezTo>
                <a:cubicBezTo>
                  <a:pt x="105529" y="286083"/>
                  <a:pt x="103230" y="289278"/>
                  <a:pt x="100931" y="286083"/>
                </a:cubicBezTo>
                <a:cubicBezTo>
                  <a:pt x="103230" y="285627"/>
                  <a:pt x="105529" y="284714"/>
                  <a:pt x="107061" y="284258"/>
                </a:cubicBezTo>
                <a:lnTo>
                  <a:pt x="109360" y="283345"/>
                </a:lnTo>
                <a:lnTo>
                  <a:pt x="108594" y="281976"/>
                </a:lnTo>
                <a:lnTo>
                  <a:pt x="108594" y="281063"/>
                </a:lnTo>
                <a:lnTo>
                  <a:pt x="107061" y="281520"/>
                </a:lnTo>
                <a:cubicBezTo>
                  <a:pt x="104763" y="281976"/>
                  <a:pt x="101698" y="281976"/>
                  <a:pt x="100931" y="280607"/>
                </a:cubicBezTo>
                <a:cubicBezTo>
                  <a:pt x="103230" y="280607"/>
                  <a:pt x="103230" y="280607"/>
                  <a:pt x="100931" y="277869"/>
                </a:cubicBezTo>
                <a:cubicBezTo>
                  <a:pt x="102464" y="277869"/>
                  <a:pt x="103996" y="277412"/>
                  <a:pt x="105529" y="277412"/>
                </a:cubicBezTo>
                <a:lnTo>
                  <a:pt x="109360" y="276956"/>
                </a:lnTo>
                <a:lnTo>
                  <a:pt x="109360" y="276500"/>
                </a:lnTo>
                <a:lnTo>
                  <a:pt x="110126" y="276500"/>
                </a:lnTo>
                <a:cubicBezTo>
                  <a:pt x="111659" y="276500"/>
                  <a:pt x="113191" y="276500"/>
                  <a:pt x="115490" y="276043"/>
                </a:cubicBezTo>
                <a:lnTo>
                  <a:pt x="118555" y="275587"/>
                </a:lnTo>
                <a:lnTo>
                  <a:pt x="120087" y="275131"/>
                </a:lnTo>
                <a:cubicBezTo>
                  <a:pt x="120854" y="274674"/>
                  <a:pt x="121620" y="274674"/>
                  <a:pt x="121620" y="274674"/>
                </a:cubicBezTo>
                <a:cubicBezTo>
                  <a:pt x="123919" y="273761"/>
                  <a:pt x="126984" y="271480"/>
                  <a:pt x="129282" y="270111"/>
                </a:cubicBezTo>
                <a:lnTo>
                  <a:pt x="130049" y="269654"/>
                </a:lnTo>
                <a:lnTo>
                  <a:pt x="130815" y="268741"/>
                </a:lnTo>
                <a:cubicBezTo>
                  <a:pt x="131581" y="267829"/>
                  <a:pt x="131581" y="267372"/>
                  <a:pt x="132347" y="266460"/>
                </a:cubicBezTo>
                <a:lnTo>
                  <a:pt x="132347" y="264634"/>
                </a:lnTo>
                <a:lnTo>
                  <a:pt x="131581" y="265091"/>
                </a:lnTo>
                <a:lnTo>
                  <a:pt x="130815" y="265091"/>
                </a:lnTo>
                <a:lnTo>
                  <a:pt x="128516" y="266460"/>
                </a:lnTo>
                <a:cubicBezTo>
                  <a:pt x="123152" y="269198"/>
                  <a:pt x="117789" y="272849"/>
                  <a:pt x="112425" y="274218"/>
                </a:cubicBezTo>
                <a:lnTo>
                  <a:pt x="110126" y="275131"/>
                </a:lnTo>
                <a:cubicBezTo>
                  <a:pt x="106295" y="276043"/>
                  <a:pt x="102464" y="276043"/>
                  <a:pt x="98633" y="275131"/>
                </a:cubicBezTo>
                <a:cubicBezTo>
                  <a:pt x="105529" y="269198"/>
                  <a:pt x="113191" y="267372"/>
                  <a:pt x="121620" y="266003"/>
                </a:cubicBezTo>
                <a:lnTo>
                  <a:pt x="126217" y="265091"/>
                </a:lnTo>
                <a:lnTo>
                  <a:pt x="125451" y="265091"/>
                </a:lnTo>
                <a:cubicBezTo>
                  <a:pt x="124685" y="263722"/>
                  <a:pt x="124685" y="262352"/>
                  <a:pt x="125451" y="260983"/>
                </a:cubicBezTo>
                <a:lnTo>
                  <a:pt x="126984" y="259158"/>
                </a:lnTo>
                <a:lnTo>
                  <a:pt x="124685" y="259614"/>
                </a:lnTo>
                <a:cubicBezTo>
                  <a:pt x="117023" y="262809"/>
                  <a:pt x="110893" y="266916"/>
                  <a:pt x="100931" y="266916"/>
                </a:cubicBezTo>
                <a:cubicBezTo>
                  <a:pt x="103230" y="261440"/>
                  <a:pt x="110126" y="264178"/>
                  <a:pt x="114724" y="258702"/>
                </a:cubicBezTo>
                <a:cubicBezTo>
                  <a:pt x="112425" y="258702"/>
                  <a:pt x="110126" y="261440"/>
                  <a:pt x="110126" y="258702"/>
                </a:cubicBezTo>
                <a:cubicBezTo>
                  <a:pt x="110126" y="255963"/>
                  <a:pt x="112425" y="258702"/>
                  <a:pt x="112425" y="255963"/>
                </a:cubicBezTo>
                <a:cubicBezTo>
                  <a:pt x="107828" y="253225"/>
                  <a:pt x="107828" y="258702"/>
                  <a:pt x="103230" y="258702"/>
                </a:cubicBezTo>
                <a:cubicBezTo>
                  <a:pt x="103230" y="250487"/>
                  <a:pt x="110126" y="255963"/>
                  <a:pt x="112425" y="247749"/>
                </a:cubicBezTo>
                <a:cubicBezTo>
                  <a:pt x="110126" y="247749"/>
                  <a:pt x="114724" y="245011"/>
                  <a:pt x="112425" y="245011"/>
                </a:cubicBezTo>
                <a:cubicBezTo>
                  <a:pt x="107828" y="245011"/>
                  <a:pt x="103230" y="250487"/>
                  <a:pt x="100931" y="247749"/>
                </a:cubicBezTo>
                <a:cubicBezTo>
                  <a:pt x="103230" y="247749"/>
                  <a:pt x="103230" y="247749"/>
                  <a:pt x="105529" y="245011"/>
                </a:cubicBezTo>
                <a:cubicBezTo>
                  <a:pt x="103230" y="245011"/>
                  <a:pt x="103230" y="245011"/>
                  <a:pt x="100931" y="245011"/>
                </a:cubicBezTo>
                <a:cubicBezTo>
                  <a:pt x="103230" y="242273"/>
                  <a:pt x="107828" y="242273"/>
                  <a:pt x="107828" y="239534"/>
                </a:cubicBezTo>
                <a:cubicBezTo>
                  <a:pt x="107828" y="239534"/>
                  <a:pt x="107828" y="239534"/>
                  <a:pt x="105529" y="236340"/>
                </a:cubicBezTo>
                <a:lnTo>
                  <a:pt x="106295" y="235884"/>
                </a:lnTo>
                <a:lnTo>
                  <a:pt x="105529" y="235884"/>
                </a:lnTo>
                <a:cubicBezTo>
                  <a:pt x="94802" y="235427"/>
                  <a:pt x="88672" y="232689"/>
                  <a:pt x="81776" y="224018"/>
                </a:cubicBezTo>
                <a:cubicBezTo>
                  <a:pt x="76412" y="216260"/>
                  <a:pt x="89438" y="217173"/>
                  <a:pt x="93269" y="214891"/>
                </a:cubicBezTo>
                <a:cubicBezTo>
                  <a:pt x="109360" y="205764"/>
                  <a:pt x="89438" y="204851"/>
                  <a:pt x="98633" y="193898"/>
                </a:cubicBezTo>
                <a:cubicBezTo>
                  <a:pt x="99399" y="192986"/>
                  <a:pt x="100931" y="192073"/>
                  <a:pt x="102464" y="192073"/>
                </a:cubicBezTo>
                <a:lnTo>
                  <a:pt x="103996" y="191617"/>
                </a:lnTo>
                <a:lnTo>
                  <a:pt x="105529" y="191160"/>
                </a:lnTo>
                <a:lnTo>
                  <a:pt x="107828" y="190247"/>
                </a:lnTo>
                <a:lnTo>
                  <a:pt x="107828" y="188422"/>
                </a:lnTo>
                <a:cubicBezTo>
                  <a:pt x="107828" y="185228"/>
                  <a:pt x="105529" y="182033"/>
                  <a:pt x="105529" y="175644"/>
                </a:cubicBezTo>
                <a:cubicBezTo>
                  <a:pt x="110126" y="172906"/>
                  <a:pt x="110126" y="175644"/>
                  <a:pt x="114724" y="170168"/>
                </a:cubicBezTo>
                <a:cubicBezTo>
                  <a:pt x="114724" y="170168"/>
                  <a:pt x="112425" y="170168"/>
                  <a:pt x="112425" y="170168"/>
                </a:cubicBezTo>
                <a:cubicBezTo>
                  <a:pt x="114724" y="170168"/>
                  <a:pt x="117023" y="167429"/>
                  <a:pt x="120854" y="164691"/>
                </a:cubicBezTo>
                <a:cubicBezTo>
                  <a:pt x="117023" y="164691"/>
                  <a:pt x="114724" y="170168"/>
                  <a:pt x="112425" y="167429"/>
                </a:cubicBezTo>
                <a:cubicBezTo>
                  <a:pt x="114724" y="164691"/>
                  <a:pt x="119321" y="159215"/>
                  <a:pt x="123152" y="159215"/>
                </a:cubicBezTo>
                <a:cubicBezTo>
                  <a:pt x="120854" y="159215"/>
                  <a:pt x="117023" y="159215"/>
                  <a:pt x="117023" y="159215"/>
                </a:cubicBezTo>
                <a:cubicBezTo>
                  <a:pt x="120854" y="156477"/>
                  <a:pt x="130049" y="151000"/>
                  <a:pt x="127750" y="142786"/>
                </a:cubicBezTo>
                <a:cubicBezTo>
                  <a:pt x="134646" y="137310"/>
                  <a:pt x="146140" y="134115"/>
                  <a:pt x="153036" y="128639"/>
                </a:cubicBezTo>
                <a:cubicBezTo>
                  <a:pt x="146140" y="128639"/>
                  <a:pt x="139243" y="137310"/>
                  <a:pt x="130049" y="134115"/>
                </a:cubicBezTo>
                <a:cubicBezTo>
                  <a:pt x="164529" y="114948"/>
                  <a:pt x="202841" y="101257"/>
                  <a:pt x="244218" y="98519"/>
                </a:cubicBezTo>
                <a:cubicBezTo>
                  <a:pt x="246517" y="93043"/>
                  <a:pt x="251114" y="95781"/>
                  <a:pt x="253413" y="93043"/>
                </a:cubicBezTo>
                <a:cubicBezTo>
                  <a:pt x="253413" y="93043"/>
                  <a:pt x="251114" y="93043"/>
                  <a:pt x="251114" y="90305"/>
                </a:cubicBezTo>
                <a:cubicBezTo>
                  <a:pt x="271037" y="93043"/>
                  <a:pt x="287128" y="84372"/>
                  <a:pt x="300920" y="90305"/>
                </a:cubicBezTo>
                <a:cubicBezTo>
                  <a:pt x="300920" y="87566"/>
                  <a:pt x="300920" y="87566"/>
                  <a:pt x="300920" y="87566"/>
                </a:cubicBezTo>
                <a:cubicBezTo>
                  <a:pt x="303219" y="87566"/>
                  <a:pt x="314712" y="87566"/>
                  <a:pt x="317011" y="81634"/>
                </a:cubicBezTo>
                <a:cubicBezTo>
                  <a:pt x="317011" y="84372"/>
                  <a:pt x="317011" y="87566"/>
                  <a:pt x="319310" y="87566"/>
                </a:cubicBezTo>
                <a:cubicBezTo>
                  <a:pt x="326206" y="87566"/>
                  <a:pt x="333102" y="84372"/>
                  <a:pt x="341531" y="87566"/>
                </a:cubicBezTo>
                <a:cubicBezTo>
                  <a:pt x="341531" y="83003"/>
                  <a:pt x="344596" y="85741"/>
                  <a:pt x="344596" y="83915"/>
                </a:cubicBezTo>
                <a:cubicBezTo>
                  <a:pt x="345362" y="84372"/>
                  <a:pt x="346128" y="83459"/>
                  <a:pt x="346128" y="81634"/>
                </a:cubicBezTo>
                <a:cubicBezTo>
                  <a:pt x="346128" y="87566"/>
                  <a:pt x="343829" y="84372"/>
                  <a:pt x="343829" y="87566"/>
                </a:cubicBezTo>
                <a:cubicBezTo>
                  <a:pt x="350726" y="84372"/>
                  <a:pt x="359920" y="87566"/>
                  <a:pt x="364518" y="84372"/>
                </a:cubicBezTo>
                <a:cubicBezTo>
                  <a:pt x="366817" y="84372"/>
                  <a:pt x="373713" y="87566"/>
                  <a:pt x="378310" y="87566"/>
                </a:cubicBezTo>
                <a:cubicBezTo>
                  <a:pt x="382908" y="90305"/>
                  <a:pt x="389804" y="84372"/>
                  <a:pt x="389804" y="90305"/>
                </a:cubicBezTo>
                <a:cubicBezTo>
                  <a:pt x="392103" y="84372"/>
                  <a:pt x="398999" y="87566"/>
                  <a:pt x="398999" y="87566"/>
                </a:cubicBezTo>
                <a:cubicBezTo>
                  <a:pt x="398999" y="84372"/>
                  <a:pt x="403596" y="87566"/>
                  <a:pt x="403596" y="84372"/>
                </a:cubicBezTo>
                <a:cubicBezTo>
                  <a:pt x="403596" y="87566"/>
                  <a:pt x="416622" y="90305"/>
                  <a:pt x="414323" y="87566"/>
                </a:cubicBezTo>
                <a:lnTo>
                  <a:pt x="416622" y="88023"/>
                </a:lnTo>
                <a:lnTo>
                  <a:pt x="416622" y="87566"/>
                </a:lnTo>
                <a:cubicBezTo>
                  <a:pt x="412025" y="83915"/>
                  <a:pt x="423518" y="79352"/>
                  <a:pt x="428882" y="82546"/>
                </a:cubicBezTo>
                <a:cubicBezTo>
                  <a:pt x="431181" y="83915"/>
                  <a:pt x="430415" y="86197"/>
                  <a:pt x="427350" y="88023"/>
                </a:cubicBezTo>
                <a:lnTo>
                  <a:pt x="426583" y="88479"/>
                </a:lnTo>
                <a:lnTo>
                  <a:pt x="428116" y="88479"/>
                </a:lnTo>
                <a:cubicBezTo>
                  <a:pt x="432713" y="88023"/>
                  <a:pt x="437311" y="87566"/>
                  <a:pt x="441908" y="87566"/>
                </a:cubicBezTo>
                <a:cubicBezTo>
                  <a:pt x="439609" y="87566"/>
                  <a:pt x="444207" y="90305"/>
                  <a:pt x="444207" y="87566"/>
                </a:cubicBezTo>
                <a:cubicBezTo>
                  <a:pt x="444207" y="90305"/>
                  <a:pt x="448804" y="93043"/>
                  <a:pt x="448804" y="93043"/>
                </a:cubicBezTo>
                <a:cubicBezTo>
                  <a:pt x="448804" y="90305"/>
                  <a:pt x="446506" y="90305"/>
                  <a:pt x="446506" y="87566"/>
                </a:cubicBezTo>
                <a:cubicBezTo>
                  <a:pt x="455700" y="95781"/>
                  <a:pt x="464895" y="84372"/>
                  <a:pt x="469493" y="93043"/>
                </a:cubicBezTo>
                <a:cubicBezTo>
                  <a:pt x="467194" y="93043"/>
                  <a:pt x="455700" y="90305"/>
                  <a:pt x="453402" y="95781"/>
                </a:cubicBezTo>
                <a:cubicBezTo>
                  <a:pt x="455700" y="95781"/>
                  <a:pt x="457999" y="95781"/>
                  <a:pt x="462597" y="95781"/>
                </a:cubicBezTo>
                <a:cubicBezTo>
                  <a:pt x="460298" y="93043"/>
                  <a:pt x="464895" y="95781"/>
                  <a:pt x="467194" y="95781"/>
                </a:cubicBezTo>
                <a:cubicBezTo>
                  <a:pt x="465662" y="97150"/>
                  <a:pt x="467960" y="98063"/>
                  <a:pt x="469493" y="97606"/>
                </a:cubicBezTo>
                <a:lnTo>
                  <a:pt x="470259" y="97150"/>
                </a:lnTo>
                <a:cubicBezTo>
                  <a:pt x="470259" y="96694"/>
                  <a:pt x="469493" y="96237"/>
                  <a:pt x="469493" y="95781"/>
                </a:cubicBezTo>
                <a:lnTo>
                  <a:pt x="468726" y="95781"/>
                </a:lnTo>
                <a:cubicBezTo>
                  <a:pt x="467194" y="95781"/>
                  <a:pt x="467194" y="95781"/>
                  <a:pt x="467194" y="95781"/>
                </a:cubicBezTo>
                <a:cubicBezTo>
                  <a:pt x="467194" y="95324"/>
                  <a:pt x="467960" y="94868"/>
                  <a:pt x="468726" y="94868"/>
                </a:cubicBezTo>
                <a:lnTo>
                  <a:pt x="469493" y="94412"/>
                </a:lnTo>
                <a:lnTo>
                  <a:pt x="470259" y="93955"/>
                </a:lnTo>
                <a:cubicBezTo>
                  <a:pt x="470259" y="93043"/>
                  <a:pt x="471025" y="93043"/>
                  <a:pt x="471791" y="92586"/>
                </a:cubicBezTo>
                <a:cubicBezTo>
                  <a:pt x="471025" y="92130"/>
                  <a:pt x="469493" y="91674"/>
                  <a:pt x="469493" y="90305"/>
                </a:cubicBezTo>
                <a:cubicBezTo>
                  <a:pt x="473324" y="90761"/>
                  <a:pt x="477155" y="90761"/>
                  <a:pt x="480986" y="90761"/>
                </a:cubicBezTo>
                <a:lnTo>
                  <a:pt x="482519" y="90761"/>
                </a:lnTo>
                <a:lnTo>
                  <a:pt x="482519" y="89392"/>
                </a:lnTo>
                <a:cubicBezTo>
                  <a:pt x="486350" y="80265"/>
                  <a:pt x="510870" y="77070"/>
                  <a:pt x="516233" y="83003"/>
                </a:cubicBezTo>
                <a:cubicBezTo>
                  <a:pt x="516233" y="83003"/>
                  <a:pt x="513935" y="83915"/>
                  <a:pt x="512402" y="85741"/>
                </a:cubicBezTo>
                <a:lnTo>
                  <a:pt x="511636" y="86197"/>
                </a:lnTo>
                <a:lnTo>
                  <a:pt x="513168" y="85741"/>
                </a:lnTo>
                <a:cubicBezTo>
                  <a:pt x="517000" y="84372"/>
                  <a:pt x="518532" y="83003"/>
                  <a:pt x="521597" y="83003"/>
                </a:cubicBezTo>
                <a:cubicBezTo>
                  <a:pt x="529260" y="82546"/>
                  <a:pt x="536922" y="84372"/>
                  <a:pt x="542286" y="83003"/>
                </a:cubicBezTo>
                <a:cubicBezTo>
                  <a:pt x="545351" y="82546"/>
                  <a:pt x="552247" y="76157"/>
                  <a:pt x="554546" y="75701"/>
                </a:cubicBezTo>
                <a:cubicBezTo>
                  <a:pt x="559909" y="74788"/>
                  <a:pt x="566805" y="77983"/>
                  <a:pt x="572935" y="77526"/>
                </a:cubicBezTo>
                <a:cubicBezTo>
                  <a:pt x="580598" y="75701"/>
                  <a:pt x="587494" y="72963"/>
                  <a:pt x="594390" y="70225"/>
                </a:cubicBezTo>
                <a:cubicBezTo>
                  <a:pt x="611247" y="67030"/>
                  <a:pt x="612014" y="75245"/>
                  <a:pt x="621208" y="75701"/>
                </a:cubicBezTo>
                <a:cubicBezTo>
                  <a:pt x="628871" y="76157"/>
                  <a:pt x="630403" y="69768"/>
                  <a:pt x="639598" y="72050"/>
                </a:cubicBezTo>
                <a:cubicBezTo>
                  <a:pt x="646494" y="73876"/>
                  <a:pt x="643429" y="79808"/>
                  <a:pt x="648793" y="81177"/>
                </a:cubicBezTo>
                <a:cubicBezTo>
                  <a:pt x="664118" y="84828"/>
                  <a:pt x="661819" y="75701"/>
                  <a:pt x="664118" y="72050"/>
                </a:cubicBezTo>
                <a:cubicBezTo>
                  <a:pt x="668715" y="63836"/>
                  <a:pt x="663352" y="66117"/>
                  <a:pt x="673313" y="64748"/>
                </a:cubicBezTo>
                <a:cubicBezTo>
                  <a:pt x="673313" y="64748"/>
                  <a:pt x="679443" y="71137"/>
                  <a:pt x="681741" y="72050"/>
                </a:cubicBezTo>
                <a:cubicBezTo>
                  <a:pt x="687871" y="71137"/>
                  <a:pt x="694001" y="71137"/>
                  <a:pt x="700131" y="72050"/>
                </a:cubicBezTo>
                <a:cubicBezTo>
                  <a:pt x="702430" y="72963"/>
                  <a:pt x="702430" y="77526"/>
                  <a:pt x="706261" y="77526"/>
                </a:cubicBezTo>
                <a:cubicBezTo>
                  <a:pt x="707027" y="77526"/>
                  <a:pt x="713157" y="75245"/>
                  <a:pt x="718521" y="73876"/>
                </a:cubicBezTo>
                <a:cubicBezTo>
                  <a:pt x="734612" y="70681"/>
                  <a:pt x="738443" y="75245"/>
                  <a:pt x="751469" y="75701"/>
                </a:cubicBezTo>
                <a:cubicBezTo>
                  <a:pt x="754534" y="75701"/>
                  <a:pt x="779054" y="74332"/>
                  <a:pt x="782119" y="73876"/>
                </a:cubicBezTo>
                <a:cubicBezTo>
                  <a:pt x="787483" y="72963"/>
                  <a:pt x="789781" y="68856"/>
                  <a:pt x="797444" y="68399"/>
                </a:cubicBezTo>
                <a:cubicBezTo>
                  <a:pt x="799742" y="68399"/>
                  <a:pt x="808937" y="70225"/>
                  <a:pt x="815067" y="70225"/>
                </a:cubicBezTo>
                <a:cubicBezTo>
                  <a:pt x="831924" y="70681"/>
                  <a:pt x="841886" y="72050"/>
                  <a:pt x="851847" y="72050"/>
                </a:cubicBezTo>
                <a:cubicBezTo>
                  <a:pt x="854145" y="72050"/>
                  <a:pt x="859509" y="68856"/>
                  <a:pt x="863340" y="68399"/>
                </a:cubicBezTo>
                <a:cubicBezTo>
                  <a:pt x="864873" y="68399"/>
                  <a:pt x="867171" y="67943"/>
                  <a:pt x="868704" y="67943"/>
                </a:cubicBezTo>
                <a:lnTo>
                  <a:pt x="870236" y="67943"/>
                </a:lnTo>
                <a:lnTo>
                  <a:pt x="870236" y="67487"/>
                </a:lnTo>
                <a:cubicBezTo>
                  <a:pt x="870236" y="67030"/>
                  <a:pt x="870236" y="66117"/>
                  <a:pt x="870236" y="64748"/>
                </a:cubicBezTo>
                <a:cubicBezTo>
                  <a:pt x="870236" y="61097"/>
                  <a:pt x="875600" y="58359"/>
                  <a:pt x="880964" y="52883"/>
                </a:cubicBezTo>
                <a:cubicBezTo>
                  <a:pt x="891691" y="42843"/>
                  <a:pt x="946860" y="43299"/>
                  <a:pt x="931536" y="34629"/>
                </a:cubicBezTo>
                <a:cubicBezTo>
                  <a:pt x="927704" y="32803"/>
                  <a:pt x="846483" y="36910"/>
                  <a:pt x="830392" y="34629"/>
                </a:cubicBezTo>
                <a:cubicBezTo>
                  <a:pt x="821963" y="33716"/>
                  <a:pt x="766028" y="36454"/>
                  <a:pt x="763729" y="34629"/>
                </a:cubicBezTo>
                <a:cubicBezTo>
                  <a:pt x="754534" y="29152"/>
                  <a:pt x="780586" y="23220"/>
                  <a:pt x="796677" y="20025"/>
                </a:cubicBezTo>
                <a:lnTo>
                  <a:pt x="798210" y="19569"/>
                </a:lnTo>
                <a:lnTo>
                  <a:pt x="799743" y="19340"/>
                </a:lnTo>
                <a:lnTo>
                  <a:pt x="798976" y="19569"/>
                </a:lnTo>
                <a:lnTo>
                  <a:pt x="801275" y="19112"/>
                </a:lnTo>
                <a:cubicBezTo>
                  <a:pt x="811236" y="18656"/>
                  <a:pt x="825794" y="20481"/>
                  <a:pt x="841119" y="19569"/>
                </a:cubicBezTo>
                <a:cubicBezTo>
                  <a:pt x="857977" y="18656"/>
                  <a:pt x="874834" y="14549"/>
                  <a:pt x="890925" y="13636"/>
                </a:cubicBezTo>
                <a:cubicBezTo>
                  <a:pt x="907782" y="12723"/>
                  <a:pt x="923873" y="14549"/>
                  <a:pt x="941497" y="13636"/>
                </a:cubicBezTo>
                <a:cubicBezTo>
                  <a:pt x="969848" y="12723"/>
                  <a:pt x="999731" y="8616"/>
                  <a:pt x="1025783" y="7703"/>
                </a:cubicBezTo>
                <a:cubicBezTo>
                  <a:pt x="1060264" y="6791"/>
                  <a:pt x="1094745" y="8616"/>
                  <a:pt x="1126160" y="7703"/>
                </a:cubicBezTo>
                <a:cubicBezTo>
                  <a:pt x="1135738" y="7475"/>
                  <a:pt x="1161982" y="4965"/>
                  <a:pt x="1186023" y="4166"/>
                </a:cubicBezTo>
                <a:close/>
                <a:moveTo>
                  <a:pt x="1277493" y="1828"/>
                </a:moveTo>
                <a:cubicBezTo>
                  <a:pt x="1298756" y="1542"/>
                  <a:pt x="1320402" y="3824"/>
                  <a:pt x="1312357" y="9529"/>
                </a:cubicBezTo>
                <a:cubicBezTo>
                  <a:pt x="1310824" y="10441"/>
                  <a:pt x="1293967" y="9529"/>
                  <a:pt x="1290136" y="9529"/>
                </a:cubicBezTo>
                <a:cubicBezTo>
                  <a:pt x="1280175" y="10441"/>
                  <a:pt x="1270213" y="12267"/>
                  <a:pt x="1261019" y="12267"/>
                </a:cubicBezTo>
                <a:cubicBezTo>
                  <a:pt x="1255655" y="12267"/>
                  <a:pt x="1250291" y="11354"/>
                  <a:pt x="1245694" y="9529"/>
                </a:cubicBezTo>
                <a:lnTo>
                  <a:pt x="1244928" y="9529"/>
                </a:lnTo>
                <a:cubicBezTo>
                  <a:pt x="1235350" y="4965"/>
                  <a:pt x="1256230" y="2113"/>
                  <a:pt x="1277493" y="1828"/>
                </a:cubicBezTo>
                <a:close/>
                <a:moveTo>
                  <a:pt x="1569909" y="915"/>
                </a:moveTo>
                <a:cubicBezTo>
                  <a:pt x="1579774" y="1428"/>
                  <a:pt x="1586670" y="4281"/>
                  <a:pt x="1580540" y="9529"/>
                </a:cubicBezTo>
                <a:cubicBezTo>
                  <a:pt x="1579008" y="11354"/>
                  <a:pt x="1572112" y="12267"/>
                  <a:pt x="1564449" y="12267"/>
                </a:cubicBezTo>
                <a:cubicBezTo>
                  <a:pt x="1554488" y="12267"/>
                  <a:pt x="1542995" y="10898"/>
                  <a:pt x="1538397" y="9985"/>
                </a:cubicBezTo>
                <a:lnTo>
                  <a:pt x="1537631" y="9529"/>
                </a:lnTo>
                <a:lnTo>
                  <a:pt x="1538397" y="9529"/>
                </a:lnTo>
                <a:cubicBezTo>
                  <a:pt x="1539930" y="8616"/>
                  <a:pt x="1541462" y="6334"/>
                  <a:pt x="1541462" y="6334"/>
                </a:cubicBezTo>
                <a:cubicBezTo>
                  <a:pt x="1547209" y="2227"/>
                  <a:pt x="1560044" y="401"/>
                  <a:pt x="1569909" y="915"/>
                </a:cubicBezTo>
                <a:close/>
                <a:moveTo>
                  <a:pt x="1503150" y="402"/>
                </a:moveTo>
                <a:cubicBezTo>
                  <a:pt x="1510046" y="3596"/>
                  <a:pt x="1501618" y="6334"/>
                  <a:pt x="1494722" y="6334"/>
                </a:cubicBezTo>
                <a:cubicBezTo>
                  <a:pt x="1490124" y="6334"/>
                  <a:pt x="1486293" y="5421"/>
                  <a:pt x="1486293" y="3140"/>
                </a:cubicBezTo>
                <a:cubicBezTo>
                  <a:pt x="1486293" y="3596"/>
                  <a:pt x="1500085" y="-1424"/>
                  <a:pt x="1503150" y="402"/>
                </a:cubicBezTo>
                <a:close/>
              </a:path>
            </a:pathLst>
          </a:custGeom>
          <a:solidFill>
            <a:schemeClr val="tx2">
              <a:alpha val="20000"/>
            </a:schemeClr>
          </a:solidFill>
          <a:ln w="9525" cap="flat">
            <a:noFill/>
            <a:prstDash val="solid"/>
            <a:miter/>
          </a:ln>
        </p:spPr>
        <p:txBody>
          <a:bodyPr wrap="square" rtlCol="0" anchor="ctr">
            <a:noAutofit/>
          </a:bodyPr>
          <a:lstStyle/>
          <a:p>
            <a:endParaRPr lang="zh-CN" altLang="en-US" sz="2000">
              <a:solidFill>
                <a:schemeClr val="tx1"/>
              </a:solidFill>
            </a:endParaRPr>
          </a:p>
        </p:txBody>
      </p:sp>
      <p:pic>
        <p:nvPicPr>
          <p:cNvPr id="46" name="图片" descr="/data/temp/bef1d495-b15f-411c-b793-99d6296a5d09/ef71f053-a5a3-11f0-8249-76c7d5edcc36.jpegef71f053-a5a3-11f0-8249-76c7d5edcc36"/>
          <p:cNvPicPr>
            <a:picLocks noChangeAspect="1"/>
          </p:cNvPicPr>
          <p:nvPr>
            <p:custDataLst>
              <p:tags r:id="rId5"/>
            </p:custDataLst>
          </p:nvPr>
        </p:nvPicPr>
        <p:blipFill>
          <a:blip r:embed="rId6"/>
          <a:srcRect l="4675" r="4675"/>
          <a:stretch>
            <a:fillRect/>
          </a:stretch>
        </p:blipFill>
        <p:spPr>
          <a:xfrm>
            <a:off x="8506520" y="3790735"/>
            <a:ext cx="2965698" cy="2181067"/>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pic>
        <p:nvPicPr>
          <p:cNvPr id="47" name="图片" descr="/data/temp/bef1d495-b15f-411c-b793-99d6296a5d09/ef71eaa6-a5a3-11f0-8249-76c7d5edcc36.jpegef71eaa6-a5a3-11f0-8249-76c7d5edcc36"/>
          <p:cNvPicPr>
            <a:picLocks noChangeAspect="1"/>
          </p:cNvPicPr>
          <p:nvPr>
            <p:custDataLst>
              <p:tags r:id="rId7"/>
            </p:custDataLst>
          </p:nvPr>
        </p:nvPicPr>
        <p:blipFill>
          <a:blip r:embed="rId8"/>
          <a:srcRect l="1449" r="1449"/>
          <a:stretch>
            <a:fillRect/>
          </a:stretch>
        </p:blipFill>
        <p:spPr>
          <a:xfrm>
            <a:off x="4669140" y="3790735"/>
            <a:ext cx="3026599" cy="2077939"/>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pic>
        <p:nvPicPr>
          <p:cNvPr id="48" name="图片" descr="/data/temp/bef1d495-b15f-411c-b793-99d6296a5d09/ef71e8fd-a5a3-11f0-8249-76c7d5edcc36.jpegef71e8fd-a5a3-11f0-8249-76c7d5edcc36"/>
          <p:cNvPicPr>
            <a:picLocks noChangeAspect="1"/>
          </p:cNvPicPr>
          <p:nvPr>
            <p:custDataLst>
              <p:tags r:id="rId9"/>
            </p:custDataLst>
          </p:nvPr>
        </p:nvPicPr>
        <p:blipFill>
          <a:blip r:embed="rId10"/>
          <a:srcRect l="4675" r="4675"/>
          <a:stretch>
            <a:fillRect/>
          </a:stretch>
        </p:blipFill>
        <p:spPr>
          <a:xfrm>
            <a:off x="836204" y="3790735"/>
            <a:ext cx="2832378" cy="2083019"/>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49" name="矩形 48"/>
          <p:cNvSpPr/>
          <p:nvPr>
            <p:custDataLst>
              <p:tags r:id="rId11"/>
            </p:custDataLst>
          </p:nvPr>
        </p:nvSpPr>
        <p:spPr>
          <a:xfrm>
            <a:off x="820973" y="2257892"/>
            <a:ext cx="2880054" cy="875975"/>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社区公益劳动遵循“需求调研</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方案落地</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效果反馈”流程，确保活动与社区需求相符，提升劳动成效。</a:t>
            </a:r>
            <a:endParaRPr lang="zh-CN" altLang="en-US" sz="1600" kern="0">
              <a:ln>
                <a:noFill/>
                <a:prstDash val="sysDot"/>
              </a:ln>
              <a:solidFill>
                <a:schemeClr val="tx1">
                  <a:lumMod val="85000"/>
                  <a:lumOff val="15000"/>
                </a:schemeClr>
              </a:solidFill>
              <a:latin typeface="+mn-ea"/>
              <a:cs typeface="+mn-ea"/>
            </a:endParaRPr>
          </a:p>
        </p:txBody>
      </p:sp>
      <p:sp>
        <p:nvSpPr>
          <p:cNvPr id="50" name="矩形 49"/>
          <p:cNvSpPr/>
          <p:nvPr>
            <p:custDataLst>
              <p:tags r:id="rId12"/>
            </p:custDataLst>
          </p:nvPr>
        </p:nvSpPr>
        <p:spPr>
          <a:xfrm>
            <a:off x="803170" y="1507490"/>
            <a:ext cx="2599751" cy="59105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en-US" b="1" kern="0" dirty="0">
                <a:solidFill>
                  <a:schemeClr val="tx1"/>
                </a:solidFill>
                <a:latin typeface="+mn-ea"/>
                <a:cs typeface="+mn-ea"/>
              </a:rPr>
              <a:t>1. </a:t>
            </a:r>
            <a:r>
              <a:rPr lang="zh-CN" altLang="en-US" b="1" kern="0" dirty="0">
                <a:solidFill>
                  <a:schemeClr val="tx1"/>
                </a:solidFill>
                <a:latin typeface="+mn-ea"/>
                <a:cs typeface="+mn-ea"/>
              </a:rPr>
              <a:t>社区公益劳动实践流程与实施要点</a:t>
            </a:r>
            <a:endParaRPr lang="zh-CN" altLang="en-US" b="1" kern="0" dirty="0">
              <a:solidFill>
                <a:schemeClr val="tx1"/>
              </a:solidFill>
              <a:latin typeface="+mn-ea"/>
              <a:cs typeface="+mn-ea"/>
            </a:endParaRPr>
          </a:p>
        </p:txBody>
      </p:sp>
      <p:sp>
        <p:nvSpPr>
          <p:cNvPr id="51" name="矩形 50"/>
          <p:cNvSpPr/>
          <p:nvPr>
            <p:custDataLst>
              <p:tags r:id="rId13"/>
            </p:custDataLst>
          </p:nvPr>
        </p:nvSpPr>
        <p:spPr>
          <a:xfrm>
            <a:off x="4678039" y="2257892"/>
            <a:ext cx="2880054" cy="875975"/>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通过走访社区居民和居委会确定劳动方向，如环境改造，并合理分配资源，组织居民参与。</a:t>
            </a:r>
            <a:endParaRPr lang="zh-CN" altLang="en-US" sz="1600" kern="0">
              <a:ln>
                <a:noFill/>
                <a:prstDash val="sysDot"/>
              </a:ln>
              <a:solidFill>
                <a:schemeClr val="tx1">
                  <a:lumMod val="85000"/>
                  <a:lumOff val="15000"/>
                </a:schemeClr>
              </a:solidFill>
              <a:latin typeface="+mn-ea"/>
              <a:cs typeface="+mn-ea"/>
            </a:endParaRPr>
          </a:p>
        </p:txBody>
      </p:sp>
      <p:sp>
        <p:nvSpPr>
          <p:cNvPr id="52" name="矩形 51"/>
          <p:cNvSpPr/>
          <p:nvPr>
            <p:custDataLst>
              <p:tags r:id="rId14"/>
            </p:custDataLst>
          </p:nvPr>
        </p:nvSpPr>
        <p:spPr>
          <a:xfrm>
            <a:off x="4660578" y="1507490"/>
            <a:ext cx="2599751" cy="59105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en-US" b="1" kern="0" dirty="0">
                <a:solidFill>
                  <a:schemeClr val="tx1"/>
                </a:solidFill>
                <a:latin typeface="+mn-ea"/>
                <a:cs typeface="+mn-ea"/>
              </a:rPr>
              <a:t>2. </a:t>
            </a:r>
            <a:r>
              <a:rPr lang="zh-CN" altLang="en-US" b="1" kern="0" dirty="0">
                <a:solidFill>
                  <a:schemeClr val="tx1"/>
                </a:solidFill>
                <a:latin typeface="+mn-ea"/>
                <a:cs typeface="+mn-ea"/>
              </a:rPr>
              <a:t>大型公益活动的参与</a:t>
            </a:r>
            <a:endParaRPr lang="zh-CN" altLang="en-US" b="1" kern="0" dirty="0">
              <a:solidFill>
                <a:schemeClr val="tx1"/>
              </a:solidFill>
              <a:latin typeface="+mn-ea"/>
              <a:cs typeface="+mn-ea"/>
            </a:endParaRPr>
          </a:p>
          <a:p>
            <a:pPr algn="ctr">
              <a:spcBef>
                <a:spcPct val="0"/>
              </a:spcBef>
              <a:spcAft>
                <a:spcPct val="0"/>
              </a:spcAft>
            </a:pPr>
            <a:r>
              <a:rPr lang="zh-CN" altLang="en-US" b="1" kern="0" dirty="0">
                <a:solidFill>
                  <a:schemeClr val="tx1"/>
                </a:solidFill>
                <a:latin typeface="+mn-ea"/>
                <a:cs typeface="+mn-ea"/>
              </a:rPr>
              <a:t>与执行</a:t>
            </a:r>
            <a:endParaRPr lang="zh-CN" altLang="en-US" b="1" kern="0" dirty="0">
              <a:solidFill>
                <a:schemeClr val="tx1"/>
              </a:solidFill>
              <a:latin typeface="+mn-ea"/>
              <a:cs typeface="+mn-ea"/>
            </a:endParaRPr>
          </a:p>
        </p:txBody>
      </p:sp>
      <p:sp>
        <p:nvSpPr>
          <p:cNvPr id="53" name="矩形 52"/>
          <p:cNvSpPr/>
          <p:nvPr>
            <p:custDataLst>
              <p:tags r:id="rId15"/>
            </p:custDataLst>
          </p:nvPr>
        </p:nvSpPr>
        <p:spPr>
          <a:xfrm>
            <a:off x="8535739" y="2257892"/>
            <a:ext cx="2880054" cy="875975"/>
          </a:xfrm>
          <a:prstGeom prst="rect">
            <a:avLst/>
          </a:prstGeom>
          <a:ln>
            <a:noFill/>
            <a:prstDash val="sysDash"/>
          </a:ln>
        </p:spPr>
        <p:txBody>
          <a:bodyPr vert="horz"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活动结束后收集意见，评估成效，为项目优化提供依据，增强社区居民参与感和凝聚力。</a:t>
            </a:r>
            <a:endParaRPr lang="zh-CN" altLang="en-US" sz="1600" kern="0">
              <a:ln>
                <a:noFill/>
                <a:prstDash val="sysDot"/>
              </a:ln>
              <a:solidFill>
                <a:schemeClr val="tx1">
                  <a:lumMod val="85000"/>
                  <a:lumOff val="15000"/>
                </a:schemeClr>
              </a:solidFill>
              <a:latin typeface="+mn-ea"/>
              <a:cs typeface="+mn-ea"/>
            </a:endParaRPr>
          </a:p>
        </p:txBody>
      </p:sp>
      <p:sp>
        <p:nvSpPr>
          <p:cNvPr id="54" name="矩形 53"/>
          <p:cNvSpPr/>
          <p:nvPr>
            <p:custDataLst>
              <p:tags r:id="rId16"/>
            </p:custDataLst>
          </p:nvPr>
        </p:nvSpPr>
        <p:spPr>
          <a:xfrm>
            <a:off x="8517987" y="1507490"/>
            <a:ext cx="2599751" cy="59105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spcAft>
                <a:spcPct val="0"/>
              </a:spcAft>
            </a:pPr>
            <a:r>
              <a:rPr lang="en-US" altLang="en-US" b="1" kern="0">
                <a:solidFill>
                  <a:schemeClr val="tx1"/>
                </a:solidFill>
                <a:latin typeface="+mn-ea"/>
                <a:cs typeface="+mn-ea"/>
              </a:rPr>
              <a:t>3. </a:t>
            </a:r>
            <a:r>
              <a:rPr lang="zh-CN" altLang="en-US" b="1" kern="0">
                <a:solidFill>
                  <a:schemeClr val="tx1"/>
                </a:solidFill>
                <a:latin typeface="+mn-ea"/>
                <a:cs typeface="+mn-ea"/>
              </a:rPr>
              <a:t>公益劳动过程中的问题应对与解决</a:t>
            </a:r>
            <a:endParaRPr lang="zh-CN" altLang="en-US" b="1" kern="0">
              <a:solidFill>
                <a:schemeClr val="tx1"/>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28115" y="209550"/>
            <a:ext cx="9883775" cy="939165"/>
          </a:xfrm>
        </p:spPr>
        <p:txBody>
          <a:bodyPr>
            <a:noAutofit/>
          </a:bodyPr>
          <a:lstStyle/>
          <a:p>
            <a:r>
              <a:rPr lang="zh-CN" altLang="en-US" sz="3600">
                <a:solidFill>
                  <a:schemeClr val="accent6">
                    <a:lumMod val="75000"/>
                  </a:schemeClr>
                </a:solidFill>
              </a:rPr>
              <a:t>二、志愿服务</a:t>
            </a:r>
            <a:br>
              <a:rPr lang="zh-CN" altLang="en-US" sz="2800">
                <a:solidFill>
                  <a:schemeClr val="accent6">
                    <a:lumMod val="75000"/>
                  </a:schemeClr>
                </a:solidFill>
              </a:rPr>
            </a:br>
            <a:r>
              <a:rPr lang="zh-CN" altLang="en-US" sz="2800">
                <a:solidFill>
                  <a:schemeClr val="accent6">
                    <a:lumMod val="75000"/>
                  </a:schemeClr>
                </a:solidFill>
              </a:rPr>
              <a:t>（一）学习知识</a:t>
            </a:r>
            <a:endParaRPr lang="zh-CN" altLang="en-US" sz="2800">
              <a:solidFill>
                <a:schemeClr val="accent6">
                  <a:lumMod val="75000"/>
                </a:schemeClr>
              </a:solidFill>
            </a:endParaRPr>
          </a:p>
        </p:txBody>
      </p:sp>
      <p:sp>
        <p:nvSpPr>
          <p:cNvPr id="75" name="矩形 74"/>
          <p:cNvSpPr/>
          <p:nvPr>
            <p:custDataLst>
              <p:tags r:id="rId2"/>
            </p:custDataLst>
          </p:nvPr>
        </p:nvSpPr>
        <p:spPr>
          <a:xfrm>
            <a:off x="833755" y="1607185"/>
            <a:ext cx="5261610" cy="93916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20</a:t>
            </a:r>
            <a:r>
              <a:rPr lang="zh-CN" altLang="en-US" sz="1600" dirty="0">
                <a:ln>
                  <a:noFill/>
                  <a:prstDash val="sysDot"/>
                </a:ln>
                <a:solidFill>
                  <a:schemeClr val="tx1">
                    <a:lumMod val="85000"/>
                    <a:lumOff val="15000"/>
                  </a:schemeClr>
                </a:solidFill>
                <a:latin typeface="+mn-ea"/>
                <a:cs typeface="+mn-ea"/>
                <a:sym typeface="+mn-ea"/>
              </a:rPr>
              <a:t>世纪以来，国际志愿者协会（</a:t>
            </a:r>
            <a:r>
              <a:rPr lang="en-US" altLang="zh-CN" sz="1600" dirty="0">
                <a:ln>
                  <a:noFill/>
                  <a:prstDash val="sysDot"/>
                </a:ln>
                <a:solidFill>
                  <a:schemeClr val="tx1">
                    <a:lumMod val="85000"/>
                    <a:lumOff val="15000"/>
                  </a:schemeClr>
                </a:solidFill>
                <a:latin typeface="+mn-ea"/>
                <a:cs typeface="+mn-ea"/>
                <a:sym typeface="+mn-ea"/>
              </a:rPr>
              <a:t>IAVE</a:t>
            </a:r>
            <a:r>
              <a:rPr lang="zh-CN" altLang="en-US" sz="1600" dirty="0">
                <a:ln>
                  <a:noFill/>
                  <a:prstDash val="sysDot"/>
                </a:ln>
                <a:solidFill>
                  <a:schemeClr val="tx1">
                    <a:lumMod val="85000"/>
                    <a:lumOff val="15000"/>
                  </a:schemeClr>
                </a:solidFill>
                <a:latin typeface="+mn-ea"/>
                <a:cs typeface="+mn-ea"/>
                <a:sym typeface="+mn-ea"/>
              </a:rPr>
              <a:t>）等组织推动了志愿服务的制度化和规范化。在中国，志愿服务伴随着改革开放而发展，从“学雷锋”活动到注册志愿者体系的建立，形成了覆盖多领域的服务网络，成为社会治理的重要力量。</a:t>
            </a:r>
            <a:endParaRPr lang="zh-CN" altLang="en-US" sz="1600" dirty="0">
              <a:ln>
                <a:noFill/>
                <a:prstDash val="sysDot"/>
              </a:ln>
              <a:solidFill>
                <a:schemeClr val="tx1">
                  <a:lumMod val="85000"/>
                  <a:lumOff val="15000"/>
                </a:schemeClr>
              </a:solidFill>
              <a:latin typeface="+mn-ea"/>
              <a:cs typeface="+mn-ea"/>
              <a:sym typeface="+mn-ea"/>
            </a:endParaRPr>
          </a:p>
        </p:txBody>
      </p:sp>
      <p:sp>
        <p:nvSpPr>
          <p:cNvPr id="76" name="矩形 75"/>
          <p:cNvSpPr/>
          <p:nvPr>
            <p:custDataLst>
              <p:tags r:id="rId3"/>
            </p:custDataLst>
          </p:nvPr>
        </p:nvSpPr>
        <p:spPr>
          <a:xfrm>
            <a:off x="834558" y="1266190"/>
            <a:ext cx="4954777" cy="292800"/>
          </a:xfrm>
          <a:prstGeom prst="rect">
            <a:avLst/>
          </a:prstGeom>
          <a:noFill/>
        </p:spPr>
        <p:txBody>
          <a:bodyPr wrap="square" lIns="0" tIns="0" rIns="0" bIns="0" rtlCol="0" anchor="b">
            <a:noAutofit/>
          </a:bodyPr>
          <a:p>
            <a:pPr lvl="0" algn="just">
              <a:buClrTx/>
              <a:buSzTx/>
              <a:buFontTx/>
            </a:pPr>
            <a:r>
              <a:rPr lang="zh-CN" altLang="en-US" sz="1600" b="1">
                <a:solidFill>
                  <a:schemeClr val="accent1"/>
                </a:solidFill>
                <a:latin typeface="+mn-ea"/>
                <a:cs typeface="+mn-ea"/>
                <a:sym typeface="+mn-ea"/>
              </a:rPr>
              <a:t>志愿服务的起源与发展历程</a:t>
            </a:r>
            <a:endParaRPr lang="zh-CN" altLang="en-US" sz="1600" b="1">
              <a:solidFill>
                <a:schemeClr val="accent1"/>
              </a:solidFill>
              <a:latin typeface="+mn-ea"/>
              <a:cs typeface="+mn-ea"/>
              <a:sym typeface="+mn-ea"/>
            </a:endParaRPr>
          </a:p>
        </p:txBody>
      </p:sp>
      <p:sp>
        <p:nvSpPr>
          <p:cNvPr id="77" name="矩形 76"/>
          <p:cNvSpPr/>
          <p:nvPr>
            <p:custDataLst>
              <p:tags r:id="rId4"/>
            </p:custDataLst>
          </p:nvPr>
        </p:nvSpPr>
        <p:spPr>
          <a:xfrm>
            <a:off x="615275" y="1737875"/>
            <a:ext cx="28519" cy="114965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8" name="矩形 77"/>
          <p:cNvSpPr/>
          <p:nvPr>
            <p:custDataLst>
              <p:tags r:id="rId5"/>
            </p:custDataLst>
          </p:nvPr>
        </p:nvSpPr>
        <p:spPr>
          <a:xfrm>
            <a:off x="833924" y="5300270"/>
            <a:ext cx="4955411" cy="939240"/>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志愿服务组织一般由决策层、执行层和监督层构成，运行机制包括招募培训、项目管理以及激励保障。</a:t>
            </a:r>
            <a:endParaRPr lang="zh-CN" altLang="en-US" sz="1600" dirty="0">
              <a:ln>
                <a:noFill/>
                <a:prstDash val="sysDot"/>
              </a:ln>
              <a:solidFill>
                <a:schemeClr val="tx1">
                  <a:lumMod val="85000"/>
                  <a:lumOff val="15000"/>
                </a:schemeClr>
              </a:solidFill>
              <a:latin typeface="+mn-ea"/>
              <a:cs typeface="+mn-ea"/>
              <a:sym typeface="+mn-ea"/>
            </a:endParaRPr>
          </a:p>
        </p:txBody>
      </p:sp>
      <p:sp>
        <p:nvSpPr>
          <p:cNvPr id="79" name="矩形 78"/>
          <p:cNvSpPr/>
          <p:nvPr>
            <p:custDataLst>
              <p:tags r:id="rId6"/>
            </p:custDataLst>
          </p:nvPr>
        </p:nvSpPr>
        <p:spPr>
          <a:xfrm>
            <a:off x="834558" y="4960572"/>
            <a:ext cx="4954777" cy="292800"/>
          </a:xfrm>
          <a:prstGeom prst="rect">
            <a:avLst/>
          </a:prstGeom>
          <a:noFill/>
        </p:spPr>
        <p:txBody>
          <a:bodyPr wrap="square" lIns="0" tIns="0" rIns="0" bIns="0" rtlCol="0" anchor="b">
            <a:noAutofit/>
          </a:bodyPr>
          <a:p>
            <a:pPr lvl="0" algn="just">
              <a:buClrTx/>
              <a:buSzTx/>
              <a:buFontTx/>
            </a:pPr>
            <a:r>
              <a:rPr lang="zh-CN" altLang="en-US" sz="1600" b="1">
                <a:solidFill>
                  <a:schemeClr val="accent1"/>
                </a:solidFill>
                <a:latin typeface="+mn-ea"/>
                <a:cs typeface="+mn-ea"/>
                <a:sym typeface="+mn-ea"/>
              </a:rPr>
              <a:t>志愿服务组织的架构与运行机制</a:t>
            </a:r>
            <a:endParaRPr lang="zh-CN" altLang="en-US" sz="1600" b="1">
              <a:solidFill>
                <a:schemeClr val="accent1"/>
              </a:solidFill>
              <a:latin typeface="+mn-ea"/>
              <a:cs typeface="+mn-ea"/>
              <a:sym typeface="+mn-ea"/>
            </a:endParaRPr>
          </a:p>
        </p:txBody>
      </p:sp>
      <p:sp>
        <p:nvSpPr>
          <p:cNvPr id="80" name="矩形 79"/>
          <p:cNvSpPr/>
          <p:nvPr>
            <p:custDataLst>
              <p:tags r:id="rId7"/>
            </p:custDataLst>
          </p:nvPr>
        </p:nvSpPr>
        <p:spPr>
          <a:xfrm>
            <a:off x="615275" y="5022047"/>
            <a:ext cx="28519" cy="114965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1" name="矩形 80"/>
          <p:cNvSpPr/>
          <p:nvPr>
            <p:custDataLst>
              <p:tags r:id="rId8"/>
            </p:custDataLst>
          </p:nvPr>
        </p:nvSpPr>
        <p:spPr>
          <a:xfrm>
            <a:off x="833755" y="3658235"/>
            <a:ext cx="5260975" cy="939165"/>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志愿服务精神以“奉献、友爱、互助、进步”为核心，通过不计回报的投入、情感联结、双向帮扶以及个人成长和社会文明发展的推动。</a:t>
            </a:r>
            <a:endParaRPr lang="zh-CN" altLang="en-US" sz="1600" dirty="0">
              <a:ln>
                <a:noFill/>
                <a:prstDash val="sysDot"/>
              </a:ln>
              <a:solidFill>
                <a:schemeClr val="tx1">
                  <a:lumMod val="85000"/>
                  <a:lumOff val="15000"/>
                </a:schemeClr>
              </a:solidFill>
              <a:latin typeface="+mn-ea"/>
              <a:cs typeface="+mn-ea"/>
              <a:sym typeface="+mn-ea"/>
            </a:endParaRPr>
          </a:p>
        </p:txBody>
      </p:sp>
      <p:sp>
        <p:nvSpPr>
          <p:cNvPr id="82" name="矩形 81"/>
          <p:cNvSpPr/>
          <p:nvPr>
            <p:custDataLst>
              <p:tags r:id="rId9"/>
            </p:custDataLst>
          </p:nvPr>
        </p:nvSpPr>
        <p:spPr>
          <a:xfrm>
            <a:off x="834558" y="3318486"/>
            <a:ext cx="4954777" cy="292800"/>
          </a:xfrm>
          <a:prstGeom prst="rect">
            <a:avLst/>
          </a:prstGeom>
          <a:noFill/>
        </p:spPr>
        <p:txBody>
          <a:bodyPr wrap="square" lIns="0" tIns="0" rIns="0" bIns="0" rtlCol="0" anchor="b">
            <a:noAutofit/>
          </a:bodyPr>
          <a:p>
            <a:pPr lvl="0" algn="just">
              <a:buClrTx/>
              <a:buSzTx/>
              <a:buFontTx/>
            </a:pPr>
            <a:r>
              <a:rPr lang="zh-CN" altLang="en-US" sz="1600" b="1">
                <a:solidFill>
                  <a:schemeClr val="accent2"/>
                </a:solidFill>
                <a:latin typeface="+mn-ea"/>
                <a:cs typeface="+mn-ea"/>
                <a:sym typeface="+mn-ea"/>
              </a:rPr>
              <a:t>志愿服务精神的内涵与价值</a:t>
            </a:r>
            <a:endParaRPr lang="zh-CN" altLang="en-US" sz="1600" b="1">
              <a:solidFill>
                <a:schemeClr val="accent2"/>
              </a:solidFill>
              <a:latin typeface="+mn-ea"/>
              <a:cs typeface="+mn-ea"/>
              <a:sym typeface="+mn-ea"/>
            </a:endParaRPr>
          </a:p>
        </p:txBody>
      </p:sp>
      <p:sp>
        <p:nvSpPr>
          <p:cNvPr id="83" name="矩形 82"/>
          <p:cNvSpPr/>
          <p:nvPr>
            <p:custDataLst>
              <p:tags r:id="rId10"/>
            </p:custDataLst>
          </p:nvPr>
        </p:nvSpPr>
        <p:spPr>
          <a:xfrm>
            <a:off x="615275" y="3379961"/>
            <a:ext cx="28519" cy="1149650"/>
          </a:xfrm>
          <a:prstGeom prst="rect">
            <a:avLst/>
          </a:prstGeom>
          <a:solidFill>
            <a:schemeClr val="accent2">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84" name="图片 83" descr="在志愿者团体中工作的青少年"/>
          <p:cNvPicPr>
            <a:picLocks noChangeAspect="1"/>
          </p:cNvPicPr>
          <p:nvPr/>
        </p:nvPicPr>
        <p:blipFill>
          <a:blip r:embed="rId11"/>
          <a:stretch>
            <a:fillRect/>
          </a:stretch>
        </p:blipFill>
        <p:spPr>
          <a:xfrm>
            <a:off x="6403340" y="1871345"/>
            <a:ext cx="5144770" cy="3429000"/>
          </a:xfrm>
          <a:prstGeom prst="rect">
            <a:avLst/>
          </a:prstGeom>
        </p:spPr>
      </p:pic>
    </p:spTree>
    <p:custDataLst>
      <p:tags r:id="rId1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52245" y="292100"/>
            <a:ext cx="80968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（二）掌握技能</a:t>
            </a:r>
            <a:endParaRPr lang="zh-CN" altLang="en-US" sz="2800">
              <a:solidFill>
                <a:schemeClr val="accent6">
                  <a:lumMod val="75000"/>
                </a:schemeClr>
              </a:solidFill>
            </a:endParaRPr>
          </a:p>
        </p:txBody>
      </p:sp>
      <p:pic>
        <p:nvPicPr>
          <p:cNvPr id="12" name="图片 11" descr="/data/temp/c2d23955-7807-4c48-9fd8-c176b7897a17/10c35fdc-a5a5-11f0-a46a-2a5b5c44ebfb.jpeg10c35fdc-a5a5-11f0-a46a-2a5b5c44ebfb"/>
          <p:cNvPicPr/>
          <p:nvPr>
            <p:custDataLst>
              <p:tags r:id="rId2"/>
            </p:custDataLst>
          </p:nvPr>
        </p:nvPicPr>
        <p:blipFill rotWithShape="1">
          <a:blip r:embed="rId3"/>
          <a:srcRect t="4747" b="4748"/>
          <a:stretch>
            <a:fillRect/>
          </a:stretch>
        </p:blipFill>
        <p:spPr>
          <a:xfrm>
            <a:off x="5837624" y="1372600"/>
            <a:ext cx="1721116" cy="1557698"/>
          </a:xfrm>
          <a:custGeom>
            <a:avLst/>
            <a:gdLst>
              <a:gd name="connsiteX0" fmla="*/ 535250 w 1648801"/>
              <a:gd name="connsiteY0" fmla="*/ 0 h 1492249"/>
              <a:gd name="connsiteX1" fmla="*/ 1113531 w 1648801"/>
              <a:gd name="connsiteY1" fmla="*/ 0 h 1492249"/>
              <a:gd name="connsiteX2" fmla="*/ 1325978 w 1648801"/>
              <a:gd name="connsiteY2" fmla="*/ 122643 h 1492249"/>
              <a:gd name="connsiteX3" fmla="*/ 1615122 w 1648801"/>
              <a:gd name="connsiteY3" fmla="*/ 623448 h 1492249"/>
              <a:gd name="connsiteX4" fmla="*/ 1615142 w 1648801"/>
              <a:gd name="connsiteY4" fmla="*/ 868768 h 1492249"/>
              <a:gd name="connsiteX5" fmla="*/ 1325997 w 1648801"/>
              <a:gd name="connsiteY5" fmla="*/ 1369572 h 1492249"/>
              <a:gd name="connsiteX6" fmla="*/ 1113552 w 1648801"/>
              <a:gd name="connsiteY6" fmla="*/ 1492249 h 1492249"/>
              <a:gd name="connsiteX7" fmla="*/ 535271 w 1648801"/>
              <a:gd name="connsiteY7" fmla="*/ 1492249 h 1492249"/>
              <a:gd name="connsiteX8" fmla="*/ 322824 w 1648801"/>
              <a:gd name="connsiteY8" fmla="*/ 1369606 h 1492249"/>
              <a:gd name="connsiteX9" fmla="*/ 33680 w 1648801"/>
              <a:gd name="connsiteY9" fmla="*/ 868802 h 1492249"/>
              <a:gd name="connsiteX10" fmla="*/ 33660 w 1648801"/>
              <a:gd name="connsiteY10" fmla="*/ 623482 h 1492249"/>
              <a:gd name="connsiteX11" fmla="*/ 322804 w 1648801"/>
              <a:gd name="connsiteY11" fmla="*/ 122677 h 1492249"/>
              <a:gd name="connsiteX12" fmla="*/ 535250 w 1648801"/>
              <a:gd name="connsiteY12" fmla="*/ 0 h 149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8801" h="1492249">
                <a:moveTo>
                  <a:pt x="535250" y="0"/>
                </a:moveTo>
                <a:cubicBezTo>
                  <a:pt x="625034" y="1"/>
                  <a:pt x="1023748" y="1"/>
                  <a:pt x="1113531" y="0"/>
                </a:cubicBezTo>
                <a:cubicBezTo>
                  <a:pt x="1203315" y="1"/>
                  <a:pt x="1281085" y="44890"/>
                  <a:pt x="1325978" y="122643"/>
                </a:cubicBezTo>
                <a:cubicBezTo>
                  <a:pt x="1370870" y="200399"/>
                  <a:pt x="1570230" y="545694"/>
                  <a:pt x="1615122" y="623448"/>
                </a:cubicBezTo>
                <a:cubicBezTo>
                  <a:pt x="1660014" y="701203"/>
                  <a:pt x="1660034" y="791015"/>
                  <a:pt x="1615142" y="868768"/>
                </a:cubicBezTo>
                <a:cubicBezTo>
                  <a:pt x="1570249" y="946524"/>
                  <a:pt x="1370889" y="1291819"/>
                  <a:pt x="1325997" y="1369572"/>
                </a:cubicBezTo>
                <a:cubicBezTo>
                  <a:pt x="1281105" y="1447328"/>
                  <a:pt x="1203335" y="1492250"/>
                  <a:pt x="1113552" y="1492249"/>
                </a:cubicBezTo>
                <a:cubicBezTo>
                  <a:pt x="1023769" y="1492250"/>
                  <a:pt x="625055" y="1492250"/>
                  <a:pt x="535271" y="1492249"/>
                </a:cubicBezTo>
                <a:cubicBezTo>
                  <a:pt x="445487" y="1492250"/>
                  <a:pt x="367716" y="1447361"/>
                  <a:pt x="322824" y="1369606"/>
                </a:cubicBezTo>
                <a:cubicBezTo>
                  <a:pt x="277932" y="1291852"/>
                  <a:pt x="78572" y="946557"/>
                  <a:pt x="33680" y="868802"/>
                </a:cubicBezTo>
                <a:cubicBezTo>
                  <a:pt x="-11212" y="791048"/>
                  <a:pt x="-11232" y="701236"/>
                  <a:pt x="33660" y="623482"/>
                </a:cubicBezTo>
                <a:cubicBezTo>
                  <a:pt x="78552" y="545727"/>
                  <a:pt x="277912" y="200433"/>
                  <a:pt x="322804" y="122677"/>
                </a:cubicBezTo>
                <a:cubicBezTo>
                  <a:pt x="367697" y="44924"/>
                  <a:pt x="445466" y="1"/>
                  <a:pt x="535250" y="0"/>
                </a:cubicBezTo>
                <a:close/>
              </a:path>
            </a:pathLst>
          </a:custGeom>
          <a:solidFill>
            <a:schemeClr val="accent4"/>
          </a:solidFill>
          <a:ln w="76200">
            <a:solidFill>
              <a:schemeClr val="accent4">
                <a:alpha val="65000"/>
              </a:schemeClr>
            </a:solidFill>
          </a:ln>
        </p:spPr>
      </p:pic>
      <p:pic>
        <p:nvPicPr>
          <p:cNvPr id="13" name="图片 12" descr="/data/temp/c2d23955-7807-4c48-9fd8-c176b7897a17/10c3626b-a5a5-11f0-a46a-2a5b5c44ebfb.jpeg10c3626b-a5a5-11f0-a46a-2a5b5c44ebfb"/>
          <p:cNvPicPr/>
          <p:nvPr>
            <p:custDataLst>
              <p:tags r:id="rId4"/>
            </p:custDataLst>
          </p:nvPr>
        </p:nvPicPr>
        <p:blipFill rotWithShape="1">
          <a:blip r:embed="rId5"/>
          <a:srcRect t="4747" b="4748"/>
          <a:stretch>
            <a:fillRect/>
          </a:stretch>
        </p:blipFill>
        <p:spPr>
          <a:xfrm>
            <a:off x="4257388" y="2325116"/>
            <a:ext cx="1721116" cy="1557698"/>
          </a:xfrm>
          <a:custGeom>
            <a:avLst/>
            <a:gdLst>
              <a:gd name="connsiteX0" fmla="*/ 535250 w 1648801"/>
              <a:gd name="connsiteY0" fmla="*/ 0 h 1492249"/>
              <a:gd name="connsiteX1" fmla="*/ 1113531 w 1648801"/>
              <a:gd name="connsiteY1" fmla="*/ 0 h 1492249"/>
              <a:gd name="connsiteX2" fmla="*/ 1325978 w 1648801"/>
              <a:gd name="connsiteY2" fmla="*/ 122643 h 1492249"/>
              <a:gd name="connsiteX3" fmla="*/ 1615122 w 1648801"/>
              <a:gd name="connsiteY3" fmla="*/ 623448 h 1492249"/>
              <a:gd name="connsiteX4" fmla="*/ 1615142 w 1648801"/>
              <a:gd name="connsiteY4" fmla="*/ 868768 h 1492249"/>
              <a:gd name="connsiteX5" fmla="*/ 1325997 w 1648801"/>
              <a:gd name="connsiteY5" fmla="*/ 1369572 h 1492249"/>
              <a:gd name="connsiteX6" fmla="*/ 1113552 w 1648801"/>
              <a:gd name="connsiteY6" fmla="*/ 1492249 h 1492249"/>
              <a:gd name="connsiteX7" fmla="*/ 535271 w 1648801"/>
              <a:gd name="connsiteY7" fmla="*/ 1492249 h 1492249"/>
              <a:gd name="connsiteX8" fmla="*/ 322824 w 1648801"/>
              <a:gd name="connsiteY8" fmla="*/ 1369606 h 1492249"/>
              <a:gd name="connsiteX9" fmla="*/ 33680 w 1648801"/>
              <a:gd name="connsiteY9" fmla="*/ 868802 h 1492249"/>
              <a:gd name="connsiteX10" fmla="*/ 33660 w 1648801"/>
              <a:gd name="connsiteY10" fmla="*/ 623482 h 1492249"/>
              <a:gd name="connsiteX11" fmla="*/ 322804 w 1648801"/>
              <a:gd name="connsiteY11" fmla="*/ 122677 h 1492249"/>
              <a:gd name="connsiteX12" fmla="*/ 535250 w 1648801"/>
              <a:gd name="connsiteY12" fmla="*/ 0 h 149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8801" h="1492249">
                <a:moveTo>
                  <a:pt x="535250" y="0"/>
                </a:moveTo>
                <a:cubicBezTo>
                  <a:pt x="625034" y="1"/>
                  <a:pt x="1023748" y="1"/>
                  <a:pt x="1113531" y="0"/>
                </a:cubicBezTo>
                <a:cubicBezTo>
                  <a:pt x="1203315" y="1"/>
                  <a:pt x="1281085" y="44890"/>
                  <a:pt x="1325978" y="122643"/>
                </a:cubicBezTo>
                <a:cubicBezTo>
                  <a:pt x="1370870" y="200399"/>
                  <a:pt x="1570230" y="545694"/>
                  <a:pt x="1615122" y="623448"/>
                </a:cubicBezTo>
                <a:cubicBezTo>
                  <a:pt x="1660014" y="701203"/>
                  <a:pt x="1660034" y="791015"/>
                  <a:pt x="1615142" y="868768"/>
                </a:cubicBezTo>
                <a:cubicBezTo>
                  <a:pt x="1570249" y="946524"/>
                  <a:pt x="1370889" y="1291819"/>
                  <a:pt x="1325997" y="1369572"/>
                </a:cubicBezTo>
                <a:cubicBezTo>
                  <a:pt x="1281105" y="1447328"/>
                  <a:pt x="1203335" y="1492250"/>
                  <a:pt x="1113552" y="1492249"/>
                </a:cubicBezTo>
                <a:cubicBezTo>
                  <a:pt x="1023769" y="1492250"/>
                  <a:pt x="625055" y="1492250"/>
                  <a:pt x="535271" y="1492249"/>
                </a:cubicBezTo>
                <a:cubicBezTo>
                  <a:pt x="445487" y="1492250"/>
                  <a:pt x="367716" y="1447361"/>
                  <a:pt x="322824" y="1369606"/>
                </a:cubicBezTo>
                <a:cubicBezTo>
                  <a:pt x="277932" y="1291852"/>
                  <a:pt x="78572" y="946557"/>
                  <a:pt x="33680" y="868802"/>
                </a:cubicBezTo>
                <a:cubicBezTo>
                  <a:pt x="-11212" y="791048"/>
                  <a:pt x="-11232" y="701236"/>
                  <a:pt x="33660" y="623482"/>
                </a:cubicBezTo>
                <a:cubicBezTo>
                  <a:pt x="78552" y="545727"/>
                  <a:pt x="277912" y="200433"/>
                  <a:pt x="322804" y="122677"/>
                </a:cubicBezTo>
                <a:cubicBezTo>
                  <a:pt x="367697" y="44924"/>
                  <a:pt x="445466" y="1"/>
                  <a:pt x="535250" y="0"/>
                </a:cubicBezTo>
                <a:close/>
              </a:path>
            </a:pathLst>
          </a:custGeom>
          <a:solidFill>
            <a:schemeClr val="accent4"/>
          </a:solidFill>
          <a:ln w="76200">
            <a:solidFill>
              <a:schemeClr val="accent4">
                <a:alpha val="65000"/>
              </a:schemeClr>
            </a:solidFill>
          </a:ln>
        </p:spPr>
      </p:pic>
      <p:pic>
        <p:nvPicPr>
          <p:cNvPr id="4" name="图片 3" descr="/data/temp/c2d23955-7807-4c48-9fd8-c176b7897a17/10c36310-a5a5-11f0-a46a-2a5b5c44ebfb.jpeg10c36310-a5a5-11f0-a46a-2a5b5c44ebfb"/>
          <p:cNvPicPr/>
          <p:nvPr>
            <p:custDataLst>
              <p:tags r:id="rId6"/>
            </p:custDataLst>
          </p:nvPr>
        </p:nvPicPr>
        <p:blipFill rotWithShape="1">
          <a:blip r:embed="rId7"/>
          <a:srcRect t="4747" b="4748"/>
          <a:stretch>
            <a:fillRect/>
          </a:stretch>
        </p:blipFill>
        <p:spPr>
          <a:xfrm>
            <a:off x="5869441" y="3212010"/>
            <a:ext cx="1721116" cy="1557698"/>
          </a:xfrm>
          <a:custGeom>
            <a:avLst/>
            <a:gdLst>
              <a:gd name="connsiteX0" fmla="*/ 535250 w 1648801"/>
              <a:gd name="connsiteY0" fmla="*/ 0 h 1492249"/>
              <a:gd name="connsiteX1" fmla="*/ 1113531 w 1648801"/>
              <a:gd name="connsiteY1" fmla="*/ 0 h 1492249"/>
              <a:gd name="connsiteX2" fmla="*/ 1325978 w 1648801"/>
              <a:gd name="connsiteY2" fmla="*/ 122643 h 1492249"/>
              <a:gd name="connsiteX3" fmla="*/ 1615122 w 1648801"/>
              <a:gd name="connsiteY3" fmla="*/ 623448 h 1492249"/>
              <a:gd name="connsiteX4" fmla="*/ 1615142 w 1648801"/>
              <a:gd name="connsiteY4" fmla="*/ 868768 h 1492249"/>
              <a:gd name="connsiteX5" fmla="*/ 1325997 w 1648801"/>
              <a:gd name="connsiteY5" fmla="*/ 1369572 h 1492249"/>
              <a:gd name="connsiteX6" fmla="*/ 1113552 w 1648801"/>
              <a:gd name="connsiteY6" fmla="*/ 1492249 h 1492249"/>
              <a:gd name="connsiteX7" fmla="*/ 535271 w 1648801"/>
              <a:gd name="connsiteY7" fmla="*/ 1492249 h 1492249"/>
              <a:gd name="connsiteX8" fmla="*/ 322824 w 1648801"/>
              <a:gd name="connsiteY8" fmla="*/ 1369606 h 1492249"/>
              <a:gd name="connsiteX9" fmla="*/ 33680 w 1648801"/>
              <a:gd name="connsiteY9" fmla="*/ 868802 h 1492249"/>
              <a:gd name="connsiteX10" fmla="*/ 33660 w 1648801"/>
              <a:gd name="connsiteY10" fmla="*/ 623482 h 1492249"/>
              <a:gd name="connsiteX11" fmla="*/ 322804 w 1648801"/>
              <a:gd name="connsiteY11" fmla="*/ 122677 h 1492249"/>
              <a:gd name="connsiteX12" fmla="*/ 535250 w 1648801"/>
              <a:gd name="connsiteY12" fmla="*/ 0 h 149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8801" h="1492249">
                <a:moveTo>
                  <a:pt x="535250" y="0"/>
                </a:moveTo>
                <a:cubicBezTo>
                  <a:pt x="625034" y="1"/>
                  <a:pt x="1023748" y="1"/>
                  <a:pt x="1113531" y="0"/>
                </a:cubicBezTo>
                <a:cubicBezTo>
                  <a:pt x="1203315" y="1"/>
                  <a:pt x="1281085" y="44890"/>
                  <a:pt x="1325978" y="122643"/>
                </a:cubicBezTo>
                <a:cubicBezTo>
                  <a:pt x="1370870" y="200399"/>
                  <a:pt x="1570230" y="545694"/>
                  <a:pt x="1615122" y="623448"/>
                </a:cubicBezTo>
                <a:cubicBezTo>
                  <a:pt x="1660014" y="701203"/>
                  <a:pt x="1660034" y="791015"/>
                  <a:pt x="1615142" y="868768"/>
                </a:cubicBezTo>
                <a:cubicBezTo>
                  <a:pt x="1570249" y="946524"/>
                  <a:pt x="1370889" y="1291819"/>
                  <a:pt x="1325997" y="1369572"/>
                </a:cubicBezTo>
                <a:cubicBezTo>
                  <a:pt x="1281105" y="1447328"/>
                  <a:pt x="1203335" y="1492250"/>
                  <a:pt x="1113552" y="1492249"/>
                </a:cubicBezTo>
                <a:cubicBezTo>
                  <a:pt x="1023769" y="1492250"/>
                  <a:pt x="625055" y="1492250"/>
                  <a:pt x="535271" y="1492249"/>
                </a:cubicBezTo>
                <a:cubicBezTo>
                  <a:pt x="445487" y="1492250"/>
                  <a:pt x="367716" y="1447361"/>
                  <a:pt x="322824" y="1369606"/>
                </a:cubicBezTo>
                <a:cubicBezTo>
                  <a:pt x="277932" y="1291852"/>
                  <a:pt x="78572" y="946557"/>
                  <a:pt x="33680" y="868802"/>
                </a:cubicBezTo>
                <a:cubicBezTo>
                  <a:pt x="-11212" y="791048"/>
                  <a:pt x="-11232" y="701236"/>
                  <a:pt x="33660" y="623482"/>
                </a:cubicBezTo>
                <a:cubicBezTo>
                  <a:pt x="78552" y="545727"/>
                  <a:pt x="277912" y="200433"/>
                  <a:pt x="322804" y="122677"/>
                </a:cubicBezTo>
                <a:cubicBezTo>
                  <a:pt x="367697" y="44924"/>
                  <a:pt x="445466" y="1"/>
                  <a:pt x="535250" y="0"/>
                </a:cubicBezTo>
                <a:close/>
              </a:path>
            </a:pathLst>
          </a:custGeom>
          <a:solidFill>
            <a:schemeClr val="accent4"/>
          </a:solidFill>
          <a:ln w="76200">
            <a:solidFill>
              <a:schemeClr val="accent4">
                <a:alpha val="65000"/>
              </a:schemeClr>
            </a:solidFill>
          </a:ln>
        </p:spPr>
      </p:pic>
      <p:sp>
        <p:nvSpPr>
          <p:cNvPr id="5" name="矩形 4"/>
          <p:cNvSpPr/>
          <p:nvPr>
            <p:custDataLst>
              <p:tags r:id="rId8"/>
            </p:custDataLst>
          </p:nvPr>
        </p:nvSpPr>
        <p:spPr>
          <a:xfrm>
            <a:off x="905352" y="2205803"/>
            <a:ext cx="3182272" cy="45073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p>
            <a:pPr lvl="0" algn="l">
              <a:spcBef>
                <a:spcPct val="0"/>
              </a:spcBef>
              <a:spcAft>
                <a:spcPct val="0"/>
              </a:spcAft>
              <a:buClrTx/>
              <a:buSzTx/>
              <a:buFontTx/>
            </a:pPr>
            <a:r>
              <a:rPr lang="zh-CN" altLang="en-US" b="1" dirty="0">
                <a:solidFill>
                  <a:schemeClr val="accent4"/>
                </a:solidFill>
                <a:latin typeface="+mn-ea"/>
                <a:cs typeface="+mn-ea"/>
                <a:sym typeface="+mn-ea"/>
              </a:rPr>
              <a:t>理论与实践相结合的培训模式</a:t>
            </a:r>
            <a:endParaRPr lang="zh-CN" altLang="en-US" b="1" dirty="0">
              <a:solidFill>
                <a:schemeClr val="accent4"/>
              </a:solidFill>
              <a:latin typeface="+mn-ea"/>
              <a:cs typeface="+mn-ea"/>
              <a:sym typeface="+mn-ea"/>
            </a:endParaRPr>
          </a:p>
        </p:txBody>
      </p:sp>
      <p:sp>
        <p:nvSpPr>
          <p:cNvPr id="6" name="矩形 5"/>
          <p:cNvSpPr/>
          <p:nvPr>
            <p:custDataLst>
              <p:tags r:id="rId9"/>
            </p:custDataLst>
          </p:nvPr>
        </p:nvSpPr>
        <p:spPr>
          <a:xfrm>
            <a:off x="552450" y="2789555"/>
            <a:ext cx="3535045" cy="1393190"/>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培训采用“理论</a:t>
            </a:r>
            <a:r>
              <a:rPr lang="en-US" altLang="zh-CN" sz="1600" dirty="0">
                <a:ln>
                  <a:noFill/>
                  <a:prstDash val="sysDot"/>
                </a:ln>
                <a:solidFill>
                  <a:schemeClr val="tx1">
                    <a:lumMod val="85000"/>
                    <a:lumOff val="15000"/>
                  </a:schemeClr>
                </a:solidFill>
                <a:latin typeface="+mn-ea"/>
                <a:cs typeface="+mn-ea"/>
                <a:sym typeface="+mn-ea"/>
              </a:rPr>
              <a:t> + </a:t>
            </a:r>
            <a:r>
              <a:rPr lang="zh-CN" altLang="en-US" sz="1600" dirty="0">
                <a:ln>
                  <a:noFill/>
                  <a:prstDash val="sysDot"/>
                </a:ln>
                <a:solidFill>
                  <a:schemeClr val="tx1">
                    <a:lumMod val="85000"/>
                    <a:lumOff val="15000"/>
                  </a:schemeClr>
                </a:solidFill>
                <a:latin typeface="+mn-ea"/>
                <a:cs typeface="+mn-ea"/>
                <a:sym typeface="+mn-ea"/>
              </a:rPr>
              <a:t>实践”模式：理论课程涵盖志愿服务精神、服务对象需求分析等内容；实践环节通过模拟场景演练，如模拟敬老院服务场景，训练沟通技巧与应急处理能力。</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9" name="直接连接符 8"/>
          <p:cNvCxnSpPr/>
          <p:nvPr>
            <p:custDataLst>
              <p:tags r:id="rId10"/>
            </p:custDataLst>
          </p:nvPr>
        </p:nvCxnSpPr>
        <p:spPr>
          <a:xfrm>
            <a:off x="913969" y="2759283"/>
            <a:ext cx="3419683" cy="0"/>
          </a:xfrm>
          <a:prstGeom prst="line">
            <a:avLst/>
          </a:prstGeom>
          <a:ln w="9525">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sp>
        <p:nvSpPr>
          <p:cNvPr id="7" name="矩形 6"/>
          <p:cNvSpPr/>
          <p:nvPr>
            <p:custDataLst>
              <p:tags r:id="rId11"/>
            </p:custDataLst>
          </p:nvPr>
        </p:nvSpPr>
        <p:spPr>
          <a:xfrm>
            <a:off x="7783754" y="1158499"/>
            <a:ext cx="3182630" cy="45073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p>
            <a:pPr algn="r">
              <a:spcBef>
                <a:spcPct val="0"/>
              </a:spcBef>
              <a:spcAft>
                <a:spcPct val="0"/>
              </a:spcAft>
            </a:pPr>
            <a:r>
              <a:rPr lang="zh-CN" altLang="en-US" b="1">
                <a:solidFill>
                  <a:schemeClr val="accent4"/>
                </a:solidFill>
                <a:latin typeface="+mn-ea"/>
                <a:cs typeface="+mn-ea"/>
                <a:sym typeface="+mn-ea"/>
              </a:rPr>
              <a:t>精准定位与多渠道招募</a:t>
            </a:r>
            <a:endParaRPr lang="zh-CN" altLang="en-US" b="1">
              <a:solidFill>
                <a:schemeClr val="accent4"/>
              </a:solidFill>
              <a:latin typeface="+mn-ea"/>
              <a:cs typeface="+mn-ea"/>
              <a:sym typeface="+mn-ea"/>
            </a:endParaRPr>
          </a:p>
        </p:txBody>
      </p:sp>
      <p:sp>
        <p:nvSpPr>
          <p:cNvPr id="8" name="矩形 7"/>
          <p:cNvSpPr/>
          <p:nvPr>
            <p:custDataLst>
              <p:tags r:id="rId12"/>
            </p:custDataLst>
          </p:nvPr>
        </p:nvSpPr>
        <p:spPr>
          <a:xfrm>
            <a:off x="7783754" y="1742470"/>
            <a:ext cx="3182630" cy="1393282"/>
          </a:xfrm>
          <a:prstGeom prst="rect">
            <a:avLst/>
          </a:prstGeom>
          <a:ln>
            <a:noFill/>
            <a:prstDash val="sysDash"/>
          </a:ln>
        </p:spPr>
        <p:txBody>
          <a:bodyPr vert="horz" wrap="square" lIns="0" tIns="0" rIns="0" bIns="0" rtlCol="0" anchor="t" anchorCtr="0">
            <a:noAutofit/>
          </a:bodyPr>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志愿者招募需精准定位目标人群，通过线上（社交媒体、志愿者平台）和线下（社区公告、校园宣讲）渠道发布信息，明确服务内容、时间及技能要求。</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13"/>
            </p:custDataLst>
          </p:nvPr>
        </p:nvSpPr>
        <p:spPr>
          <a:xfrm>
            <a:off x="7783754" y="3521562"/>
            <a:ext cx="3182630" cy="45073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p>
            <a:pPr algn="r">
              <a:spcBef>
                <a:spcPct val="0"/>
              </a:spcBef>
              <a:spcAft>
                <a:spcPct val="0"/>
              </a:spcAft>
            </a:pPr>
            <a:r>
              <a:rPr lang="zh-CN" altLang="en-US" b="1">
                <a:solidFill>
                  <a:schemeClr val="accent4"/>
                </a:solidFill>
                <a:latin typeface="+mn-ea"/>
                <a:cs typeface="+mn-ea"/>
                <a:sym typeface="+mn-ea"/>
              </a:rPr>
              <a:t>项目对接与标准化执行流程</a:t>
            </a:r>
            <a:endParaRPr lang="zh-CN" altLang="en-US" b="1">
              <a:solidFill>
                <a:schemeClr val="accent4"/>
              </a:solidFill>
              <a:latin typeface="+mn-ea"/>
              <a:cs typeface="+mn-ea"/>
              <a:sym typeface="+mn-ea"/>
            </a:endParaRPr>
          </a:p>
        </p:txBody>
      </p:sp>
      <p:sp>
        <p:nvSpPr>
          <p:cNvPr id="11" name="矩形 10"/>
          <p:cNvSpPr/>
          <p:nvPr>
            <p:custDataLst>
              <p:tags r:id="rId14"/>
            </p:custDataLst>
          </p:nvPr>
        </p:nvSpPr>
        <p:spPr>
          <a:xfrm>
            <a:off x="7783754" y="4112825"/>
            <a:ext cx="3182630" cy="1393282"/>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项目对接需深入调研服务对象需求，与社区、学校等需求方建立沟通机制，明确服务目标与内容。执行阶段遵循标准化流程，细化任务分工，为志愿者分配具体岗位。</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4" name="直接连接符 13"/>
          <p:cNvCxnSpPr/>
          <p:nvPr>
            <p:custDataLst>
              <p:tags r:id="rId15"/>
            </p:custDataLst>
          </p:nvPr>
        </p:nvCxnSpPr>
        <p:spPr>
          <a:xfrm>
            <a:off x="7431117" y="1713305"/>
            <a:ext cx="3535768" cy="0"/>
          </a:xfrm>
          <a:prstGeom prst="line">
            <a:avLst/>
          </a:prstGeom>
          <a:ln w="9525">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4"/>
          <p:cNvCxnSpPr/>
          <p:nvPr>
            <p:custDataLst>
              <p:tags r:id="rId16"/>
            </p:custDataLst>
          </p:nvPr>
        </p:nvCxnSpPr>
        <p:spPr>
          <a:xfrm>
            <a:off x="7659138" y="4084985"/>
            <a:ext cx="3300997" cy="0"/>
          </a:xfrm>
          <a:prstGeom prst="line">
            <a:avLst/>
          </a:prstGeom>
          <a:ln w="9525">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bject 107"/>
          <p:cNvSpPr txBox="1"/>
          <p:nvPr>
            <p:custDataLst>
              <p:tags r:id="rId1"/>
            </p:custDataLst>
          </p:nvPr>
        </p:nvSpPr>
        <p:spPr>
          <a:xfrm>
            <a:off x="1239521" y="769620"/>
            <a:ext cx="2979420" cy="692785"/>
          </a:xfrm>
          <a:prstGeom prst="rect">
            <a:avLst/>
          </a:prstGeom>
        </p:spPr>
        <p:txBody>
          <a:bodyPr vert="horz" wrap="square" tIns="0" bIns="0" rtlCol="0" anchor="b" anchorCtr="0">
            <a:normAutofit/>
          </a:bodyPr>
          <a:p>
            <a:pPr marL="0" indent="0" algn="l">
              <a:lnSpc>
                <a:spcPct val="100000"/>
              </a:lnSpc>
              <a:spcBef>
                <a:spcPts val="0"/>
              </a:spcBef>
              <a:spcAft>
                <a:spcPts val="0"/>
              </a:spcAft>
              <a:buSzPct val="100000"/>
              <a:buNone/>
            </a:pPr>
            <a:r>
              <a:rPr lang="zh-CN" altLang="en-US" sz="4200" b="0" i="0" spc="430">
                <a:solidFill>
                  <a:schemeClr val="accent1">
                    <a:lumMod val="75000"/>
                  </a:schemeClr>
                </a:solidFill>
                <a:latin typeface="Arial Black" panose="020B0A04020102020204" charset="0"/>
                <a:ea typeface="汉仪大黑简" panose="02010609000101010101" charset="-122"/>
              </a:rPr>
              <a:t>目录</a:t>
            </a:r>
            <a:endParaRPr lang="zh-CN" altLang="en-US" sz="4200" b="0" i="0" spc="430">
              <a:solidFill>
                <a:schemeClr val="accent1">
                  <a:lumMod val="75000"/>
                </a:schemeClr>
              </a:solidFill>
              <a:latin typeface="Arial Black" panose="020B0A04020102020204" charset="0"/>
              <a:ea typeface="汉仪大黑简" panose="02010609000101010101" charset="-122"/>
            </a:endParaRPr>
          </a:p>
        </p:txBody>
      </p:sp>
      <p:sp>
        <p:nvSpPr>
          <p:cNvPr id="5" name="Object 108"/>
          <p:cNvSpPr txBox="1"/>
          <p:nvPr>
            <p:custDataLst>
              <p:tags r:id="rId2"/>
            </p:custDataLst>
          </p:nvPr>
        </p:nvSpPr>
        <p:spPr>
          <a:xfrm>
            <a:off x="1239520" y="1985645"/>
            <a:ext cx="5788660" cy="4647565"/>
          </a:xfrm>
          <a:prstGeom prst="rect">
            <a:avLst/>
          </a:prstGeom>
        </p:spPr>
        <p:txBody>
          <a:bodyPr vert="horz" wrap="square" tIns="0" bIns="0" rtlCol="0" anchor="t" anchorCtr="0"/>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任务一　认识服务性劳动</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任务二　社会公益服务</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任务三　环保服务</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任务四　食品检测</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任务五　急救技能</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任务六　养老护理</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任务七　婴幼儿护理</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p:txBody>
      </p:sp>
      <p:cxnSp>
        <p:nvCxnSpPr>
          <p:cNvPr id="28" name="直接连接符 27"/>
          <p:cNvCxnSpPr/>
          <p:nvPr>
            <p:custDataLst>
              <p:tags r:id="rId3"/>
            </p:custDataLst>
          </p:nvPr>
        </p:nvCxnSpPr>
        <p:spPr>
          <a:xfrm>
            <a:off x="1381126" y="1635125"/>
            <a:ext cx="361442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4"/>
            </p:custDataLst>
          </p:nvPr>
        </p:nvCxnSpPr>
        <p:spPr>
          <a:xfrm>
            <a:off x="1378586" y="1635125"/>
            <a:ext cx="676275" cy="0"/>
          </a:xfrm>
          <a:prstGeom prst="line">
            <a:avLst/>
          </a:prstGeom>
          <a:ln w="889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94460" y="443230"/>
            <a:ext cx="10127615" cy="441960"/>
          </a:xfrm>
        </p:spPr>
        <p:txBody>
          <a:bodyPr>
            <a:noAutofit/>
          </a:bodyPr>
          <a:lstStyle/>
          <a:p>
            <a:r>
              <a:rPr lang="zh-CN" altLang="en-US" sz="2800">
                <a:solidFill>
                  <a:schemeClr val="accent6">
                    <a:lumMod val="75000"/>
                  </a:schemeClr>
                </a:solidFill>
              </a:rPr>
              <a:t>（三）躬行实践</a:t>
            </a:r>
            <a:endParaRPr lang="zh-CN" altLang="en-US" sz="2800">
              <a:solidFill>
                <a:schemeClr val="accent6">
                  <a:lumMod val="75000"/>
                </a:schemeClr>
              </a:solidFill>
            </a:endParaRPr>
          </a:p>
        </p:txBody>
      </p:sp>
      <p:sp>
        <p:nvSpPr>
          <p:cNvPr id="7" name="正文"/>
          <p:cNvSpPr txBox="1"/>
          <p:nvPr>
            <p:custDataLst>
              <p:tags r:id="rId2"/>
            </p:custDataLst>
          </p:nvPr>
        </p:nvSpPr>
        <p:spPr>
          <a:xfrm>
            <a:off x="1018540" y="1506537"/>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在教育志愿服务中，志愿者需提前备课，设计符合服务对象年龄和知识水平的课程，并注重课堂互动与效果反馈。在环保志愿服务中，志愿者要掌握垃圾分类和生态保护知识，引导公众参与环保行动。</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3"/>
            </p:custDataLst>
          </p:nvPr>
        </p:nvSpPr>
        <p:spPr>
          <a:xfrm>
            <a:off x="1018540" y="1222692"/>
            <a:ext cx="5184140" cy="267335"/>
          </a:xfrm>
          <a:prstGeom prst="rect">
            <a:avLst/>
          </a:prstGeom>
          <a:noFill/>
        </p:spPr>
        <p:txBody>
          <a:bodyPr wrap="square" lIns="0" tIns="0" rIns="0" bIns="0" rtlCol="0" anchor="b">
            <a:noAutofit/>
          </a:bodyPr>
          <a:p>
            <a:pPr lvl="0" algn="l">
              <a:buClrTx/>
              <a:buSzTx/>
              <a:buFontTx/>
            </a:pPr>
            <a:r>
              <a:rPr lang="en-US" altLang="zh-CN" sz="1600" b="1" dirty="0">
                <a:solidFill>
                  <a:schemeClr val="accent1"/>
                </a:solidFill>
                <a:uFillTx/>
                <a:latin typeface="+mn-ea"/>
                <a:sym typeface="+mn-ea"/>
              </a:rPr>
              <a:t>1. </a:t>
            </a:r>
            <a:r>
              <a:rPr lang="zh-CN" altLang="en-US" sz="1600" b="1" dirty="0">
                <a:solidFill>
                  <a:schemeClr val="accent1"/>
                </a:solidFill>
                <a:uFillTx/>
                <a:latin typeface="+mn-ea"/>
                <a:sym typeface="+mn-ea"/>
              </a:rPr>
              <a:t>不同领域志愿服务项目的参与实践</a:t>
            </a:r>
            <a:endParaRPr lang="zh-CN" altLang="en-US" sz="1600" b="1" dirty="0">
              <a:solidFill>
                <a:schemeClr val="accent1"/>
              </a:solidFill>
              <a:uFillTx/>
              <a:latin typeface="+mn-ea"/>
              <a:sym typeface="+mn-ea"/>
            </a:endParaRPr>
          </a:p>
        </p:txBody>
      </p:sp>
      <p:sp>
        <p:nvSpPr>
          <p:cNvPr id="12" name="正文"/>
          <p:cNvSpPr txBox="1"/>
          <p:nvPr>
            <p:custDataLst>
              <p:tags r:id="rId4"/>
            </p:custDataLst>
          </p:nvPr>
        </p:nvSpPr>
        <p:spPr>
          <a:xfrm>
            <a:off x="1018540" y="3076257"/>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面对服务对象突发健康问题，志愿者应掌握基础急救知识，并及时联系医疗人员采取初步处理措施。若遇恶劣天气影响活动开展，需启动应急预案，调整活动时间或转为线上服务。</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5"/>
            </p:custDataLst>
          </p:nvPr>
        </p:nvSpPr>
        <p:spPr>
          <a:xfrm>
            <a:off x="1018540" y="2792412"/>
            <a:ext cx="5184140" cy="267335"/>
          </a:xfrm>
          <a:prstGeom prst="rect">
            <a:avLst/>
          </a:prstGeom>
          <a:noFill/>
        </p:spPr>
        <p:txBody>
          <a:bodyPr wrap="square" lIns="0" tIns="0" rIns="0" bIns="0" rtlCol="0" anchor="b">
            <a:noAutofit/>
          </a:bodyPr>
          <a:p>
            <a:pPr lvl="0" algn="l">
              <a:buClrTx/>
              <a:buSzTx/>
              <a:buFontTx/>
            </a:pPr>
            <a:r>
              <a:rPr lang="en-US" altLang="zh-CN" sz="1600" b="1" dirty="0">
                <a:solidFill>
                  <a:schemeClr val="accent2"/>
                </a:solidFill>
                <a:uFillTx/>
                <a:latin typeface="+mn-ea"/>
                <a:sym typeface="+mn-ea"/>
              </a:rPr>
              <a:t>2. </a:t>
            </a:r>
            <a:r>
              <a:rPr lang="zh-CN" altLang="en-US" sz="1600" b="1" dirty="0">
                <a:solidFill>
                  <a:schemeClr val="accent2"/>
                </a:solidFill>
                <a:uFillTx/>
                <a:latin typeface="+mn-ea"/>
                <a:sym typeface="+mn-ea"/>
              </a:rPr>
              <a:t>志愿服务过程中的突发情况处理</a:t>
            </a:r>
            <a:endParaRPr lang="zh-CN" altLang="en-US" sz="1600" b="1" dirty="0">
              <a:solidFill>
                <a:schemeClr val="accent2"/>
              </a:solidFill>
              <a:uFillTx/>
              <a:latin typeface="+mn-ea"/>
              <a:sym typeface="+mn-ea"/>
            </a:endParaRPr>
          </a:p>
        </p:txBody>
      </p:sp>
      <p:sp>
        <p:nvSpPr>
          <p:cNvPr id="14" name="正文"/>
          <p:cNvSpPr txBox="1"/>
          <p:nvPr>
            <p:custDataLst>
              <p:tags r:id="rId6"/>
            </p:custDataLst>
          </p:nvPr>
        </p:nvSpPr>
        <p:spPr>
          <a:xfrm>
            <a:off x="1018540" y="4645978"/>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实践结束后，志愿者需撰写服务报告，记录服务过程、成果与问题。组织方通过问卷调查、座谈会等方式收集志愿者与服务对象反馈，分析服务成效与不足。基于反馈结果，优化项目设计、完善培训体系、改进管理机制，形成“实践</a:t>
            </a:r>
            <a:r>
              <a:rPr lang="en-US" altLang="zh-CN" sz="1600" kern="0" dirty="0">
                <a:ln>
                  <a:noFill/>
                  <a:prstDash val="sysDot"/>
                </a:ln>
                <a:solidFill>
                  <a:schemeClr val="tx1">
                    <a:lumMod val="85000"/>
                    <a:lumOff val="15000"/>
                  </a:schemeClr>
                </a:solidFill>
                <a:uFillTx/>
                <a:latin typeface="+mn-ea"/>
                <a:sym typeface="+mn-ea"/>
              </a:rPr>
              <a:t>—</a:t>
            </a:r>
            <a:r>
              <a:rPr lang="zh-CN" altLang="en-US" sz="1600" kern="0" dirty="0">
                <a:ln>
                  <a:noFill/>
                  <a:prstDash val="sysDot"/>
                </a:ln>
                <a:solidFill>
                  <a:schemeClr val="tx1">
                    <a:lumMod val="85000"/>
                    <a:lumOff val="15000"/>
                  </a:schemeClr>
                </a:solidFill>
                <a:uFillTx/>
                <a:latin typeface="+mn-ea"/>
                <a:sym typeface="+mn-ea"/>
              </a:rPr>
              <a:t>总结</a:t>
            </a:r>
            <a:r>
              <a:rPr lang="en-US" altLang="zh-CN" sz="1600" kern="0" dirty="0">
                <a:ln>
                  <a:noFill/>
                  <a:prstDash val="sysDot"/>
                </a:ln>
                <a:solidFill>
                  <a:schemeClr val="tx1">
                    <a:lumMod val="85000"/>
                    <a:lumOff val="15000"/>
                  </a:schemeClr>
                </a:solidFill>
                <a:uFillTx/>
                <a:latin typeface="+mn-ea"/>
                <a:sym typeface="+mn-ea"/>
              </a:rPr>
              <a:t>—</a:t>
            </a:r>
            <a:r>
              <a:rPr lang="zh-CN" altLang="en-US" sz="1600" kern="0" dirty="0">
                <a:ln>
                  <a:noFill/>
                  <a:prstDash val="sysDot"/>
                </a:ln>
                <a:solidFill>
                  <a:schemeClr val="tx1">
                    <a:lumMod val="85000"/>
                    <a:lumOff val="15000"/>
                  </a:schemeClr>
                </a:solidFill>
                <a:uFillTx/>
                <a:latin typeface="+mn-ea"/>
                <a:sym typeface="+mn-ea"/>
              </a:rPr>
              <a:t>改进”的良性循环，持续提升志愿服务质量。</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7"/>
            </p:custDataLst>
          </p:nvPr>
        </p:nvSpPr>
        <p:spPr>
          <a:xfrm>
            <a:off x="1018540" y="4362133"/>
            <a:ext cx="5184140" cy="267335"/>
          </a:xfrm>
          <a:prstGeom prst="rect">
            <a:avLst/>
          </a:prstGeom>
          <a:noFill/>
        </p:spPr>
        <p:txBody>
          <a:bodyPr wrap="square" lIns="0" tIns="0" rIns="0" bIns="0" rtlCol="0" anchor="b">
            <a:noAutofit/>
          </a:bodyPr>
          <a:p>
            <a:pPr lvl="0" algn="l">
              <a:buClrTx/>
              <a:buSzTx/>
              <a:buFontTx/>
            </a:pPr>
            <a:r>
              <a:rPr lang="en-US" altLang="zh-CN" sz="1600" b="1" dirty="0">
                <a:solidFill>
                  <a:schemeClr val="accent3"/>
                </a:solidFill>
                <a:uFillTx/>
                <a:latin typeface="+mn-ea"/>
                <a:sym typeface="+mn-ea"/>
              </a:rPr>
              <a:t>3.</a:t>
            </a:r>
            <a:r>
              <a:rPr lang="zh-CN" altLang="en-US" sz="1600" b="1" dirty="0">
                <a:solidFill>
                  <a:schemeClr val="accent3"/>
                </a:solidFill>
                <a:uFillTx/>
                <a:latin typeface="+mn-ea"/>
                <a:sym typeface="+mn-ea"/>
              </a:rPr>
              <a:t>志愿服务经验总结与反馈改进</a:t>
            </a:r>
            <a:endParaRPr lang="zh-CN" altLang="en-US" sz="1600" b="1" dirty="0">
              <a:solidFill>
                <a:schemeClr val="accent3"/>
              </a:solidFill>
              <a:uFillTx/>
              <a:latin typeface="+mn-ea"/>
              <a:sym typeface="+mn-ea"/>
            </a:endParaRPr>
          </a:p>
        </p:txBody>
      </p:sp>
      <p:pic>
        <p:nvPicPr>
          <p:cNvPr id="3" name="图片 2" descr="医生拿着心脏"/>
          <p:cNvPicPr>
            <a:picLocks noChangeAspect="1"/>
          </p:cNvPicPr>
          <p:nvPr/>
        </p:nvPicPr>
        <p:blipFill>
          <a:blip r:embed="rId8"/>
          <a:stretch>
            <a:fillRect/>
          </a:stretch>
        </p:blipFill>
        <p:spPr>
          <a:xfrm>
            <a:off x="6553835" y="1576705"/>
            <a:ext cx="5135880" cy="3429000"/>
          </a:xfrm>
          <a:prstGeom prst="rect">
            <a:avLst/>
          </a:prstGeom>
        </p:spPr>
      </p:pic>
    </p:spTree>
    <p:custDataLst>
      <p:tags r:id="rId9"/>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66545" y="262255"/>
            <a:ext cx="9929495" cy="96774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3600">
                <a:solidFill>
                  <a:schemeClr val="accent6">
                    <a:lumMod val="75000"/>
                  </a:schemeClr>
                </a:solidFill>
              </a:rPr>
              <a:t>三、维护交通</a:t>
            </a:r>
            <a:endParaRPr lang="zh-CN" altLang="en-US" sz="3600">
              <a:solidFill>
                <a:schemeClr val="accent6">
                  <a:lumMod val="75000"/>
                </a:schemeClr>
              </a:solidFill>
            </a:endParaRPr>
          </a:p>
          <a:p>
            <a:pPr>
              <a:lnSpc>
                <a:spcPct val="130000"/>
              </a:lnSpc>
            </a:pPr>
            <a:r>
              <a:rPr lang="zh-CN" altLang="en-US" sz="2800">
                <a:solidFill>
                  <a:schemeClr val="accent6">
                    <a:lumMod val="75000"/>
                  </a:schemeClr>
                </a:solidFill>
              </a:rPr>
              <a:t>（一）学习知识</a:t>
            </a:r>
            <a:endParaRPr lang="zh-CN" altLang="en-US" sz="2800">
              <a:solidFill>
                <a:schemeClr val="accent6">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交通信号是规范交通行为的重要工具，包括信号灯、标志和标线，必须严格识别并遵守以确保安全。</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en-US" altLang="en-US" sz="1900" b="1">
                <a:solidFill>
                  <a:schemeClr val="accent1"/>
                </a:solidFill>
                <a:latin typeface="+mn-ea"/>
                <a:cs typeface="+mn-ea"/>
              </a:rPr>
              <a:t>1. </a:t>
            </a:r>
            <a:r>
              <a:rPr lang="zh-CN" altLang="en-US" sz="1900" b="1">
                <a:solidFill>
                  <a:schemeClr val="accent1"/>
                </a:solidFill>
                <a:latin typeface="+mn-ea"/>
                <a:cs typeface="+mn-ea"/>
              </a:rPr>
              <a:t>道路交通法规基础知识</a:t>
            </a:r>
            <a:endParaRPr lang="zh-CN" altLang="en-US" sz="19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通行规则明确机动车、非机动车和行人的权利与义务，是维护交通秩序、预防事故的关键。</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en-US" altLang="en-US" sz="1900" b="1">
                <a:solidFill>
                  <a:schemeClr val="accent3"/>
                </a:solidFill>
                <a:latin typeface="+mn-ea"/>
                <a:cs typeface="+mn-ea"/>
              </a:rPr>
              <a:t>3. </a:t>
            </a:r>
            <a:r>
              <a:rPr lang="zh-CN" altLang="en-US" sz="1900" b="1">
                <a:solidFill>
                  <a:schemeClr val="accent3"/>
                </a:solidFill>
                <a:latin typeface="+mn-ea"/>
                <a:cs typeface="+mn-ea"/>
              </a:rPr>
              <a:t>交通管理的基本原理与方法</a:t>
            </a:r>
            <a:endParaRPr lang="zh-CN" altLang="en-US" sz="19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《中华人民共和国道路交通安全法》规定车辆注册、年检和驾驶人资格审核，以保障道路交通安全。</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280" y="2781935"/>
            <a:ext cx="3534410" cy="6083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1900" b="1">
                <a:solidFill>
                  <a:schemeClr val="accent2"/>
                </a:solidFill>
                <a:latin typeface="+mn-ea"/>
                <a:cs typeface="+mn-ea"/>
              </a:rPr>
              <a:t>2. </a:t>
            </a:r>
            <a:r>
              <a:rPr lang="zh-CN" altLang="en-US" sz="1900" b="1">
                <a:solidFill>
                  <a:schemeClr val="accent2"/>
                </a:solidFill>
                <a:latin typeface="+mn-ea"/>
                <a:cs typeface="+mn-ea"/>
              </a:rPr>
              <a:t>交通秩序维护的重要性与意义</a:t>
            </a:r>
            <a:endParaRPr lang="zh-CN" altLang="en-US" sz="1900" b="1">
              <a:solidFill>
                <a:schemeClr val="accent2"/>
              </a:solidFill>
              <a:latin typeface="+mn-ea"/>
              <a:cs typeface="+mn-ea"/>
            </a:endParaRPr>
          </a:p>
        </p:txBody>
      </p:sp>
      <p:pic>
        <p:nvPicPr>
          <p:cNvPr id="25" name="图片 24" descr="/data/temp/7cdc7301-96e6-4d8c-b3ad-05eb5e968c11/9a0d24af-a5a6-11f0-a124-ba0afc04f422.jpg@base@tag=imgScale&amp;m=1&amp;w=450&amp;h=450&amp;q=959a0d24af-a5a6-11f0-a124-ba0afc04f422"/>
          <p:cNvPicPr>
            <a:picLocks noChangeAspect="1"/>
          </p:cNvPicPr>
          <p:nvPr>
            <p:custDataLst>
              <p:tags r:id="rId8"/>
            </p:custDataLst>
          </p:nvPr>
        </p:nvPicPr>
        <p:blipFill rotWithShape="1">
          <a:blip r:embed="rId9"/>
          <a:srcRect l="14844" r="14844"/>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7cdc7301-96e6-4d8c-b3ad-05eb5e968c11/9a0d2b18-a5a6-11f0-a124-ba0afc04f422.jpg@base@tag=imgScale&amp;m=1&amp;w=450&amp;h=450&amp;q=959a0d2b18-a5a6-11f0-a124-ba0afc04f422"/>
          <p:cNvPicPr>
            <a:picLocks noChangeAspect="1"/>
          </p:cNvPicPr>
          <p:nvPr>
            <p:custDataLst>
              <p:tags r:id="rId10"/>
            </p:custDataLst>
          </p:nvPr>
        </p:nvPicPr>
        <p:blipFill rotWithShape="1">
          <a:blip r:embed="rId11"/>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7cdc7301-96e6-4d8c-b3ad-05eb5e968c11/9a0d2c21-a5a6-11f0-a124-ba0afc04f422.jpg@base@tag=imgScale&amp;m=1&amp;w=450&amp;h=450&amp;q=959a0d2c21-a5a6-11f0-a124-ba0afc04f422"/>
          <p:cNvPicPr>
            <a:picLocks noChangeAspect="1"/>
          </p:cNvPicPr>
          <p:nvPr>
            <p:custDataLst>
              <p:tags r:id="rId12"/>
            </p:custDataLst>
          </p:nvPr>
        </p:nvPicPr>
        <p:blipFill>
          <a:blip r:embed="rId13"/>
          <a:srcRect t="16667" b="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58265" y="443230"/>
            <a:ext cx="10163810" cy="441960"/>
          </a:xfrm>
        </p:spPr>
        <p:txBody>
          <a:bodyPr>
            <a:noAutofit/>
          </a:bodyPr>
          <a:lstStyle/>
          <a:p>
            <a:r>
              <a:rPr lang="zh-CN" altLang="en-US" sz="2800">
                <a:solidFill>
                  <a:schemeClr val="accent6">
                    <a:lumMod val="75000"/>
                  </a:schemeClr>
                </a:solidFill>
              </a:rPr>
              <a:t>（二）掌握技能</a:t>
            </a:r>
            <a:endParaRPr lang="zh-CN" altLang="en-US" sz="2800">
              <a:solidFill>
                <a:schemeClr val="accent6">
                  <a:lumMod val="75000"/>
                </a:schemeClr>
              </a:solidFill>
            </a:endParaRPr>
          </a:p>
        </p:txBody>
      </p:sp>
      <p:pic>
        <p:nvPicPr>
          <p:cNvPr id="129" name="图片 128" descr="/data/temp/0569d402-eaeb-471a-8e60-23a2dd80b36d/985edc83-a5a6-11f0-9d13-ba1634994f9a.jpg@base@tag=imgScale&amp;m=1&amp;w=1537&amp;h=1903&amp;q=95985edc83-a5a6-11f0-9d13-ba1634994f9a"/>
          <p:cNvPicPr>
            <a:picLocks noChangeAspect="1"/>
          </p:cNvPicPr>
          <p:nvPr>
            <p:custDataLst>
              <p:tags r:id="rId2"/>
            </p:custDataLst>
          </p:nvPr>
        </p:nvPicPr>
        <p:blipFill rotWithShape="1">
          <a:blip r:embed="rId3"/>
          <a:srcRect l="12235"/>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23382" y="1114282"/>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623570" y="1557020"/>
            <a:ext cx="581533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交通指挥手势是交通警察在道路上指挥交通的重要工具，具有统一规范的动作标准。常见的指挥手势包括直行信号、左转弯信号、停止信号、变道信号等。</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64653" y="1178931"/>
            <a:ext cx="4654677" cy="355566"/>
          </a:xfrm>
          <a:prstGeom prst="rect">
            <a:avLst/>
          </a:prstGeom>
          <a:noFill/>
        </p:spPr>
        <p:txBody>
          <a:bodyPr wrap="square" lIns="0" tIns="0" rIns="0" bIns="71755" rtlCol="0" anchor="b" anchorCtr="0">
            <a:noAutofit/>
          </a:bodyPr>
          <a:lstStyle/>
          <a:p>
            <a:pPr indent="0" algn="l" fontAlgn="auto">
              <a:lnSpc>
                <a:spcPct val="120000"/>
              </a:lnSpc>
            </a:pPr>
            <a:r>
              <a:rPr lang="en-US" altLang="zh-CN" sz="1600" b="1" dirty="0">
                <a:solidFill>
                  <a:schemeClr val="tx1">
                    <a:lumMod val="85000"/>
                    <a:lumOff val="15000"/>
                  </a:schemeClr>
                </a:solidFill>
                <a:uFillTx/>
                <a:latin typeface="+mn-ea"/>
                <a:sym typeface="+mn-ea"/>
              </a:rPr>
              <a:t>1. </a:t>
            </a:r>
            <a:r>
              <a:rPr lang="zh-CN" altLang="en-US" sz="1600" b="1" dirty="0">
                <a:solidFill>
                  <a:schemeClr val="tx1">
                    <a:lumMod val="85000"/>
                    <a:lumOff val="15000"/>
                  </a:schemeClr>
                </a:solidFill>
                <a:uFillTx/>
                <a:latin typeface="+mn-ea"/>
                <a:sym typeface="+mn-ea"/>
              </a:rPr>
              <a:t>交通指挥手势的标准与运用</a:t>
            </a:r>
            <a:endParaRPr lang="zh-CN" altLang="en-US" sz="16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24015" y="1115550"/>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623570" y="3176905"/>
            <a:ext cx="5711825"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交通疏导需根据道路条件、交通流量等因素制定策略。在交通流量高峰时段，可通过增设临时车道、调整信号灯配时等方式提高通行能力；针对因交通事故、道路施工等引发的局部拥堵，需迅速采取分流措施，引导车辆绕行。</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64653" y="2798307"/>
            <a:ext cx="4654677" cy="355566"/>
          </a:xfrm>
          <a:prstGeom prst="rect">
            <a:avLst/>
          </a:prstGeom>
          <a:noFill/>
        </p:spPr>
        <p:txBody>
          <a:bodyPr wrap="square" lIns="0" tIns="0" rIns="0" bIns="71755" rtlCol="0" anchor="b" anchorCtr="0">
            <a:noAutofit/>
          </a:bodyPr>
          <a:lstStyle/>
          <a:p>
            <a:pPr indent="0" algn="l" fontAlgn="auto">
              <a:lnSpc>
                <a:spcPct val="120000"/>
              </a:lnSpc>
            </a:pPr>
            <a:r>
              <a:rPr lang="en-US" altLang="zh-CN" sz="1600" b="1" dirty="0">
                <a:solidFill>
                  <a:schemeClr val="tx1">
                    <a:lumMod val="85000"/>
                    <a:lumOff val="15000"/>
                  </a:schemeClr>
                </a:solidFill>
                <a:uFillTx/>
                <a:latin typeface="+mn-ea"/>
                <a:sym typeface="+mn-ea"/>
              </a:rPr>
              <a:t>2. </a:t>
            </a:r>
            <a:r>
              <a:rPr lang="zh-CN" altLang="en-US" sz="1600" b="1" dirty="0">
                <a:solidFill>
                  <a:schemeClr val="tx1">
                    <a:lumMod val="85000"/>
                    <a:lumOff val="15000"/>
                  </a:schemeClr>
                </a:solidFill>
                <a:uFillTx/>
                <a:latin typeface="+mn-ea"/>
                <a:sym typeface="+mn-ea"/>
              </a:rPr>
              <a:t>交通疏导与拥堵处理技巧</a:t>
            </a:r>
            <a:endParaRPr lang="zh-CN" altLang="en-US" sz="16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24015" y="2734926"/>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622300" y="5274945"/>
            <a:ext cx="581660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交通事故发生后，现场处理需遵循</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安全第一、快速处置</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原则。</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43063" y="4704068"/>
            <a:ext cx="4654677" cy="355566"/>
          </a:xfrm>
          <a:prstGeom prst="rect">
            <a:avLst/>
          </a:prstGeom>
          <a:noFill/>
        </p:spPr>
        <p:txBody>
          <a:bodyPr wrap="square" lIns="0" tIns="0" rIns="0" bIns="71755" rtlCol="0" anchor="b" anchorCtr="0">
            <a:noAutofit/>
          </a:bodyPr>
          <a:lstStyle/>
          <a:p>
            <a:pPr indent="0" algn="l" fontAlgn="auto">
              <a:lnSpc>
                <a:spcPct val="120000"/>
              </a:lnSpc>
            </a:pPr>
            <a:r>
              <a:rPr lang="en-US" altLang="zh-CN" sz="1600" b="1" dirty="0">
                <a:solidFill>
                  <a:schemeClr val="tx1">
                    <a:lumMod val="85000"/>
                    <a:lumOff val="15000"/>
                  </a:schemeClr>
                </a:solidFill>
                <a:uFillTx/>
                <a:latin typeface="+mn-ea"/>
                <a:sym typeface="+mn-ea"/>
              </a:rPr>
              <a:t>3. </a:t>
            </a:r>
            <a:r>
              <a:rPr lang="zh-CN" altLang="en-US" sz="1600" b="1" dirty="0">
                <a:solidFill>
                  <a:schemeClr val="tx1">
                    <a:lumMod val="85000"/>
                    <a:lumOff val="15000"/>
                  </a:schemeClr>
                </a:solidFill>
                <a:uFillTx/>
                <a:latin typeface="+mn-ea"/>
                <a:sym typeface="+mn-ea"/>
              </a:rPr>
              <a:t>交通事故现场的初步处理流程</a:t>
            </a:r>
            <a:endParaRPr lang="zh-CN" altLang="en-US" sz="16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22110" y="470418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04509" y="1196043"/>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02604" y="478468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04509" y="2815420"/>
            <a:ext cx="269493" cy="269493"/>
          </a:xfrm>
          <a:prstGeom prst="rect">
            <a:avLst/>
          </a:prstGeom>
        </p:spPr>
      </p:pic>
    </p:spTree>
    <p:custDataLst>
      <p:tags r:id="rId2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44482" y="109728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（三）躬行实践</a:t>
            </a:r>
            <a:endParaRPr lang="zh-CN" altLang="en-US" sz="2800">
              <a:solidFill>
                <a:schemeClr val="accent6">
                  <a:lumMod val="75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日常交通秩序维护需在学校、商场、路口等重点区域开展巡查与指挥。</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65" y="2832735"/>
            <a:ext cx="2844800" cy="45529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日常交通秩序维护实践操作</a:t>
            </a:r>
            <a:endParaRPr lang="zh-CN" altLang="en-US"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5990" y="3652520"/>
            <a:ext cx="2844800" cy="160528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特殊时段交通流量激增，疏导难度加大。在高峰时段，需提前研判交通流量变化趋势，增派人员加强指挥，采用交替放行、单向通行等灵活措施优化交通组织。</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特殊时段（如高峰期、节假日）交通疏导</a:t>
            </a:r>
            <a:endParaRPr lang="zh-CN" altLang="en-US"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对交通违法行为的劝导与纠正需秉持依法依规、文明劝导原则。</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225" y="2849880"/>
            <a:ext cx="2844800" cy="443230"/>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3"/>
                </a:solidFill>
                <a:latin typeface="+mn-ea"/>
                <a:cs typeface="+mn-ea"/>
              </a:rPr>
              <a:t>交通违法行为的劝导与纠正</a:t>
            </a:r>
            <a:endParaRPr lang="zh-CN" altLang="en-US"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39850" y="194945"/>
            <a:ext cx="9672955" cy="112268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向善生长</a:t>
            </a:r>
            <a:r>
              <a:rPr lang="en-US" altLang="zh-CN" sz="3600">
                <a:solidFill>
                  <a:schemeClr val="accent6">
                    <a:lumMod val="75000"/>
                  </a:schemeClr>
                </a:solidFill>
              </a:rPr>
              <a:t>，</a:t>
            </a:r>
            <a:r>
              <a:rPr lang="zh-CN" altLang="en-US" sz="3600">
                <a:solidFill>
                  <a:schemeClr val="accent6">
                    <a:lumMod val="75000"/>
                  </a:schemeClr>
                </a:solidFill>
              </a:rPr>
              <a:t>愿爱无忧</a:t>
            </a:r>
            <a:endParaRPr lang="zh-CN" altLang="en-US" sz="3600">
              <a:solidFill>
                <a:schemeClr val="accent6">
                  <a:lumMod val="75000"/>
                </a:schemeClr>
              </a:solidFill>
            </a:endParaRPr>
          </a:p>
        </p:txBody>
      </p:sp>
      <p:pic>
        <p:nvPicPr>
          <p:cNvPr id="3" name="751524544b6d4c88bf2ea53d450e66de">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339850" y="1317625"/>
            <a:ext cx="9673590" cy="544385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任务三　</a:t>
            </a:r>
            <a:br>
              <a:rPr lang="zh-CN" altLang="en-US" sz="6600">
                <a:solidFill>
                  <a:schemeClr val="accent1">
                    <a:lumMod val="50000"/>
                  </a:schemeClr>
                </a:solidFill>
              </a:rPr>
            </a:br>
            <a:r>
              <a:rPr lang="zh-CN" altLang="en-US" sz="6600">
                <a:solidFill>
                  <a:schemeClr val="accent1">
                    <a:lumMod val="50000"/>
                  </a:schemeClr>
                </a:solidFill>
              </a:rPr>
              <a:t>环保服务</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397000" y="210185"/>
            <a:ext cx="9836785" cy="1061085"/>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一、绿化环保</a:t>
            </a:r>
            <a:endParaRPr lang="zh-CN" altLang="en-US" sz="3600">
              <a:solidFill>
                <a:schemeClr val="accent6">
                  <a:lumMod val="75000"/>
                </a:schemeClr>
              </a:solidFill>
            </a:endParaRPr>
          </a:p>
          <a:p>
            <a:r>
              <a:rPr lang="zh-CN" altLang="en-US" sz="2800">
                <a:solidFill>
                  <a:schemeClr val="accent6">
                    <a:lumMod val="75000"/>
                  </a:schemeClr>
                </a:solidFill>
              </a:rPr>
              <a:t>（一）学习知识</a:t>
            </a:r>
            <a:endParaRPr lang="zh-CN" altLang="en-US" sz="2800">
              <a:solidFill>
                <a:schemeClr val="accent6">
                  <a:lumMod val="75000"/>
                </a:schemeClr>
              </a:solidFill>
            </a:endParaRPr>
          </a:p>
        </p:txBody>
      </p:sp>
      <p:sp>
        <p:nvSpPr>
          <p:cNvPr id="2" name="矩形: 圆角 44"/>
          <p:cNvSpPr/>
          <p:nvPr>
            <p:custDataLst>
              <p:tags r:id="rId2"/>
            </p:custDataLst>
          </p:nvPr>
        </p:nvSpPr>
        <p:spPr>
          <a:xfrm>
            <a:off x="754380" y="1470025"/>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alpha val="100000"/>
                  </a:schemeClr>
                </a:gs>
                <a:gs pos="100000">
                  <a:schemeClr val="accent1">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5" name="矩形 4"/>
          <p:cNvSpPr/>
          <p:nvPr>
            <p:custDataLst>
              <p:tags r:id="rId3"/>
            </p:custDataLst>
          </p:nvPr>
        </p:nvSpPr>
        <p:spPr>
          <a:xfrm>
            <a:off x="995680" y="1470660"/>
            <a:ext cx="2272030" cy="1472566"/>
          </a:xfrm>
          <a:prstGeom prst="rect">
            <a:avLst/>
          </a:prstGeom>
          <a:noFill/>
        </p:spPr>
        <p:txBody>
          <a:bodyPr wrap="square" lIns="0" tIns="0" rIns="0" bIns="0" rtlCol="0" anchor="ctr">
            <a:noAutofit/>
          </a:bodyPr>
          <a:p>
            <a:pPr algn="ctr">
              <a:spcBef>
                <a:spcPct val="0"/>
              </a:spcBef>
              <a:spcAft>
                <a:spcPct val="0"/>
              </a:spcAft>
            </a:pPr>
            <a:r>
              <a:rPr lang="en-US" altLang="zh-CN" sz="2400" b="1" dirty="0">
                <a:solidFill>
                  <a:schemeClr val="accent1"/>
                </a:solidFill>
                <a:latin typeface="+mn-ea"/>
                <a:cs typeface="+mn-ea"/>
              </a:rPr>
              <a:t>1. </a:t>
            </a:r>
            <a:r>
              <a:rPr lang="zh-CN" altLang="en-US" sz="2400" b="1" dirty="0">
                <a:solidFill>
                  <a:schemeClr val="accent1"/>
                </a:solidFill>
                <a:latin typeface="+mn-ea"/>
                <a:cs typeface="+mn-ea"/>
              </a:rPr>
              <a:t>生态环境保护的基本理论</a:t>
            </a:r>
            <a:endParaRPr lang="zh-CN" altLang="en-US" sz="2400" b="1" dirty="0">
              <a:solidFill>
                <a:schemeClr val="accent1"/>
              </a:solidFill>
              <a:latin typeface="+mn-ea"/>
              <a:cs typeface="+mn-ea"/>
            </a:endParaRPr>
          </a:p>
        </p:txBody>
      </p:sp>
      <p:sp>
        <p:nvSpPr>
          <p:cNvPr id="6" name="矩形 5"/>
          <p:cNvSpPr/>
          <p:nvPr>
            <p:custDataLst>
              <p:tags r:id="rId4"/>
            </p:custDataLst>
          </p:nvPr>
        </p:nvSpPr>
        <p:spPr>
          <a:xfrm>
            <a:off x="3630930" y="1470660"/>
            <a:ext cx="7923528" cy="1472566"/>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生态环境保护基于生态学、环境科学等理论，旨在维护生态系统平衡与生物多样性。核心理论包括生态系统服务功能理论，强调生态系统为人类提供的物质生产、气候调节、水土保持等服务价值</a:t>
            </a:r>
            <a:r>
              <a:rPr lang="en-US" altLang="zh-CN" sz="1600" dirty="0">
                <a:solidFill>
                  <a:schemeClr val="tx1">
                    <a:lumMod val="85000"/>
                    <a:lumOff val="15000"/>
                  </a:schemeClr>
                </a:solidFill>
                <a:latin typeface="+mn-ea"/>
                <a:cs typeface="+mn-ea"/>
              </a:rPr>
              <a:t>。</a:t>
            </a:r>
            <a:endParaRPr lang="en-US" altLang="zh-CN" sz="1600" dirty="0">
              <a:solidFill>
                <a:schemeClr val="tx1">
                  <a:lumMod val="85000"/>
                  <a:lumOff val="15000"/>
                </a:schemeClr>
              </a:solidFill>
              <a:latin typeface="+mn-ea"/>
              <a:cs typeface="+mn-ea"/>
            </a:endParaRPr>
          </a:p>
        </p:txBody>
      </p:sp>
      <p:cxnSp>
        <p:nvCxnSpPr>
          <p:cNvPr id="7" name="直接连接符 6"/>
          <p:cNvCxnSpPr/>
          <p:nvPr>
            <p:custDataLst>
              <p:tags r:id="rId5"/>
            </p:custDataLst>
          </p:nvPr>
        </p:nvCxnSpPr>
        <p:spPr>
          <a:xfrm>
            <a:off x="3426460" y="1749425"/>
            <a:ext cx="0" cy="915035"/>
          </a:xfrm>
          <a:prstGeom prst="line">
            <a:avLst/>
          </a:prstGeom>
          <a:ln w="12700">
            <a:gradFill flip="none" rotWithShape="1">
              <a:gsLst>
                <a:gs pos="0">
                  <a:schemeClr val="accent1">
                    <a:alpha val="0"/>
                  </a:schemeClr>
                </a:gs>
                <a:gs pos="53000">
                  <a:schemeClr val="accent1">
                    <a:alpha val="10000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8" name="矩形: 圆角 44"/>
          <p:cNvSpPr/>
          <p:nvPr>
            <p:custDataLst>
              <p:tags r:id="rId6"/>
            </p:custDataLst>
          </p:nvPr>
        </p:nvSpPr>
        <p:spPr>
          <a:xfrm>
            <a:off x="754380" y="3192145"/>
            <a:ext cx="10800080" cy="1473200"/>
          </a:xfrm>
          <a:prstGeom prst="roundRect">
            <a:avLst>
              <a:gd name="adj" fmla="val 5124"/>
            </a:avLst>
          </a:prstGeom>
          <a:gradFill>
            <a:gsLst>
              <a:gs pos="0">
                <a:schemeClr val="accent2">
                  <a:lumMod val="5000"/>
                  <a:lumOff val="95000"/>
                  <a:alpha val="0"/>
                </a:schemeClr>
              </a:gs>
              <a:gs pos="100000">
                <a:schemeClr val="accent2">
                  <a:lumMod val="20000"/>
                  <a:lumOff val="80000"/>
                  <a:alpha val="20000"/>
                </a:schemeClr>
              </a:gs>
            </a:gsLst>
            <a:lin ang="0" scaled="0"/>
          </a:gradFill>
          <a:ln w="9525">
            <a:gradFill flip="none" rotWithShape="1">
              <a:gsLst>
                <a:gs pos="0">
                  <a:schemeClr val="accent2">
                    <a:lumMod val="20000"/>
                    <a:lumOff val="80000"/>
                    <a:alpha val="100000"/>
                  </a:schemeClr>
                </a:gs>
                <a:gs pos="100000">
                  <a:schemeClr val="accent2">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20" name="矩形 19"/>
          <p:cNvSpPr/>
          <p:nvPr>
            <p:custDataLst>
              <p:tags r:id="rId7"/>
            </p:custDataLst>
          </p:nvPr>
        </p:nvSpPr>
        <p:spPr>
          <a:xfrm>
            <a:off x="3630930" y="3192780"/>
            <a:ext cx="7923527" cy="1472566"/>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绿化种植与养护涉及植物生理学、土壤学、园林学等多学科知识。种植技术原理包括植物的生态习性（光照、水分、土壤需求）匹配，如喜阳植物应种植在阳光充足区域；苗木移栽的根系保护与定植技术，确保植物成活率。</a:t>
            </a:r>
            <a:endParaRPr lang="zh-CN" altLang="en-US" sz="1600" dirty="0">
              <a:solidFill>
                <a:schemeClr val="tx1">
                  <a:lumMod val="85000"/>
                  <a:lumOff val="15000"/>
                </a:schemeClr>
              </a:solidFill>
              <a:latin typeface="+mn-ea"/>
              <a:cs typeface="+mn-ea"/>
            </a:endParaRPr>
          </a:p>
        </p:txBody>
      </p:sp>
      <p:cxnSp>
        <p:nvCxnSpPr>
          <p:cNvPr id="21" name="直接连接符 20"/>
          <p:cNvCxnSpPr/>
          <p:nvPr>
            <p:custDataLst>
              <p:tags r:id="rId8"/>
            </p:custDataLst>
          </p:nvPr>
        </p:nvCxnSpPr>
        <p:spPr>
          <a:xfrm>
            <a:off x="3426460" y="3471545"/>
            <a:ext cx="0" cy="915035"/>
          </a:xfrm>
          <a:prstGeom prst="line">
            <a:avLst/>
          </a:prstGeom>
          <a:ln w="12700">
            <a:gradFill flip="none" rotWithShape="1">
              <a:gsLst>
                <a:gs pos="0">
                  <a:schemeClr val="accent2">
                    <a:alpha val="0"/>
                  </a:schemeClr>
                </a:gs>
                <a:gs pos="53000">
                  <a:schemeClr val="accent2">
                    <a:alpha val="100000"/>
                  </a:schemeClr>
                </a:gs>
                <a:gs pos="100000">
                  <a:schemeClr val="accent2">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2" name="矩形: 圆角 44"/>
          <p:cNvSpPr/>
          <p:nvPr>
            <p:custDataLst>
              <p:tags r:id="rId9"/>
            </p:custDataLst>
          </p:nvPr>
        </p:nvSpPr>
        <p:spPr>
          <a:xfrm>
            <a:off x="754380" y="4914265"/>
            <a:ext cx="10800080" cy="1473200"/>
          </a:xfrm>
          <a:prstGeom prst="roundRect">
            <a:avLst>
              <a:gd name="adj" fmla="val 5124"/>
            </a:avLst>
          </a:prstGeom>
          <a:gradFill>
            <a:gsLst>
              <a:gs pos="0">
                <a:schemeClr val="accent1">
                  <a:lumMod val="5000"/>
                  <a:lumOff val="95000"/>
                  <a:alpha val="0"/>
                </a:schemeClr>
              </a:gs>
              <a:gs pos="100000">
                <a:schemeClr val="accent1">
                  <a:lumMod val="20000"/>
                  <a:lumOff val="80000"/>
                  <a:alpha val="20000"/>
                </a:schemeClr>
              </a:gs>
            </a:gsLst>
            <a:lin ang="0" scaled="0"/>
          </a:gradFill>
          <a:ln w="9525">
            <a:gradFill flip="none" rotWithShape="1">
              <a:gsLst>
                <a:gs pos="0">
                  <a:schemeClr val="accent1">
                    <a:lumMod val="20000"/>
                    <a:lumOff val="80000"/>
                    <a:alpha val="100000"/>
                  </a:schemeClr>
                </a:gs>
                <a:gs pos="100000">
                  <a:schemeClr val="accent1">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23" name="矩形 22"/>
          <p:cNvSpPr/>
          <p:nvPr>
            <p:custDataLst>
              <p:tags r:id="rId10"/>
            </p:custDataLst>
          </p:nvPr>
        </p:nvSpPr>
        <p:spPr>
          <a:xfrm>
            <a:off x="3630930" y="4914265"/>
            <a:ext cx="7923525" cy="1472568"/>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常见环境问题包括大气污染、水污染、土壤污染等。大气污染主要由工业废气排放、机动车尾气、燃煤等导致，治理方法包括优化能源结构、加强工业废气治理、推广新能源汽车等</a:t>
            </a:r>
            <a:r>
              <a:rPr lang="en-US" altLang="zh-CN" sz="1600" dirty="0">
                <a:solidFill>
                  <a:schemeClr val="tx1">
                    <a:lumMod val="85000"/>
                    <a:lumOff val="15000"/>
                  </a:schemeClr>
                </a:solidFill>
                <a:latin typeface="+mn-ea"/>
                <a:cs typeface="+mn-ea"/>
              </a:rPr>
              <a:t>。</a:t>
            </a:r>
            <a:endParaRPr lang="en-US" altLang="zh-CN" sz="1600" dirty="0">
              <a:solidFill>
                <a:schemeClr val="tx1">
                  <a:lumMod val="85000"/>
                  <a:lumOff val="15000"/>
                </a:schemeClr>
              </a:solidFill>
              <a:latin typeface="+mn-ea"/>
              <a:cs typeface="+mn-ea"/>
            </a:endParaRPr>
          </a:p>
        </p:txBody>
      </p:sp>
      <p:cxnSp>
        <p:nvCxnSpPr>
          <p:cNvPr id="24" name="直接连接符 23"/>
          <p:cNvCxnSpPr/>
          <p:nvPr>
            <p:custDataLst>
              <p:tags r:id="rId11"/>
            </p:custDataLst>
          </p:nvPr>
        </p:nvCxnSpPr>
        <p:spPr>
          <a:xfrm>
            <a:off x="3426460" y="5193030"/>
            <a:ext cx="0" cy="915035"/>
          </a:xfrm>
          <a:prstGeom prst="line">
            <a:avLst/>
          </a:prstGeom>
          <a:ln w="12700">
            <a:gradFill flip="none" rotWithShape="1">
              <a:gsLst>
                <a:gs pos="0">
                  <a:schemeClr val="accent1">
                    <a:alpha val="0"/>
                  </a:schemeClr>
                </a:gs>
                <a:gs pos="53000">
                  <a:schemeClr val="accent1">
                    <a:alpha val="10000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5" name="矩形 24"/>
          <p:cNvSpPr/>
          <p:nvPr>
            <p:custDataLst>
              <p:tags r:id="rId12"/>
            </p:custDataLst>
          </p:nvPr>
        </p:nvSpPr>
        <p:spPr>
          <a:xfrm>
            <a:off x="995680" y="3192780"/>
            <a:ext cx="2272030" cy="1472566"/>
          </a:xfrm>
          <a:prstGeom prst="rect">
            <a:avLst/>
          </a:prstGeom>
          <a:noFill/>
        </p:spPr>
        <p:txBody>
          <a:bodyPr wrap="square" lIns="0" tIns="0" rIns="0" bIns="0" rtlCol="0" anchor="ctr">
            <a:noAutofit/>
          </a:bodyPr>
          <a:p>
            <a:pPr algn="ctr">
              <a:spcBef>
                <a:spcPct val="0"/>
              </a:spcBef>
              <a:spcAft>
                <a:spcPct val="0"/>
              </a:spcAft>
            </a:pPr>
            <a:r>
              <a:rPr lang="en-US" altLang="zh-CN" sz="2400" b="1" dirty="0">
                <a:solidFill>
                  <a:schemeClr val="accent2"/>
                </a:solidFill>
                <a:latin typeface="+mn-ea"/>
                <a:cs typeface="+mn-ea"/>
              </a:rPr>
              <a:t>2. </a:t>
            </a:r>
            <a:r>
              <a:rPr lang="zh-CN" altLang="en-US" sz="2400" b="1" dirty="0">
                <a:solidFill>
                  <a:schemeClr val="accent2"/>
                </a:solidFill>
                <a:latin typeface="+mn-ea"/>
                <a:cs typeface="+mn-ea"/>
              </a:rPr>
              <a:t>绿化种植与养护的技术原理</a:t>
            </a:r>
            <a:endParaRPr lang="zh-CN" altLang="en-US" sz="2400" b="1" dirty="0">
              <a:solidFill>
                <a:schemeClr val="accent2"/>
              </a:solidFill>
              <a:latin typeface="+mn-ea"/>
              <a:cs typeface="+mn-ea"/>
            </a:endParaRPr>
          </a:p>
        </p:txBody>
      </p:sp>
      <p:sp>
        <p:nvSpPr>
          <p:cNvPr id="26" name="矩形 25"/>
          <p:cNvSpPr/>
          <p:nvPr>
            <p:custDataLst>
              <p:tags r:id="rId13"/>
            </p:custDataLst>
          </p:nvPr>
        </p:nvSpPr>
        <p:spPr>
          <a:xfrm>
            <a:off x="995680" y="4913630"/>
            <a:ext cx="2272030" cy="1473836"/>
          </a:xfrm>
          <a:prstGeom prst="rect">
            <a:avLst/>
          </a:prstGeom>
          <a:noFill/>
        </p:spPr>
        <p:txBody>
          <a:bodyPr wrap="square" lIns="0" tIns="0" rIns="0" bIns="0" rtlCol="0" anchor="ctr">
            <a:noAutofit/>
          </a:bodyPr>
          <a:p>
            <a:pPr algn="ctr">
              <a:spcBef>
                <a:spcPct val="0"/>
              </a:spcBef>
              <a:spcAft>
                <a:spcPct val="0"/>
              </a:spcAft>
            </a:pPr>
            <a:r>
              <a:rPr lang="en-US" altLang="zh-CN" sz="2400" b="1" dirty="0">
                <a:solidFill>
                  <a:schemeClr val="accent1"/>
                </a:solidFill>
                <a:latin typeface="+mn-ea"/>
                <a:cs typeface="+mn-ea"/>
              </a:rPr>
              <a:t>3. </a:t>
            </a:r>
            <a:r>
              <a:rPr lang="zh-CN" altLang="en-US" sz="2400" b="1" dirty="0">
                <a:solidFill>
                  <a:schemeClr val="accent1"/>
                </a:solidFill>
                <a:latin typeface="+mn-ea"/>
                <a:cs typeface="+mn-ea"/>
              </a:rPr>
              <a:t>常见环境问题的成因与治理方法</a:t>
            </a:r>
            <a:endParaRPr lang="zh-CN" altLang="en-US" sz="2400" b="1" dirty="0">
              <a:solidFill>
                <a:schemeClr val="accent1"/>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84935" y="441325"/>
            <a:ext cx="1032637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（二）掌握技能</a:t>
            </a:r>
            <a:endParaRPr lang="zh-CN" altLang="en-US" sz="2800">
              <a:solidFill>
                <a:schemeClr val="accent6">
                  <a:lumMod val="75000"/>
                </a:schemeClr>
              </a:solidFill>
            </a:endParaRPr>
          </a:p>
        </p:txBody>
      </p:sp>
      <p:sp>
        <p:nvSpPr>
          <p:cNvPr id="7" name="椭圆 1"/>
          <p:cNvSpPr/>
          <p:nvPr>
            <p:custDataLst>
              <p:tags r:id="rId2"/>
            </p:custDataLst>
          </p:nvPr>
        </p:nvSpPr>
        <p:spPr>
          <a:xfrm rot="10800000">
            <a:off x="5922159" y="1243768"/>
            <a:ext cx="1888018" cy="1888018"/>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335792" y="1243768"/>
            <a:ext cx="1888018" cy="1888018"/>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2605902" y="5065528"/>
            <a:ext cx="6933509" cy="7722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学习环境监测技能，涵盖大气、水、土壤等环境要素的监测，包括使用空气质量监测仪器和水质检测设备，采集土壤样本，分析土壤肥力、重金属含量等，并准确记录监测数据，采用标准化表格记录监测信息，为环境评估与治理提供数据支持。</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2605902" y="4624800"/>
            <a:ext cx="6933509" cy="368332"/>
          </a:xfrm>
          <a:prstGeom prst="rect">
            <a:avLst/>
          </a:prstGeom>
          <a:noFill/>
        </p:spPr>
        <p:txBody>
          <a:bodyPr wrap="square" lIns="0" tIns="0" rIns="0" bIns="0" rtlCol="0" anchor="b" anchorCtr="0">
            <a:noAutofit/>
          </a:bodyPr>
          <a:p>
            <a:pPr algn="ctr">
              <a:spcBef>
                <a:spcPct val="0"/>
              </a:spcBef>
              <a:spcAft>
                <a:spcPct val="0"/>
              </a:spcAft>
            </a:pPr>
            <a:r>
              <a:rPr lang="en-US" altLang="zh-CN" sz="2000" b="1" kern="0">
                <a:solidFill>
                  <a:schemeClr val="accent3"/>
                </a:solidFill>
                <a:latin typeface="+mn-ea"/>
                <a:cs typeface="+mn-ea"/>
              </a:rPr>
              <a:t>3.</a:t>
            </a:r>
            <a:r>
              <a:rPr lang="zh-CN" altLang="en-US" sz="2000" b="1" kern="0">
                <a:solidFill>
                  <a:schemeClr val="accent3"/>
                </a:solidFill>
                <a:latin typeface="+mn-ea"/>
                <a:cs typeface="+mn-ea"/>
              </a:rPr>
              <a:t>环境监测与数据记录技能</a:t>
            </a:r>
            <a:endParaRPr lang="zh-CN" altLang="en-US" sz="2000" b="1" kern="0">
              <a:solidFill>
                <a:schemeClr val="accent3"/>
              </a:solidFill>
              <a:latin typeface="+mn-ea"/>
              <a:cs typeface="+mn-ea"/>
            </a:endParaRPr>
          </a:p>
        </p:txBody>
      </p:sp>
      <p:sp>
        <p:nvSpPr>
          <p:cNvPr id="15" name="矩形 7"/>
          <p:cNvSpPr/>
          <p:nvPr>
            <p:custDataLst>
              <p:tags r:id="rId6"/>
            </p:custDataLst>
          </p:nvPr>
        </p:nvSpPr>
        <p:spPr>
          <a:xfrm>
            <a:off x="8209915" y="1672590"/>
            <a:ext cx="3435985" cy="175260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熟悉环保设施的使用与维护，包括污水处理设备、垃圾分类回收设施、空气净化设备等，掌握工艺流程与操作规范，定期监测水质指标，引导公众正确分类投放垃圾，进行设施清洁消毒，以及定期巡检与故障排查。</a:t>
            </a:r>
            <a:endParaRPr lang="zh-CN" altLang="en-US" sz="1600" dirty="0">
              <a:solidFill>
                <a:schemeClr val="tx1">
                  <a:lumMod val="85000"/>
                  <a:lumOff val="15000"/>
                </a:schemeClr>
              </a:solidFill>
              <a:latin typeface="+mn-ea"/>
              <a:cs typeface="+mn-ea"/>
            </a:endParaRPr>
          </a:p>
        </p:txBody>
      </p:sp>
      <p:sp>
        <p:nvSpPr>
          <p:cNvPr id="19" name="矩形 9"/>
          <p:cNvSpPr/>
          <p:nvPr>
            <p:custDataLst>
              <p:tags r:id="rId7"/>
            </p:custDataLst>
          </p:nvPr>
        </p:nvSpPr>
        <p:spPr>
          <a:xfrm>
            <a:off x="8209915" y="1213485"/>
            <a:ext cx="3388360" cy="368300"/>
          </a:xfrm>
          <a:prstGeom prst="rect">
            <a:avLst/>
          </a:prstGeom>
          <a:noFill/>
        </p:spPr>
        <p:txBody>
          <a:bodyPr wrap="square" lIns="0" tIns="0" rIns="0" bIns="0" rtlCol="0" anchor="b" anchorCtr="0">
            <a:noAutofit/>
          </a:bodyPr>
          <a:p>
            <a:pPr>
              <a:spcBef>
                <a:spcPct val="0"/>
              </a:spcBef>
              <a:spcAft>
                <a:spcPct val="0"/>
              </a:spcAft>
            </a:pPr>
            <a:r>
              <a:rPr lang="en-US" altLang="zh-CN" sz="2000" b="1" kern="0">
                <a:solidFill>
                  <a:schemeClr val="accent2"/>
                </a:solidFill>
                <a:latin typeface="+mn-ea"/>
                <a:cs typeface="+mn-ea"/>
              </a:rPr>
              <a:t>2.</a:t>
            </a:r>
            <a:r>
              <a:rPr lang="zh-CN" altLang="en-US" sz="2000" b="1" kern="0">
                <a:solidFill>
                  <a:schemeClr val="accent2"/>
                </a:solidFill>
                <a:latin typeface="+mn-ea"/>
                <a:cs typeface="+mn-ea"/>
              </a:rPr>
              <a:t>环保设施的使用与维护方法</a:t>
            </a:r>
            <a:endParaRPr lang="zh-CN" altLang="en-US" sz="2000" b="1" kern="0">
              <a:solidFill>
                <a:schemeClr val="accent2"/>
              </a:solidFill>
              <a:latin typeface="+mn-ea"/>
              <a:cs typeface="+mn-ea"/>
            </a:endParaRPr>
          </a:p>
        </p:txBody>
      </p:sp>
      <p:sp>
        <p:nvSpPr>
          <p:cNvPr id="20" name="矩形 10"/>
          <p:cNvSpPr/>
          <p:nvPr>
            <p:custDataLst>
              <p:tags r:id="rId8"/>
            </p:custDataLst>
          </p:nvPr>
        </p:nvSpPr>
        <p:spPr>
          <a:xfrm>
            <a:off x="765513" y="1672430"/>
            <a:ext cx="3168274" cy="175275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掌握植物种植技术包括整地、挖坑、苗木栽植、浇水等流程，确保苗木根系舒展、深浅适宜，以及通过整形修剪和功能性修剪，如圆球形、圆锥形造型和去除枯枝、病枝，根据植物生长特性选择合适的修剪时间与方法。</a:t>
            </a:r>
            <a:endParaRPr lang="zh-CN" altLang="en-US" sz="1600" dirty="0">
              <a:solidFill>
                <a:schemeClr val="tx1">
                  <a:lumMod val="85000"/>
                  <a:lumOff val="15000"/>
                </a:schemeClr>
              </a:solidFill>
              <a:latin typeface="+mn-ea"/>
              <a:cs typeface="+mn-ea"/>
            </a:endParaRPr>
          </a:p>
        </p:txBody>
      </p:sp>
      <p:sp>
        <p:nvSpPr>
          <p:cNvPr id="21" name="矩形 11"/>
          <p:cNvSpPr/>
          <p:nvPr>
            <p:custDataLst>
              <p:tags r:id="rId9"/>
            </p:custDataLst>
          </p:nvPr>
        </p:nvSpPr>
        <p:spPr>
          <a:xfrm>
            <a:off x="570230" y="1213485"/>
            <a:ext cx="3363595" cy="368300"/>
          </a:xfrm>
          <a:prstGeom prst="rect">
            <a:avLst/>
          </a:prstGeom>
          <a:noFill/>
        </p:spPr>
        <p:txBody>
          <a:bodyPr wrap="square" lIns="0" tIns="0" rIns="0" bIns="0" rtlCol="0" anchor="b" anchorCtr="0">
            <a:noAutofit/>
          </a:bodyPr>
          <a:p>
            <a:pPr algn="r">
              <a:spcBef>
                <a:spcPct val="0"/>
              </a:spcBef>
              <a:spcAft>
                <a:spcPct val="0"/>
              </a:spcAft>
            </a:pPr>
            <a:r>
              <a:rPr lang="en-US" altLang="zh-CN" sz="2000" b="1" kern="0">
                <a:solidFill>
                  <a:schemeClr val="accent1"/>
                </a:solidFill>
                <a:latin typeface="+mn-ea"/>
                <a:cs typeface="+mn-ea"/>
              </a:rPr>
              <a:t>1.</a:t>
            </a:r>
            <a:r>
              <a:rPr lang="zh-CN" altLang="en-US" sz="2000" b="1" kern="0">
                <a:solidFill>
                  <a:schemeClr val="accent1"/>
                </a:solidFill>
                <a:latin typeface="+mn-ea"/>
                <a:cs typeface="+mn-ea"/>
              </a:rPr>
              <a:t>植物种植、修剪与养护技术</a:t>
            </a:r>
            <a:endParaRPr lang="zh-CN" altLang="en-US" sz="2000" b="1" kern="0">
              <a:solidFill>
                <a:schemeClr val="accent1"/>
              </a:solidFill>
              <a:latin typeface="+mn-ea"/>
              <a:cs typeface="+mn-ea"/>
            </a:endParaRPr>
          </a:p>
        </p:txBody>
      </p:sp>
      <p:sp>
        <p:nvSpPr>
          <p:cNvPr id="22" name="椭圆 22"/>
          <p:cNvSpPr/>
          <p:nvPr>
            <p:custDataLst>
              <p:tags r:id="rId10"/>
            </p:custDataLst>
          </p:nvPr>
        </p:nvSpPr>
        <p:spPr>
          <a:xfrm rot="10800000">
            <a:off x="5149297" y="2576748"/>
            <a:ext cx="1888018" cy="1888018"/>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71523" y="1993133"/>
            <a:ext cx="388833" cy="388833"/>
          </a:xfrm>
          <a:prstGeom prst="rect">
            <a:avLst/>
          </a:prstGeom>
        </p:spPr>
      </p:pic>
      <p:pic>
        <p:nvPicPr>
          <p:cNvPr id="25"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081981" y="1989957"/>
            <a:ext cx="396034" cy="396034"/>
          </a:xfrm>
          <a:prstGeom prst="rect">
            <a:avLst/>
          </a:prstGeom>
        </p:spPr>
      </p:pic>
      <p:pic>
        <p:nvPicPr>
          <p:cNvPr id="26" name="图片 7" descr="343439383331313b343532303032333bc6f3d2b5bcf2bd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98662" y="3326113"/>
            <a:ext cx="388834" cy="388834"/>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650365" y="443230"/>
            <a:ext cx="9871710" cy="441960"/>
          </a:xfrm>
        </p:spPr>
        <p:txBody>
          <a:bodyPr/>
          <a:p>
            <a:r>
              <a:rPr lang="en-US" altLang="en-US" sz="2800">
                <a:solidFill>
                  <a:schemeClr val="accent6">
                    <a:lumMod val="75000"/>
                  </a:schemeClr>
                </a:solidFill>
              </a:rPr>
              <a:t>（三）躬行实践</a:t>
            </a:r>
            <a:endParaRPr lang="en-US" altLang="en-US" sz="2800">
              <a:solidFill>
                <a:schemeClr val="accent6">
                  <a:lumMod val="75000"/>
                </a:schemeClr>
              </a:solidFill>
            </a:endParaRPr>
          </a:p>
        </p:txBody>
      </p:sp>
      <p:sp>
        <p:nvSpPr>
          <p:cNvPr id="19" name="矩形 18"/>
          <p:cNvSpPr/>
          <p:nvPr>
            <p:custDataLst>
              <p:tags r:id="rId2"/>
            </p:custDataLst>
          </p:nvPr>
        </p:nvSpPr>
        <p:spPr>
          <a:xfrm>
            <a:off x="648970" y="1152843"/>
            <a:ext cx="3420000" cy="247689"/>
          </a:xfrm>
          <a:prstGeom prst="rect">
            <a:avLst/>
          </a:prstGeom>
          <a:solidFill>
            <a:srgbClr val="376FFF"/>
          </a:solidFill>
          <a:ln w="12700" cap="flat" cmpd="sng" algn="ctr">
            <a:noFill/>
            <a:prstDash val="solid"/>
            <a:miter lim="800000"/>
          </a:ln>
          <a:effectLst>
            <a:outerShdw blurRad="254000" dist="101600" dir="2700000" algn="tl" rotWithShape="0">
              <a:srgbClr val="FFFFFF">
                <a:lumMod val="75000"/>
                <a:alpha val="40000"/>
              </a:srgbClr>
            </a:outerShdw>
          </a:effectLst>
        </p:spPr>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20" name="矩形 19"/>
          <p:cNvSpPr/>
          <p:nvPr>
            <p:custDataLst>
              <p:tags r:id="rId3"/>
            </p:custDataLst>
          </p:nvPr>
        </p:nvSpPr>
        <p:spPr>
          <a:xfrm>
            <a:off x="648970" y="1286828"/>
            <a:ext cx="3420000" cy="4624217"/>
          </a:xfrm>
          <a:prstGeom prst="rect">
            <a:avLst/>
          </a:prstGeom>
          <a:solidFill>
            <a:srgbClr val="FFFFFF"/>
          </a:solidFill>
          <a:ln w="12700" cap="flat" cmpd="sng" algn="ctr">
            <a:noFill/>
            <a:prstDash val="solid"/>
            <a:miter lim="800000"/>
          </a:ln>
          <a:effectLst>
            <a:outerShdw blurRad="254000" dist="101600" dir="2700000" algn="tl" rotWithShape="0">
              <a:srgbClr val="000000">
                <a:lumMod val="75000"/>
                <a:lumOff val="25000"/>
                <a:alpha val="15000"/>
              </a:srgbClr>
            </a:outerShdw>
          </a:effectLst>
        </p:spPr>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4" name="矩形 3"/>
          <p:cNvSpPr/>
          <p:nvPr>
            <p:custDataLst>
              <p:tags r:id="rId4"/>
            </p:custDataLst>
          </p:nvPr>
        </p:nvSpPr>
        <p:spPr>
          <a:xfrm>
            <a:off x="967740" y="2087563"/>
            <a:ext cx="2782241" cy="350938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solidFill>
                  <a:srgbClr val="333333"/>
                </a:solidFill>
                <a:latin typeface="微软雅黑" panose="020B0503020204020204" charset="-122"/>
                <a:cs typeface="微软雅黑" panose="020B0503020204020204" charset="-122"/>
                <a:sym typeface="微软雅黑" panose="020B0503020204020204" charset="-122"/>
              </a:rPr>
              <a:t>参与社区绿化项目需从规划设计阶段介入，选择适宜的植物品种，设计绿化布局，以满足社区环境特点和居民需求。在实施过程中，组织志愿者开展苗木种植、土壤改良、灌溉系统安装等工作，并定期进行养护管理，包括浇水、施肥、修剪、病虫害防治等。</a:t>
            </a:r>
            <a:endParaRPr lang="zh-CN" altLang="en-US" sz="1600" dirty="0">
              <a:solidFill>
                <a:srgbClr val="333333"/>
              </a:solidFill>
              <a:latin typeface="微软雅黑" panose="020B0503020204020204" charset="-122"/>
              <a:cs typeface="微软雅黑" panose="020B0503020204020204" charset="-122"/>
              <a:sym typeface="微软雅黑" panose="020B0503020204020204" charset="-122"/>
            </a:endParaRPr>
          </a:p>
        </p:txBody>
      </p:sp>
      <p:sp>
        <p:nvSpPr>
          <p:cNvPr id="5" name="矩形 4"/>
          <p:cNvSpPr/>
          <p:nvPr>
            <p:custDataLst>
              <p:tags r:id="rId5"/>
            </p:custDataLst>
          </p:nvPr>
        </p:nvSpPr>
        <p:spPr>
          <a:xfrm>
            <a:off x="967740" y="1534478"/>
            <a:ext cx="2782241" cy="409245"/>
          </a:xfrm>
          <a:prstGeom prst="rect">
            <a:avLst/>
          </a:prstGeom>
          <a:noFill/>
        </p:spPr>
        <p:txBody>
          <a:bodyPr wrap="square" lIns="0" tIns="0" rIns="0" bIns="0" rtlCol="0" anchor="b">
            <a:noAutofit/>
          </a:bodyPr>
          <a:p>
            <a:pPr>
              <a:spcBef>
                <a:spcPct val="0"/>
              </a:spcBef>
              <a:spcAft>
                <a:spcPct val="0"/>
              </a:spcAft>
            </a:pPr>
            <a:r>
              <a:rPr lang="zh-CN" altLang="en-US" b="1" dirty="0">
                <a:solidFill>
                  <a:srgbClr val="376FFF"/>
                </a:solidFill>
                <a:latin typeface="微软雅黑" panose="020B0503020204020204" charset="-122"/>
                <a:cs typeface="微软雅黑" panose="020B0503020204020204" charset="-122"/>
                <a:sym typeface="微软雅黑" panose="020B0503020204020204" charset="-122"/>
              </a:rPr>
              <a:t>社区绿化项目的参与和实施</a:t>
            </a:r>
            <a:endParaRPr lang="zh-CN" altLang="en-US" b="1" dirty="0">
              <a:solidFill>
                <a:srgbClr val="376FFF"/>
              </a:solidFill>
              <a:latin typeface="微软雅黑" panose="020B0503020204020204" charset="-122"/>
              <a:cs typeface="微软雅黑" panose="020B0503020204020204" charset="-122"/>
              <a:sym typeface="微软雅黑" panose="020B0503020204020204" charset="-122"/>
            </a:endParaRPr>
          </a:p>
        </p:txBody>
      </p:sp>
      <p:sp>
        <p:nvSpPr>
          <p:cNvPr id="9" name="矩形 8"/>
          <p:cNvSpPr/>
          <p:nvPr>
            <p:custDataLst>
              <p:tags r:id="rId6"/>
            </p:custDataLst>
          </p:nvPr>
        </p:nvSpPr>
        <p:spPr>
          <a:xfrm>
            <a:off x="4338955" y="1152843"/>
            <a:ext cx="3420000" cy="247689"/>
          </a:xfrm>
          <a:prstGeom prst="rect">
            <a:avLst/>
          </a:prstGeom>
          <a:solidFill>
            <a:srgbClr val="17D594"/>
          </a:solidFill>
          <a:ln w="12700" cap="flat" cmpd="sng" algn="ctr">
            <a:noFill/>
            <a:prstDash val="solid"/>
            <a:miter lim="800000"/>
          </a:ln>
          <a:effectLst>
            <a:outerShdw blurRad="254000" dist="101600" dir="2700000" algn="tl" rotWithShape="0">
              <a:srgbClr val="FFFFFF">
                <a:lumMod val="75000"/>
                <a:alpha val="40000"/>
              </a:srgbClr>
            </a:outerShdw>
          </a:effectLst>
        </p:spPr>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0" name="矩形 9"/>
          <p:cNvSpPr/>
          <p:nvPr>
            <p:custDataLst>
              <p:tags r:id="rId7"/>
            </p:custDataLst>
          </p:nvPr>
        </p:nvSpPr>
        <p:spPr>
          <a:xfrm>
            <a:off x="4338955" y="1286828"/>
            <a:ext cx="3420000" cy="4624217"/>
          </a:xfrm>
          <a:prstGeom prst="rect">
            <a:avLst/>
          </a:prstGeom>
          <a:solidFill>
            <a:srgbClr val="FFFFFF"/>
          </a:solidFill>
          <a:ln w="12700" cap="flat" cmpd="sng" algn="ctr">
            <a:noFill/>
            <a:prstDash val="solid"/>
            <a:miter lim="800000"/>
          </a:ln>
          <a:effectLst>
            <a:outerShdw blurRad="254000" dist="101600" dir="2700000" algn="tl" rotWithShape="0">
              <a:srgbClr val="000000">
                <a:lumMod val="75000"/>
                <a:lumOff val="25000"/>
                <a:alpha val="15000"/>
              </a:srgbClr>
            </a:outerShdw>
          </a:effectLst>
        </p:spPr>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6" name="矩形 5"/>
          <p:cNvSpPr/>
          <p:nvPr>
            <p:custDataLst>
              <p:tags r:id="rId8"/>
            </p:custDataLst>
          </p:nvPr>
        </p:nvSpPr>
        <p:spPr>
          <a:xfrm>
            <a:off x="4657725" y="2087563"/>
            <a:ext cx="2782241" cy="350938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solidFill>
                  <a:srgbClr val="333333"/>
                </a:solidFill>
                <a:latin typeface="微软雅黑" panose="020B0503020204020204" charset="-122"/>
                <a:cs typeface="微软雅黑" panose="020B0503020204020204" charset="-122"/>
                <a:sym typeface="微软雅黑" panose="020B0503020204020204" charset="-122"/>
              </a:rPr>
              <a:t>环保宣传活动需明确主题，如垃圾分类宣传、低碳生活倡导，并制定详细策划方案。通过线上线下的结合方式，如微信公众号、短视频平台、社区宣传栏、讲座等，制作宣传资料如海报、手册，并开展互动活动如知识竞赛、环保手工制作。</a:t>
            </a:r>
            <a:endParaRPr lang="zh-CN" altLang="en-US" sz="1600" dirty="0">
              <a:solidFill>
                <a:srgbClr val="333333"/>
              </a:solidFill>
              <a:latin typeface="微软雅黑" panose="020B0503020204020204" charset="-122"/>
              <a:cs typeface="微软雅黑" panose="020B0503020204020204" charset="-122"/>
              <a:sym typeface="微软雅黑" panose="020B0503020204020204" charset="-122"/>
            </a:endParaRPr>
          </a:p>
        </p:txBody>
      </p:sp>
      <p:sp>
        <p:nvSpPr>
          <p:cNvPr id="7" name="矩形 6"/>
          <p:cNvSpPr/>
          <p:nvPr>
            <p:custDataLst>
              <p:tags r:id="rId9"/>
            </p:custDataLst>
          </p:nvPr>
        </p:nvSpPr>
        <p:spPr>
          <a:xfrm>
            <a:off x="4657725" y="1534478"/>
            <a:ext cx="2782241" cy="409245"/>
          </a:xfrm>
          <a:prstGeom prst="rect">
            <a:avLst/>
          </a:prstGeom>
          <a:noFill/>
        </p:spPr>
        <p:txBody>
          <a:bodyPr wrap="square" lIns="0" tIns="0" rIns="0" bIns="0" rtlCol="0" anchor="b">
            <a:noAutofit/>
          </a:bodyPr>
          <a:p>
            <a:pPr>
              <a:spcBef>
                <a:spcPct val="0"/>
              </a:spcBef>
              <a:spcAft>
                <a:spcPct val="0"/>
              </a:spcAft>
            </a:pPr>
            <a:r>
              <a:rPr lang="zh-CN" altLang="en-US" b="1" dirty="0">
                <a:solidFill>
                  <a:srgbClr val="17D594"/>
                </a:solidFill>
                <a:latin typeface="微软雅黑" panose="020B0503020204020204" charset="-122"/>
                <a:cs typeface="微软雅黑" panose="020B0503020204020204" charset="-122"/>
                <a:sym typeface="微软雅黑" panose="020B0503020204020204" charset="-122"/>
              </a:rPr>
              <a:t>环保宣传活动的策划与开展</a:t>
            </a:r>
            <a:endParaRPr lang="zh-CN" altLang="en-US" b="1" dirty="0">
              <a:solidFill>
                <a:srgbClr val="17D594"/>
              </a:solidFill>
              <a:latin typeface="微软雅黑" panose="020B0503020204020204" charset="-122"/>
              <a:cs typeface="微软雅黑" panose="020B0503020204020204" charset="-122"/>
              <a:sym typeface="微软雅黑" panose="020B0503020204020204" charset="-122"/>
            </a:endParaRPr>
          </a:p>
        </p:txBody>
      </p:sp>
      <p:sp>
        <p:nvSpPr>
          <p:cNvPr id="18" name="矩形 17"/>
          <p:cNvSpPr/>
          <p:nvPr>
            <p:custDataLst>
              <p:tags r:id="rId10"/>
            </p:custDataLst>
          </p:nvPr>
        </p:nvSpPr>
        <p:spPr>
          <a:xfrm>
            <a:off x="8028940" y="1152843"/>
            <a:ext cx="3420000" cy="247689"/>
          </a:xfrm>
          <a:prstGeom prst="rect">
            <a:avLst/>
          </a:prstGeom>
          <a:solidFill>
            <a:srgbClr val="FFC000"/>
          </a:solidFill>
          <a:ln w="12700" cap="flat" cmpd="sng" algn="ctr">
            <a:noFill/>
            <a:prstDash val="solid"/>
            <a:miter lim="800000"/>
          </a:ln>
          <a:effectLst>
            <a:outerShdw blurRad="254000" dist="101600" dir="2700000" algn="tl" rotWithShape="0">
              <a:srgbClr val="FFFFFF">
                <a:lumMod val="75000"/>
                <a:alpha val="40000"/>
              </a:srgbClr>
            </a:outerShdw>
          </a:effectLst>
        </p:spPr>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21" name="矩形 20"/>
          <p:cNvSpPr/>
          <p:nvPr>
            <p:custDataLst>
              <p:tags r:id="rId11"/>
            </p:custDataLst>
          </p:nvPr>
        </p:nvSpPr>
        <p:spPr>
          <a:xfrm>
            <a:off x="8028940" y="1286828"/>
            <a:ext cx="3420000" cy="4624217"/>
          </a:xfrm>
          <a:prstGeom prst="rect">
            <a:avLst/>
          </a:prstGeom>
          <a:solidFill>
            <a:srgbClr val="FFFFFF"/>
          </a:solidFill>
          <a:ln w="12700" cap="flat" cmpd="sng" algn="ctr">
            <a:noFill/>
            <a:prstDash val="solid"/>
            <a:miter lim="800000"/>
          </a:ln>
          <a:effectLst>
            <a:outerShdw blurRad="254000" dist="101600" dir="2700000" algn="tl" rotWithShape="0">
              <a:srgbClr val="000000">
                <a:lumMod val="75000"/>
                <a:lumOff val="25000"/>
                <a:alpha val="15000"/>
              </a:srgbClr>
            </a:outerShdw>
          </a:effectLst>
        </p:spPr>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8" name="矩形 7"/>
          <p:cNvSpPr/>
          <p:nvPr>
            <p:custDataLst>
              <p:tags r:id="rId12"/>
            </p:custDataLst>
          </p:nvPr>
        </p:nvSpPr>
        <p:spPr>
          <a:xfrm>
            <a:off x="8347710" y="2087563"/>
            <a:ext cx="2782241" cy="350938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solidFill>
                  <a:srgbClr val="333333"/>
                </a:solidFill>
                <a:latin typeface="微软雅黑" panose="020B0503020204020204" charset="-122"/>
                <a:cs typeface="微软雅黑" panose="020B0503020204020204" charset="-122"/>
                <a:sym typeface="微软雅黑" panose="020B0503020204020204" charset="-122"/>
              </a:rPr>
              <a:t>在环境污染治理实践中，针对不同污染类型采取相应措施。如治理水体污染，可参与河道清淤、水生植物种植等生态修复工程；处理土壤污染，可协助专业人员开展土壤采样检测、修复药剂施用等工作；应对大气污染，参与植树造林、污染源排查等活动。</a:t>
            </a:r>
            <a:endParaRPr lang="zh-CN" altLang="en-US" sz="1600">
              <a:solidFill>
                <a:srgbClr val="333333"/>
              </a:solidFill>
              <a:latin typeface="微软雅黑" panose="020B0503020204020204" charset="-122"/>
              <a:cs typeface="微软雅黑" panose="020B0503020204020204" charset="-122"/>
              <a:sym typeface="微软雅黑" panose="020B0503020204020204" charset="-122"/>
            </a:endParaRPr>
          </a:p>
        </p:txBody>
      </p:sp>
      <p:sp>
        <p:nvSpPr>
          <p:cNvPr id="14" name="矩形 13"/>
          <p:cNvSpPr/>
          <p:nvPr>
            <p:custDataLst>
              <p:tags r:id="rId13"/>
            </p:custDataLst>
          </p:nvPr>
        </p:nvSpPr>
        <p:spPr>
          <a:xfrm>
            <a:off x="8347710" y="1534478"/>
            <a:ext cx="2782241" cy="409245"/>
          </a:xfrm>
          <a:prstGeom prst="rect">
            <a:avLst/>
          </a:prstGeom>
          <a:noFill/>
        </p:spPr>
        <p:txBody>
          <a:bodyPr wrap="square" lIns="0" tIns="0" rIns="0" bIns="0" rtlCol="0" anchor="b">
            <a:noAutofit/>
          </a:bodyPr>
          <a:p>
            <a:pPr>
              <a:spcBef>
                <a:spcPct val="0"/>
              </a:spcBef>
              <a:spcAft>
                <a:spcPct val="0"/>
              </a:spcAft>
            </a:pPr>
            <a:r>
              <a:rPr lang="zh-CN" altLang="en-US" b="1">
                <a:solidFill>
                  <a:srgbClr val="FFC000"/>
                </a:solidFill>
                <a:latin typeface="微软雅黑" panose="020B0503020204020204" charset="-122"/>
                <a:cs typeface="微软雅黑" panose="020B0503020204020204" charset="-122"/>
                <a:sym typeface="微软雅黑" panose="020B0503020204020204" charset="-122"/>
              </a:rPr>
              <a:t>环境污染治理的实践操作</a:t>
            </a:r>
            <a:endParaRPr lang="zh-CN" altLang="en-US" b="1">
              <a:solidFill>
                <a:srgbClr val="FFC000"/>
              </a:solidFill>
              <a:latin typeface="微软雅黑" panose="020B0503020204020204" charset="-122"/>
              <a:cs typeface="微软雅黑" panose="020B0503020204020204" charset="-122"/>
              <a:sym typeface="微软雅黑" panose="020B0503020204020204" charset="-122"/>
            </a:endParaRPr>
          </a:p>
        </p:txBody>
      </p:sp>
    </p:spTree>
    <p:custDataLst>
      <p:tags r:id="rId14"/>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537335" y="201295"/>
            <a:ext cx="9614535" cy="812800"/>
          </a:xfrm>
        </p:spPr>
        <p:txBody>
          <a:bodyPr/>
          <a:p>
            <a:pPr>
              <a:lnSpc>
                <a:spcPct val="120000"/>
              </a:lnSpc>
            </a:pPr>
            <a:r>
              <a:rPr lang="zh-CN" altLang="en-US" sz="3600">
                <a:solidFill>
                  <a:schemeClr val="accent6">
                    <a:lumMod val="75000"/>
                  </a:schemeClr>
                </a:solidFill>
              </a:rPr>
              <a:t>二、垃圾分类</a:t>
            </a:r>
            <a:br>
              <a:rPr lang="zh-CN" altLang="en-US" sz="2800">
                <a:solidFill>
                  <a:schemeClr val="accent6">
                    <a:lumMod val="75000"/>
                  </a:schemeClr>
                </a:solidFill>
              </a:rPr>
            </a:br>
            <a:r>
              <a:rPr lang="zh-CN" altLang="en-US" sz="2800">
                <a:solidFill>
                  <a:schemeClr val="accent6">
                    <a:lumMod val="75000"/>
                  </a:schemeClr>
                </a:solidFill>
              </a:rPr>
              <a:t>（一）学习知识</a:t>
            </a:r>
            <a:endParaRPr lang="en-US" altLang="en-US" sz="2800">
              <a:solidFill>
                <a:schemeClr val="accent6">
                  <a:lumMod val="75000"/>
                </a:schemeClr>
              </a:solidFill>
            </a:endParaRPr>
          </a:p>
        </p:txBody>
      </p:sp>
      <p:sp useBgFill="1">
        <p:nvSpPr>
          <p:cNvPr id="11" name="MG-缺角矩形 6"/>
          <p:cNvSpPr/>
          <p:nvPr>
            <p:custDataLst>
              <p:tags r:id="rId2"/>
            </p:custDataLst>
          </p:nvPr>
        </p:nvSpPr>
        <p:spPr>
          <a:xfrm>
            <a:off x="739776" y="4806315"/>
            <a:ext cx="10801350" cy="1476000"/>
          </a:xfrm>
          <a:prstGeom prst="plaque">
            <a:avLst>
              <a:gd name="adj" fmla="val 9919"/>
            </a:avLst>
          </a:prstGeom>
          <a:noFill/>
          <a:ln w="12700" cap="flat" cmpd="sng" algn="ctr">
            <a:gradFill>
              <a:gsLst>
                <a:gs pos="0">
                  <a:srgbClr val="F84949">
                    <a:lumMod val="40000"/>
                    <a:lumOff val="60000"/>
                    <a:alpha val="30000"/>
                  </a:srgbClr>
                </a:gs>
                <a:gs pos="100000">
                  <a:srgbClr val="F84949">
                    <a:lumMod val="60000"/>
                    <a:lumOff val="40000"/>
                    <a:alpha val="55000"/>
                  </a:srgbClr>
                </a:gs>
              </a:gsLst>
              <a:lin ang="10800000" scaled="0"/>
            </a:gradFill>
            <a:prstDash val="solid"/>
            <a:miter lim="800000"/>
          </a:ln>
          <a:effectLst>
            <a:outerShdw blurRad="190500" dist="127000" dir="2700000" sx="95000" sy="95000" algn="tl" rotWithShape="0">
              <a:srgbClr val="F84949">
                <a:alpha val="10000"/>
              </a:srgbClr>
            </a:outerShdw>
          </a:effectLst>
        </p:spPr>
        <p:style>
          <a:lnRef idx="2">
            <a:srgbClr val="F84949">
              <a:shade val="50000"/>
            </a:srgbClr>
          </a:lnRef>
          <a:fillRef idx="1">
            <a:srgbClr val="F84949"/>
          </a:fillRef>
          <a:effectRef idx="0">
            <a:srgbClr val="F84949"/>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MG-缺角矩形 7"/>
          <p:cNvSpPr/>
          <p:nvPr>
            <p:custDataLst>
              <p:tags r:id="rId3"/>
            </p:custDataLst>
          </p:nvPr>
        </p:nvSpPr>
        <p:spPr>
          <a:xfrm>
            <a:off x="834391" y="4885690"/>
            <a:ext cx="10611699" cy="1316830"/>
          </a:xfrm>
          <a:prstGeom prst="plaque">
            <a:avLst>
              <a:gd name="adj" fmla="val 9919"/>
            </a:avLst>
          </a:prstGeom>
          <a:noFill/>
          <a:ln w="12700" cap="flat" cmpd="sng" algn="ctr">
            <a:solidFill>
              <a:srgbClr val="F84949">
                <a:lumMod val="40000"/>
                <a:lumOff val="60000"/>
                <a:alpha val="30000"/>
              </a:srgbClr>
            </a:solidFill>
            <a:prstDash val="solid"/>
            <a:miter lim="800000"/>
          </a:ln>
          <a:effectLst/>
        </p:spPr>
        <p:style>
          <a:lnRef idx="2">
            <a:srgbClr val="F84949">
              <a:shade val="50000"/>
            </a:srgbClr>
          </a:lnRef>
          <a:fillRef idx="1">
            <a:srgbClr val="F84949"/>
          </a:fillRef>
          <a:effectRef idx="0">
            <a:srgbClr val="F84949"/>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cxnSp>
        <p:nvCxnSpPr>
          <p:cNvPr id="14" name="MG-直接连接符 8"/>
          <p:cNvCxnSpPr/>
          <p:nvPr>
            <p:custDataLst>
              <p:tags r:id="rId4"/>
            </p:custDataLst>
          </p:nvPr>
        </p:nvCxnSpPr>
        <p:spPr>
          <a:xfrm>
            <a:off x="3540761" y="5137785"/>
            <a:ext cx="0" cy="813398"/>
          </a:xfrm>
          <a:prstGeom prst="line">
            <a:avLst/>
          </a:prstGeom>
          <a:noFill/>
          <a:ln w="31750" cap="rnd" cmpd="sng" algn="ctr">
            <a:solidFill>
              <a:srgbClr val="F84949">
                <a:lumMod val="60000"/>
                <a:lumOff val="40000"/>
                <a:alpha val="30000"/>
              </a:srgbClr>
            </a:solidFill>
            <a:prstDash val="solid"/>
            <a:round/>
          </a:ln>
          <a:effectLst/>
        </p:spPr>
        <p:style>
          <a:lnRef idx="1">
            <a:srgbClr val="F84949"/>
          </a:lnRef>
          <a:fillRef idx="0">
            <a:srgbClr val="F84949"/>
          </a:fillRef>
          <a:effectRef idx="0">
            <a:srgbClr val="F84949"/>
          </a:effectRef>
          <a:fontRef idx="minor">
            <a:srgbClr val="000000"/>
          </a:fontRef>
        </p:style>
      </p:cxnSp>
      <p:sp>
        <p:nvSpPr>
          <p:cNvPr id="16" name="矩形 15"/>
          <p:cNvSpPr/>
          <p:nvPr>
            <p:custDataLst>
              <p:tags r:id="rId5"/>
            </p:custDataLst>
          </p:nvPr>
        </p:nvSpPr>
        <p:spPr>
          <a:xfrm>
            <a:off x="3873501" y="5027930"/>
            <a:ext cx="7278370" cy="1032510"/>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a:solidFill>
                  <a:srgbClr val="000000">
                    <a:lumMod val="85000"/>
                    <a:lumOff val="15000"/>
                  </a:srgbClr>
                </a:solidFill>
                <a:latin typeface="+mn-ea"/>
                <a:cs typeface="+mn-ea"/>
              </a:rPr>
              <a:t>垃圾分类是资源循环利用的基础，可减少对原生资源的依赖，降低资源开采压力。通过分类处理，可提高垃圾处理效率，降低处理成本，减轻填埋场和焚烧厂的负荷。从环境保护角度，减少有害垃圾随意丢弃造成的土壤、水源污染，降低温室气体排放。</a:t>
            </a:r>
            <a:endParaRPr lang="zh-CN" altLang="en-US" sz="1600">
              <a:solidFill>
                <a:srgbClr val="000000">
                  <a:lumMod val="85000"/>
                  <a:lumOff val="15000"/>
                </a:srgbClr>
              </a:solidFill>
              <a:latin typeface="+mn-ea"/>
              <a:cs typeface="+mn-ea"/>
            </a:endParaRPr>
          </a:p>
        </p:txBody>
      </p:sp>
      <p:sp useBgFill="1">
        <p:nvSpPr>
          <p:cNvPr id="7" name="MG-缺角矩形 6"/>
          <p:cNvSpPr/>
          <p:nvPr>
            <p:custDataLst>
              <p:tags r:id="rId6"/>
            </p:custDataLst>
          </p:nvPr>
        </p:nvSpPr>
        <p:spPr>
          <a:xfrm>
            <a:off x="742951" y="1341755"/>
            <a:ext cx="10801350" cy="1476000"/>
          </a:xfrm>
          <a:prstGeom prst="plaque">
            <a:avLst>
              <a:gd name="adj" fmla="val 9919"/>
            </a:avLst>
          </a:prstGeom>
          <a:noFill/>
          <a:ln w="12700" cap="flat" cmpd="sng" algn="ctr">
            <a:gradFill>
              <a:gsLst>
                <a:gs pos="0">
                  <a:srgbClr val="F84949">
                    <a:lumMod val="40000"/>
                    <a:lumOff val="60000"/>
                    <a:alpha val="30000"/>
                  </a:srgbClr>
                </a:gs>
                <a:gs pos="100000">
                  <a:srgbClr val="F84949">
                    <a:lumMod val="60000"/>
                    <a:lumOff val="40000"/>
                    <a:alpha val="55000"/>
                  </a:srgbClr>
                </a:gs>
              </a:gsLst>
              <a:lin ang="10800000" scaled="0"/>
            </a:gradFill>
            <a:prstDash val="solid"/>
            <a:miter lim="800000"/>
          </a:ln>
          <a:effectLst>
            <a:outerShdw blurRad="190500" dist="127000" dir="2700000" sx="95000" sy="95000" algn="tl" rotWithShape="0">
              <a:srgbClr val="F84949">
                <a:alpha val="10000"/>
              </a:srgbClr>
            </a:outerShdw>
          </a:effectLst>
        </p:spPr>
        <p:style>
          <a:lnRef idx="2">
            <a:srgbClr val="F84949">
              <a:shade val="50000"/>
            </a:srgbClr>
          </a:lnRef>
          <a:fillRef idx="1">
            <a:srgbClr val="F84949"/>
          </a:fillRef>
          <a:effectRef idx="0">
            <a:srgbClr val="F84949"/>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8" name="MG-缺角矩形 7"/>
          <p:cNvSpPr/>
          <p:nvPr>
            <p:custDataLst>
              <p:tags r:id="rId7"/>
            </p:custDataLst>
          </p:nvPr>
        </p:nvSpPr>
        <p:spPr>
          <a:xfrm>
            <a:off x="837566" y="1421130"/>
            <a:ext cx="10611699" cy="1316830"/>
          </a:xfrm>
          <a:prstGeom prst="plaque">
            <a:avLst>
              <a:gd name="adj" fmla="val 9919"/>
            </a:avLst>
          </a:prstGeom>
          <a:noFill/>
          <a:ln w="12700" cap="flat" cmpd="sng" algn="ctr">
            <a:solidFill>
              <a:srgbClr val="F84949">
                <a:lumMod val="40000"/>
                <a:lumOff val="60000"/>
                <a:alpha val="30000"/>
              </a:srgbClr>
            </a:solidFill>
            <a:prstDash val="solid"/>
            <a:miter lim="800000"/>
          </a:ln>
          <a:effectLst/>
        </p:spPr>
        <p:style>
          <a:lnRef idx="2">
            <a:srgbClr val="F84949">
              <a:shade val="50000"/>
            </a:srgbClr>
          </a:lnRef>
          <a:fillRef idx="1">
            <a:srgbClr val="F84949"/>
          </a:fillRef>
          <a:effectRef idx="0">
            <a:srgbClr val="F84949"/>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cxnSp>
        <p:nvCxnSpPr>
          <p:cNvPr id="9" name="MG-直接连接符 8"/>
          <p:cNvCxnSpPr/>
          <p:nvPr>
            <p:custDataLst>
              <p:tags r:id="rId8"/>
            </p:custDataLst>
          </p:nvPr>
        </p:nvCxnSpPr>
        <p:spPr>
          <a:xfrm>
            <a:off x="3543936" y="1672590"/>
            <a:ext cx="0" cy="813398"/>
          </a:xfrm>
          <a:prstGeom prst="line">
            <a:avLst/>
          </a:prstGeom>
          <a:noFill/>
          <a:ln w="31750" cap="rnd" cmpd="sng" algn="ctr">
            <a:solidFill>
              <a:srgbClr val="F84949">
                <a:lumMod val="60000"/>
                <a:lumOff val="40000"/>
                <a:alpha val="30000"/>
              </a:srgbClr>
            </a:solidFill>
            <a:prstDash val="solid"/>
            <a:round/>
          </a:ln>
          <a:effectLst/>
        </p:spPr>
        <p:style>
          <a:lnRef idx="1">
            <a:srgbClr val="F84949"/>
          </a:lnRef>
          <a:fillRef idx="0">
            <a:srgbClr val="F84949"/>
          </a:fillRef>
          <a:effectRef idx="0">
            <a:srgbClr val="F84949"/>
          </a:effectRef>
          <a:fontRef idx="minor">
            <a:srgbClr val="000000"/>
          </a:fontRef>
        </p:style>
      </p:cxnSp>
      <p:sp>
        <p:nvSpPr>
          <p:cNvPr id="20" name="矩形 19"/>
          <p:cNvSpPr/>
          <p:nvPr>
            <p:custDataLst>
              <p:tags r:id="rId9"/>
            </p:custDataLst>
          </p:nvPr>
        </p:nvSpPr>
        <p:spPr>
          <a:xfrm>
            <a:off x="3876676" y="1563370"/>
            <a:ext cx="7278370" cy="1032510"/>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dirty="0">
                <a:solidFill>
                  <a:srgbClr val="000000">
                    <a:lumMod val="85000"/>
                    <a:lumOff val="15000"/>
                  </a:srgbClr>
                </a:solidFill>
                <a:latin typeface="+mn-ea"/>
                <a:cs typeface="+mn-ea"/>
              </a:rPr>
              <a:t>垃圾分类的标准是基于垃圾的成分、属性、利用价值及对环境的影响，构建标准化分类体系。我国普遍采用“四分法”，将垃圾分为可回收物、有害垃圾、厨余垃圾和其他垃圾。可回收物包括废纸、塑料、金属、玻璃等，有害垃圾包括废电池、废灯管、过期药品等。</a:t>
            </a:r>
            <a:endParaRPr lang="zh-CN" altLang="en-US" sz="1600" dirty="0">
              <a:solidFill>
                <a:srgbClr val="000000">
                  <a:lumMod val="85000"/>
                  <a:lumOff val="15000"/>
                </a:srgbClr>
              </a:solidFill>
              <a:latin typeface="+mn-ea"/>
              <a:cs typeface="+mn-ea"/>
            </a:endParaRPr>
          </a:p>
        </p:txBody>
      </p:sp>
      <p:sp useBgFill="1">
        <p:nvSpPr>
          <p:cNvPr id="4" name="MG-缺角矩形 6"/>
          <p:cNvSpPr/>
          <p:nvPr>
            <p:custDataLst>
              <p:tags r:id="rId10"/>
            </p:custDataLst>
          </p:nvPr>
        </p:nvSpPr>
        <p:spPr>
          <a:xfrm>
            <a:off x="739776" y="3065780"/>
            <a:ext cx="10801350" cy="1476000"/>
          </a:xfrm>
          <a:prstGeom prst="plaque">
            <a:avLst>
              <a:gd name="adj" fmla="val 9919"/>
            </a:avLst>
          </a:prstGeom>
          <a:noFill/>
          <a:ln w="12700" cap="flat" cmpd="sng" algn="ctr">
            <a:gradFill>
              <a:gsLst>
                <a:gs pos="0">
                  <a:srgbClr val="F84949">
                    <a:lumMod val="40000"/>
                    <a:lumOff val="60000"/>
                    <a:alpha val="30000"/>
                  </a:srgbClr>
                </a:gs>
                <a:gs pos="100000">
                  <a:srgbClr val="F84949">
                    <a:lumMod val="60000"/>
                    <a:lumOff val="40000"/>
                    <a:alpha val="55000"/>
                  </a:srgbClr>
                </a:gs>
              </a:gsLst>
              <a:lin ang="10800000" scaled="0"/>
            </a:gradFill>
            <a:prstDash val="solid"/>
            <a:miter lim="800000"/>
          </a:ln>
          <a:effectLst>
            <a:outerShdw blurRad="190500" dist="127000" dir="2700000" sx="95000" sy="95000" algn="tl" rotWithShape="0">
              <a:srgbClr val="F84949">
                <a:alpha val="10000"/>
              </a:srgbClr>
            </a:outerShdw>
          </a:effectLst>
        </p:spPr>
        <p:style>
          <a:lnRef idx="2">
            <a:srgbClr val="F84949">
              <a:shade val="50000"/>
            </a:srgbClr>
          </a:lnRef>
          <a:fillRef idx="1">
            <a:srgbClr val="F84949"/>
          </a:fillRef>
          <a:effectRef idx="0">
            <a:srgbClr val="F84949"/>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5" name="MG-缺角矩形 7"/>
          <p:cNvSpPr/>
          <p:nvPr>
            <p:custDataLst>
              <p:tags r:id="rId11"/>
            </p:custDataLst>
          </p:nvPr>
        </p:nvSpPr>
        <p:spPr>
          <a:xfrm>
            <a:off x="834391" y="3145155"/>
            <a:ext cx="10611699" cy="1316830"/>
          </a:xfrm>
          <a:prstGeom prst="plaque">
            <a:avLst>
              <a:gd name="adj" fmla="val 9919"/>
            </a:avLst>
          </a:prstGeom>
          <a:noFill/>
          <a:ln w="12700" cap="flat" cmpd="sng" algn="ctr">
            <a:solidFill>
              <a:srgbClr val="F84949">
                <a:lumMod val="40000"/>
                <a:lumOff val="60000"/>
                <a:alpha val="30000"/>
              </a:srgbClr>
            </a:solidFill>
            <a:prstDash val="solid"/>
            <a:miter lim="800000"/>
          </a:ln>
          <a:effectLst/>
        </p:spPr>
        <p:style>
          <a:lnRef idx="2">
            <a:srgbClr val="F84949">
              <a:shade val="50000"/>
            </a:srgbClr>
          </a:lnRef>
          <a:fillRef idx="1">
            <a:srgbClr val="F84949"/>
          </a:fillRef>
          <a:effectRef idx="0">
            <a:srgbClr val="F84949"/>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cxnSp>
        <p:nvCxnSpPr>
          <p:cNvPr id="6" name="MG-直接连接符 8"/>
          <p:cNvCxnSpPr/>
          <p:nvPr>
            <p:custDataLst>
              <p:tags r:id="rId12"/>
            </p:custDataLst>
          </p:nvPr>
        </p:nvCxnSpPr>
        <p:spPr>
          <a:xfrm>
            <a:off x="3540761" y="3397250"/>
            <a:ext cx="0" cy="813398"/>
          </a:xfrm>
          <a:prstGeom prst="line">
            <a:avLst/>
          </a:prstGeom>
          <a:noFill/>
          <a:ln w="31750" cap="rnd" cmpd="sng" algn="ctr">
            <a:solidFill>
              <a:srgbClr val="F84949">
                <a:lumMod val="60000"/>
                <a:lumOff val="40000"/>
                <a:alpha val="30000"/>
              </a:srgbClr>
            </a:solidFill>
            <a:prstDash val="solid"/>
            <a:round/>
          </a:ln>
          <a:effectLst/>
        </p:spPr>
        <p:style>
          <a:lnRef idx="1">
            <a:srgbClr val="F84949"/>
          </a:lnRef>
          <a:fillRef idx="0">
            <a:srgbClr val="F84949"/>
          </a:fillRef>
          <a:effectRef idx="0">
            <a:srgbClr val="F84949"/>
          </a:effectRef>
          <a:fontRef idx="minor">
            <a:srgbClr val="000000"/>
          </a:fontRef>
        </p:style>
      </p:cxnSp>
      <p:sp>
        <p:nvSpPr>
          <p:cNvPr id="22" name="矩形 21"/>
          <p:cNvSpPr/>
          <p:nvPr>
            <p:custDataLst>
              <p:tags r:id="rId13"/>
            </p:custDataLst>
          </p:nvPr>
        </p:nvSpPr>
        <p:spPr>
          <a:xfrm>
            <a:off x="3873501" y="3287395"/>
            <a:ext cx="7278370" cy="1032510"/>
          </a:xfrm>
          <a:prstGeom prst="rect">
            <a:avLst/>
          </a:prstGeom>
          <a:noFill/>
        </p:spPr>
        <p:txBody>
          <a:bodyPr wrap="square" lIns="0" tIns="0" rIns="0" bIns="0" rtlCol="0" anchor="ctr" anchorCtr="0">
            <a:noAutofit/>
          </a:bodyPr>
          <a:p>
            <a:pPr algn="just">
              <a:lnSpc>
                <a:spcPct val="140000"/>
              </a:lnSpc>
              <a:spcBef>
                <a:spcPct val="0"/>
              </a:spcBef>
              <a:spcAft>
                <a:spcPct val="0"/>
              </a:spcAft>
            </a:pPr>
            <a:r>
              <a:rPr lang="zh-CN" altLang="en-US" sz="1600">
                <a:solidFill>
                  <a:srgbClr val="000000">
                    <a:lumMod val="85000"/>
                    <a:lumOff val="15000"/>
                  </a:srgbClr>
                </a:solidFill>
                <a:latin typeface="+mn-ea"/>
                <a:cs typeface="+mn-ea"/>
              </a:rPr>
              <a:t>垃圾处理流程包括前端分类收集、中端运输和后端处置。前端分类收集通过设置分类垃圾桶，引导居民按标准投放。中端运输需使用专用车辆，避免不同类别垃圾混合。后端处置根据垃圾类型采用不同技术：可回收物经分拣、加工后再生利用；有害垃圾送至专业处理厂进行无害化处理。</a:t>
            </a:r>
            <a:endParaRPr lang="zh-CN" altLang="en-US" sz="1600">
              <a:solidFill>
                <a:srgbClr val="000000">
                  <a:lumMod val="85000"/>
                  <a:lumOff val="15000"/>
                </a:srgbClr>
              </a:solidFill>
              <a:latin typeface="+mn-ea"/>
              <a:cs typeface="+mn-ea"/>
            </a:endParaRPr>
          </a:p>
        </p:txBody>
      </p:sp>
      <p:sp>
        <p:nvSpPr>
          <p:cNvPr id="23" name="矩形 22"/>
          <p:cNvSpPr/>
          <p:nvPr>
            <p:custDataLst>
              <p:tags r:id="rId14"/>
            </p:custDataLst>
          </p:nvPr>
        </p:nvSpPr>
        <p:spPr>
          <a:xfrm>
            <a:off x="990600" y="3348990"/>
            <a:ext cx="2386446" cy="909092"/>
          </a:xfrm>
          <a:prstGeom prst="rect">
            <a:avLst/>
          </a:prstGeom>
          <a:noFill/>
          <a:ln w="12700" cap="flat" cmpd="sng" algn="ctr">
            <a:noFill/>
            <a:prstDash val="solid"/>
            <a:miter lim="800000"/>
          </a:ln>
          <a:effectLst/>
        </p:spPr>
        <p:style>
          <a:lnRef idx="1">
            <a:srgbClr val="F84949"/>
          </a:lnRef>
          <a:fillRef idx="2">
            <a:srgbClr val="F84949"/>
          </a:fillRef>
          <a:effectRef idx="1">
            <a:srgbClr val="F84949"/>
          </a:effectRef>
          <a:fontRef idx="minor">
            <a:srgbClr val="000000"/>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gradFill>
                  <a:gsLst>
                    <a:gs pos="5000">
                      <a:srgbClr val="F84949">
                        <a:lumMod val="60000"/>
                        <a:lumOff val="40000"/>
                      </a:srgbClr>
                    </a:gs>
                    <a:gs pos="100000">
                      <a:srgbClr val="F84949"/>
                    </a:gs>
                  </a:gsLst>
                  <a:lin ang="4800000" scaled="0"/>
                </a:gradFill>
                <a:latin typeface="+mn-ea"/>
                <a:cs typeface="+mn-ea"/>
              </a:rPr>
              <a:t>2. </a:t>
            </a:r>
            <a:r>
              <a:rPr lang="zh-CN" altLang="en-US" sz="2400" b="1">
                <a:gradFill>
                  <a:gsLst>
                    <a:gs pos="5000">
                      <a:srgbClr val="F84949">
                        <a:lumMod val="60000"/>
                        <a:lumOff val="40000"/>
                      </a:srgbClr>
                    </a:gs>
                    <a:gs pos="100000">
                      <a:srgbClr val="F84949"/>
                    </a:gs>
                  </a:gsLst>
                  <a:lin ang="4800000" scaled="0"/>
                </a:gradFill>
                <a:latin typeface="+mn-ea"/>
                <a:cs typeface="+mn-ea"/>
              </a:rPr>
              <a:t>垃圾处理的流程与技术原理</a:t>
            </a:r>
            <a:endParaRPr lang="zh-CN" altLang="en-US" sz="2400" b="1">
              <a:gradFill>
                <a:gsLst>
                  <a:gs pos="5000">
                    <a:srgbClr val="F84949">
                      <a:lumMod val="60000"/>
                      <a:lumOff val="40000"/>
                    </a:srgbClr>
                  </a:gs>
                  <a:gs pos="100000">
                    <a:srgbClr val="F84949"/>
                  </a:gs>
                </a:gsLst>
                <a:lin ang="4800000" scaled="0"/>
              </a:gradFill>
              <a:latin typeface="+mn-ea"/>
              <a:cs typeface="+mn-ea"/>
            </a:endParaRPr>
          </a:p>
        </p:txBody>
      </p:sp>
      <p:sp>
        <p:nvSpPr>
          <p:cNvPr id="10" name="矩形 9"/>
          <p:cNvSpPr/>
          <p:nvPr>
            <p:custDataLst>
              <p:tags r:id="rId15"/>
            </p:custDataLst>
          </p:nvPr>
        </p:nvSpPr>
        <p:spPr>
          <a:xfrm>
            <a:off x="990600" y="5089525"/>
            <a:ext cx="2386446" cy="909092"/>
          </a:xfrm>
          <a:prstGeom prst="rect">
            <a:avLst/>
          </a:prstGeom>
          <a:noFill/>
          <a:ln w="12700" cap="flat" cmpd="sng" algn="ctr">
            <a:noFill/>
            <a:prstDash val="solid"/>
            <a:miter lim="800000"/>
          </a:ln>
          <a:effectLst/>
        </p:spPr>
        <p:style>
          <a:lnRef idx="1">
            <a:srgbClr val="F84949"/>
          </a:lnRef>
          <a:fillRef idx="2">
            <a:srgbClr val="F84949"/>
          </a:fillRef>
          <a:effectRef idx="1">
            <a:srgbClr val="F84949"/>
          </a:effectRef>
          <a:fontRef idx="minor">
            <a:srgbClr val="000000"/>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gradFill>
                  <a:gsLst>
                    <a:gs pos="5000">
                      <a:srgbClr val="F84949">
                        <a:lumMod val="60000"/>
                        <a:lumOff val="40000"/>
                      </a:srgbClr>
                    </a:gs>
                    <a:gs pos="100000">
                      <a:srgbClr val="F84949"/>
                    </a:gs>
                  </a:gsLst>
                  <a:lin ang="4800000" scaled="0"/>
                </a:gradFill>
                <a:latin typeface="+mn-ea"/>
                <a:cs typeface="+mn-ea"/>
              </a:rPr>
              <a:t>3. </a:t>
            </a:r>
            <a:r>
              <a:rPr lang="zh-CN" altLang="en-US" sz="2400" b="1">
                <a:gradFill>
                  <a:gsLst>
                    <a:gs pos="5000">
                      <a:srgbClr val="F84949">
                        <a:lumMod val="60000"/>
                        <a:lumOff val="40000"/>
                      </a:srgbClr>
                    </a:gs>
                    <a:gs pos="100000">
                      <a:srgbClr val="F84949"/>
                    </a:gs>
                  </a:gsLst>
                  <a:lin ang="4800000" scaled="0"/>
                </a:gradFill>
                <a:latin typeface="+mn-ea"/>
                <a:cs typeface="+mn-ea"/>
              </a:rPr>
              <a:t>垃圾分类的重要性与社会意义</a:t>
            </a:r>
            <a:endParaRPr lang="zh-CN" altLang="en-US" sz="2400" b="1">
              <a:gradFill>
                <a:gsLst>
                  <a:gs pos="5000">
                    <a:srgbClr val="F84949">
                      <a:lumMod val="60000"/>
                      <a:lumOff val="40000"/>
                    </a:srgbClr>
                  </a:gs>
                  <a:gs pos="100000">
                    <a:srgbClr val="F84949"/>
                  </a:gs>
                </a:gsLst>
                <a:lin ang="4800000" scaled="0"/>
              </a:gradFill>
              <a:latin typeface="+mn-ea"/>
              <a:cs typeface="+mn-ea"/>
            </a:endParaRPr>
          </a:p>
        </p:txBody>
      </p:sp>
      <p:sp>
        <p:nvSpPr>
          <p:cNvPr id="13" name="矩形 12"/>
          <p:cNvSpPr/>
          <p:nvPr>
            <p:custDataLst>
              <p:tags r:id="rId16"/>
            </p:custDataLst>
          </p:nvPr>
        </p:nvSpPr>
        <p:spPr>
          <a:xfrm>
            <a:off x="990600" y="1624965"/>
            <a:ext cx="2386446" cy="909092"/>
          </a:xfrm>
          <a:prstGeom prst="rect">
            <a:avLst/>
          </a:prstGeom>
          <a:noFill/>
          <a:ln w="12700" cap="flat" cmpd="sng" algn="ctr">
            <a:noFill/>
            <a:prstDash val="solid"/>
            <a:miter lim="800000"/>
          </a:ln>
          <a:effectLst/>
        </p:spPr>
        <p:style>
          <a:lnRef idx="1">
            <a:srgbClr val="F84949"/>
          </a:lnRef>
          <a:fillRef idx="2">
            <a:srgbClr val="F84949"/>
          </a:fillRef>
          <a:effectRef idx="1">
            <a:srgbClr val="F84949"/>
          </a:effectRef>
          <a:fontRef idx="minor">
            <a:srgbClr val="000000"/>
          </a:fontRef>
        </p:style>
        <p:txBody>
          <a:bodyPr vertOverflow="overflow" horzOverflow="overflow" vert="horz" wrap="square" lIns="0" tIns="0" rIns="0" bIns="0" numCol="1" spcCol="0" rtlCol="0" fromWordArt="0" anchor="ctr" anchorCtr="1" forceAA="0" compatLnSpc="1">
            <a:noAutofit/>
          </a:bodyPr>
          <a:p>
            <a:pPr algn="ctr">
              <a:spcBef>
                <a:spcPct val="0"/>
              </a:spcBef>
              <a:spcAft>
                <a:spcPct val="0"/>
              </a:spcAft>
            </a:pPr>
            <a:r>
              <a:rPr lang="en-US" altLang="zh-CN" sz="2400" b="1">
                <a:gradFill>
                  <a:gsLst>
                    <a:gs pos="5000">
                      <a:srgbClr val="F84949">
                        <a:lumMod val="60000"/>
                        <a:lumOff val="40000"/>
                      </a:srgbClr>
                    </a:gs>
                    <a:gs pos="100000">
                      <a:srgbClr val="F84949"/>
                    </a:gs>
                  </a:gsLst>
                  <a:lin ang="4800000" scaled="0"/>
                </a:gradFill>
                <a:latin typeface="+mn-ea"/>
                <a:cs typeface="+mn-ea"/>
              </a:rPr>
              <a:t>1. </a:t>
            </a:r>
            <a:r>
              <a:rPr lang="zh-CN" altLang="en-US" sz="2400" b="1">
                <a:gradFill>
                  <a:gsLst>
                    <a:gs pos="5000">
                      <a:srgbClr val="F84949">
                        <a:lumMod val="60000"/>
                        <a:lumOff val="40000"/>
                      </a:srgbClr>
                    </a:gs>
                    <a:gs pos="100000">
                      <a:srgbClr val="F84949"/>
                    </a:gs>
                  </a:gsLst>
                  <a:lin ang="4800000" scaled="0"/>
                </a:gradFill>
                <a:latin typeface="+mn-ea"/>
                <a:cs typeface="+mn-ea"/>
              </a:rPr>
              <a:t>垃圾分类的标准与分类依据</a:t>
            </a:r>
            <a:endParaRPr lang="zh-CN" altLang="en-US" sz="2400" b="1">
              <a:gradFill>
                <a:gsLst>
                  <a:gs pos="5000">
                    <a:srgbClr val="F84949">
                      <a:lumMod val="60000"/>
                      <a:lumOff val="40000"/>
                    </a:srgbClr>
                  </a:gs>
                  <a:gs pos="100000">
                    <a:srgbClr val="F84949"/>
                  </a:gs>
                </a:gsLst>
                <a:lin ang="4800000" scaled="0"/>
              </a:gradFill>
              <a:latin typeface="+mn-ea"/>
              <a:cs typeface="+mn-ea"/>
            </a:endParaRPr>
          </a:p>
        </p:txBody>
      </p:sp>
    </p:spTree>
    <p:custDataLst>
      <p:tags r:id="rId1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6" name="图片 5"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8" name="文本框 7"/>
          <p:cNvSpPr txBox="1"/>
          <p:nvPr>
            <p:custDataLst>
              <p:tags r:id="rId9"/>
            </p:custDataLst>
          </p:nvPr>
        </p:nvSpPr>
        <p:spPr>
          <a:xfrm>
            <a:off x="875030" y="838835"/>
            <a:ext cx="10533380" cy="6049645"/>
          </a:xfrm>
          <a:prstGeom prst="rect">
            <a:avLst/>
          </a:prstGeom>
          <a:noFill/>
        </p:spPr>
        <p:txBody>
          <a:bodyPr wrap="square" rtlCol="0">
            <a:spAutoFit/>
          </a:bodyPr>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知识目标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sz="1700">
                <a:solidFill>
                  <a:schemeClr val="dk1"/>
                </a:solidFill>
                <a:latin typeface="汉仪中黑 简" panose="00020600040101010101" charset="-122"/>
                <a:ea typeface="汉仪中黑 简" panose="00020600040101010101" charset="-122"/>
                <a:cs typeface="汉仪中黑 简" panose="00020600040101010101" charset="-122"/>
              </a:rPr>
              <a:t>理解服务性劳动的核心概念、分类及社会价值，掌握生活服务、公共服务、社会公益服务等不同类型的基本内涵与特征，能区分服务性劳动与生产性劳动的本质差异。</a:t>
            </a:r>
            <a:endParaRPr lang="zh-CN" altLang="en-US" sz="1700">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sz="1700">
                <a:solidFill>
                  <a:schemeClr val="dk1"/>
                </a:solidFill>
                <a:latin typeface="汉仪中黑 简" panose="00020600040101010101" charset="-122"/>
                <a:ea typeface="汉仪中黑 简" panose="00020600040101010101" charset="-122"/>
                <a:cs typeface="汉仪中黑 简" panose="00020600040101010101" charset="-122"/>
              </a:rPr>
              <a:t>熟悉服务性劳动相关领域的基础知识。</a:t>
            </a:r>
            <a:endParaRPr lang="zh-CN" altLang="en-US" sz="1700">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sz="1700">
                <a:solidFill>
                  <a:schemeClr val="dk1"/>
                </a:solidFill>
                <a:latin typeface="汉仪中黑 简" panose="00020600040101010101" charset="-122"/>
                <a:ea typeface="汉仪中黑 简" panose="00020600040101010101" charset="-122"/>
                <a:cs typeface="汉仪中黑 简" panose="00020600040101010101" charset="-122"/>
              </a:rPr>
              <a:t>了解服务性劳动在现代社会经济中的定位与发展趋势，掌握数字化技术对服务性劳动的影响。</a:t>
            </a:r>
            <a:endParaRPr lang="zh-CN" altLang="en-US" sz="1700">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能力目标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gn="l">
              <a:lnSpc>
                <a:spcPct val="13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1. 具备开展基础服务性劳动的实践技能，如能独立策划社区公益活动、实施垃圾分类督导、操作食品快速检测设备、运用海姆立克急救法处理气道阻塞等，能在模拟或真实场景中完成具体服务任务。</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a:p>
            <a:pPr algn="l">
              <a:lnSpc>
                <a:spcPct val="13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2. 掌握服务性劳动中的协作与沟通技巧。</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a:p>
            <a:pPr algn="l">
              <a:lnSpc>
                <a:spcPct val="13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3. 能够运用服务性劳动知识进行反思与改进。</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素质目标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gn="l">
              <a:lnSpc>
                <a:spcPct val="13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1. 树立正确的劳动价值观，认同服务性劳动的社会价值，培养“奉献、友爱、互助、进步”的服务精神，摒弃“重物质轻服务”的片面认知，尊重各类服务劳动者的职业尊严。</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a:p>
            <a:pPr algn="l">
              <a:lnSpc>
                <a:spcPct val="13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2. 增强社会责任感与公共意识，在参与公益服务、环保行动、社区帮扶等劳动中，主动关注社会需求，形成“社会共同体”意识和担当精神。</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a:p>
            <a:pPr algn="l">
              <a:lnSpc>
                <a:spcPct val="13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3.提升人文关怀与共情能力，</a:t>
            </a:r>
            <a:r>
              <a:rPr lang="zh-CN" altLang="en-US" sz="1700">
                <a:solidFill>
                  <a:schemeClr val="dk1"/>
                </a:solidFill>
                <a:latin typeface="汉仪中黑 简" panose="00020600040101010101" charset="-122"/>
                <a:ea typeface="汉仪中黑 简" panose="00020600040101010101" charset="-122"/>
                <a:cs typeface="汉仪中黑 简" panose="00020600040101010101" charset="-122"/>
              </a:rPr>
              <a:t>在服务过程中，能理解服务对象的情感与诉求，</a:t>
            </a: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做到尊重差异、包容多元，践行“以人为本”的劳动伦理。</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p:txBody>
      </p:sp>
      <p:sp>
        <p:nvSpPr>
          <p:cNvPr id="2" name="文本框 1"/>
          <p:cNvSpPr txBox="1"/>
          <p:nvPr>
            <p:custDataLst>
              <p:tags r:id="rId10"/>
            </p:custDataLst>
          </p:nvPr>
        </p:nvSpPr>
        <p:spPr>
          <a:xfrm>
            <a:off x="4292283" y="244475"/>
            <a:ext cx="3415665" cy="645160"/>
          </a:xfrm>
          <a:prstGeom prst="rect">
            <a:avLst/>
          </a:prstGeom>
          <a:noFill/>
        </p:spPr>
        <p:txBody>
          <a:bodyPr wrap="square" rtlCol="0">
            <a:spAutoFit/>
          </a:bodyPr>
          <a:p>
            <a:pPr algn="ctr"/>
            <a:r>
              <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rPr>
              <a:t>学习目标</a:t>
            </a:r>
            <a:endPar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69695" y="314960"/>
            <a:ext cx="5668010" cy="441960"/>
          </a:xfrm>
        </p:spPr>
        <p:txBody>
          <a:bodyPr>
            <a:noAutofit/>
          </a:bodyPr>
          <a:lstStyle/>
          <a:p>
            <a:r>
              <a:rPr lang="zh-CN" altLang="en-US" sz="2800">
                <a:solidFill>
                  <a:schemeClr val="accent6">
                    <a:lumMod val="75000"/>
                  </a:schemeClr>
                </a:solidFill>
              </a:rPr>
              <a:t>（二）掌握技能</a:t>
            </a:r>
            <a:endParaRPr lang="zh-CN" altLang="en-US" sz="2800">
              <a:solidFill>
                <a:schemeClr val="accent6">
                  <a:lumMod val="75000"/>
                </a:schemeClr>
              </a:solidFill>
            </a:endParaRPr>
          </a:p>
        </p:txBody>
      </p:sp>
      <p:sp>
        <p:nvSpPr>
          <p:cNvPr id="7" name="正文"/>
          <p:cNvSpPr txBox="1"/>
          <p:nvPr>
            <p:custDataLst>
              <p:tags r:id="rId2"/>
            </p:custDataLst>
          </p:nvPr>
        </p:nvSpPr>
        <p:spPr>
          <a:xfrm>
            <a:off x="937260" y="1353820"/>
            <a:ext cx="581152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垃圾分类投放需准确识别垃圾类别，如区分可回收的塑料瓶与受污染的塑料袋，将有害垃圾密封包装后投放。收集环节应遵循“定时定点”原则，使用专用容器分类收集，避免混装。</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3"/>
            </p:custDataLst>
          </p:nvPr>
        </p:nvSpPr>
        <p:spPr>
          <a:xfrm>
            <a:off x="937260" y="1070292"/>
            <a:ext cx="5184140" cy="267335"/>
          </a:xfrm>
          <a:prstGeom prst="rect">
            <a:avLst/>
          </a:prstGeom>
          <a:noFill/>
        </p:spPr>
        <p:txBody>
          <a:bodyPr wrap="square" lIns="0" tIns="0" rIns="0" bIns="0" rtlCol="0" anchor="b">
            <a:noAutofit/>
          </a:bodyPr>
          <a:p>
            <a:pPr lvl="0" algn="l">
              <a:buClrTx/>
              <a:buSzTx/>
              <a:buFontTx/>
            </a:pPr>
            <a:r>
              <a:rPr lang="en-US" altLang="en-US" b="1" dirty="0">
                <a:solidFill>
                  <a:schemeClr val="accent1"/>
                </a:solidFill>
                <a:uFillTx/>
                <a:latin typeface="+mn-ea"/>
                <a:sym typeface="+mn-ea"/>
              </a:rPr>
              <a:t>1.</a:t>
            </a:r>
            <a:r>
              <a:rPr lang="zh-CN" altLang="en-US" b="1" dirty="0">
                <a:solidFill>
                  <a:schemeClr val="accent1"/>
                </a:solidFill>
                <a:uFillTx/>
                <a:latin typeface="+mn-ea"/>
                <a:sym typeface="+mn-ea"/>
              </a:rPr>
              <a:t>垃圾分类投放与收集方法</a:t>
            </a:r>
            <a:endParaRPr lang="zh-CN" altLang="en-US" b="1" dirty="0">
              <a:solidFill>
                <a:schemeClr val="accent1"/>
              </a:solidFill>
              <a:uFillTx/>
              <a:latin typeface="+mn-ea"/>
              <a:sym typeface="+mn-ea"/>
            </a:endParaRPr>
          </a:p>
        </p:txBody>
      </p:sp>
      <p:sp>
        <p:nvSpPr>
          <p:cNvPr id="12" name="正文"/>
          <p:cNvSpPr txBox="1"/>
          <p:nvPr>
            <p:custDataLst>
              <p:tags r:id="rId4"/>
            </p:custDataLst>
          </p:nvPr>
        </p:nvSpPr>
        <p:spPr>
          <a:xfrm>
            <a:off x="937260" y="2923540"/>
            <a:ext cx="581152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垃圾分类设施包括分类垃圾桶、智能回收箱等。管理时需合理布局设施位置，确保便于居民使用；定期检查设施完整性，及时维修或更换破损部件。</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5"/>
            </p:custDataLst>
          </p:nvPr>
        </p:nvSpPr>
        <p:spPr>
          <a:xfrm>
            <a:off x="937260" y="2640012"/>
            <a:ext cx="5184140" cy="267335"/>
          </a:xfrm>
          <a:prstGeom prst="rect">
            <a:avLst/>
          </a:prstGeom>
          <a:noFill/>
        </p:spPr>
        <p:txBody>
          <a:bodyPr wrap="square" lIns="0" tIns="0" rIns="0" bIns="0" rtlCol="0" anchor="b">
            <a:noAutofit/>
          </a:bodyPr>
          <a:p>
            <a:pPr lvl="0" algn="l">
              <a:buClrTx/>
              <a:buSzTx/>
              <a:buFontTx/>
            </a:pPr>
            <a:r>
              <a:rPr lang="en-US" altLang="en-US" b="1" dirty="0">
                <a:solidFill>
                  <a:schemeClr val="accent2"/>
                </a:solidFill>
                <a:uFillTx/>
                <a:latin typeface="+mn-ea"/>
                <a:sym typeface="+mn-ea"/>
              </a:rPr>
              <a:t>2.</a:t>
            </a:r>
            <a:r>
              <a:rPr lang="zh-CN" altLang="en-US" b="1" dirty="0">
                <a:solidFill>
                  <a:schemeClr val="accent2"/>
                </a:solidFill>
                <a:uFillTx/>
                <a:latin typeface="+mn-ea"/>
                <a:sym typeface="+mn-ea"/>
              </a:rPr>
              <a:t>垃圾分类设施的管理与维护</a:t>
            </a:r>
            <a:endParaRPr lang="zh-CN" altLang="en-US" b="1" dirty="0">
              <a:solidFill>
                <a:schemeClr val="accent2"/>
              </a:solidFill>
              <a:uFillTx/>
              <a:latin typeface="+mn-ea"/>
              <a:sym typeface="+mn-ea"/>
            </a:endParaRPr>
          </a:p>
        </p:txBody>
      </p:sp>
      <p:sp>
        <p:nvSpPr>
          <p:cNvPr id="14" name="正文"/>
          <p:cNvSpPr txBox="1"/>
          <p:nvPr>
            <p:custDataLst>
              <p:tags r:id="rId6"/>
            </p:custDataLst>
          </p:nvPr>
        </p:nvSpPr>
        <p:spPr>
          <a:xfrm>
            <a:off x="937260" y="4493895"/>
            <a:ext cx="581152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垃圾分类宣传需采用多样化方式，如制作图文并茂的宣传手册、开展社区讲座、利用新媒体平台推送科普视频，普及垃圾分类知识与政策。指导过程中，针对居民常见错误，如将纸巾归为可回收物，需耐心解释分类依据；通过组织垃圾分类知识竞赛、亲子活动等互动形式，提高居民参与积极性。</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7"/>
            </p:custDataLst>
          </p:nvPr>
        </p:nvSpPr>
        <p:spPr>
          <a:xfrm>
            <a:off x="937260" y="4209733"/>
            <a:ext cx="5184140" cy="267335"/>
          </a:xfrm>
          <a:prstGeom prst="rect">
            <a:avLst/>
          </a:prstGeom>
          <a:noFill/>
        </p:spPr>
        <p:txBody>
          <a:bodyPr wrap="square" lIns="0" tIns="0" rIns="0" bIns="0" rtlCol="0" anchor="b">
            <a:noAutofit/>
          </a:bodyPr>
          <a:p>
            <a:pPr lvl="0" algn="l">
              <a:buClrTx/>
              <a:buSzTx/>
              <a:buFontTx/>
            </a:pPr>
            <a:r>
              <a:rPr lang="en-US" altLang="en-US" b="1" dirty="0">
                <a:solidFill>
                  <a:schemeClr val="accent3"/>
                </a:solidFill>
                <a:uFillTx/>
                <a:latin typeface="+mn-ea"/>
                <a:sym typeface="+mn-ea"/>
              </a:rPr>
              <a:t>3.</a:t>
            </a:r>
            <a:r>
              <a:rPr lang="zh-CN" altLang="en-US" b="1" dirty="0">
                <a:solidFill>
                  <a:schemeClr val="accent3"/>
                </a:solidFill>
                <a:uFillTx/>
                <a:latin typeface="+mn-ea"/>
                <a:sym typeface="+mn-ea"/>
              </a:rPr>
              <a:t>垃圾分类宣传与指导技巧</a:t>
            </a:r>
            <a:endParaRPr lang="zh-CN" altLang="en-US" b="1" dirty="0">
              <a:solidFill>
                <a:schemeClr val="accent3"/>
              </a:solidFill>
              <a:uFillTx/>
              <a:latin typeface="+mn-ea"/>
              <a:sym typeface="+mn-ea"/>
            </a:endParaRPr>
          </a:p>
        </p:txBody>
      </p:sp>
      <p:pic>
        <p:nvPicPr>
          <p:cNvPr id="3" name="图片 2" descr="垃圾分类垃圾桶"/>
          <p:cNvPicPr>
            <a:picLocks noChangeAspect="1"/>
          </p:cNvPicPr>
          <p:nvPr/>
        </p:nvPicPr>
        <p:blipFill>
          <a:blip r:embed="rId8"/>
          <a:stretch>
            <a:fillRect/>
          </a:stretch>
        </p:blipFill>
        <p:spPr>
          <a:xfrm>
            <a:off x="7168515" y="1854835"/>
            <a:ext cx="4464050" cy="2978150"/>
          </a:xfrm>
          <a:prstGeom prst="rect">
            <a:avLst/>
          </a:prstGeom>
        </p:spPr>
      </p:pic>
    </p:spTree>
    <p:custDataLst>
      <p:tags r:id="rId9"/>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508125" y="455295"/>
            <a:ext cx="9763760" cy="441960"/>
          </a:xfrm>
        </p:spPr>
        <p:txBody>
          <a:bodyPr>
            <a:noAutofit/>
          </a:bodyPr>
          <a:lstStyle/>
          <a:p>
            <a:r>
              <a:rPr lang="zh-CN" altLang="en-US" sz="2800">
                <a:solidFill>
                  <a:schemeClr val="accent6">
                    <a:lumMod val="75000"/>
                  </a:schemeClr>
                </a:solidFill>
              </a:rPr>
              <a:t>（三）躬行实践</a:t>
            </a:r>
            <a:endParaRPr lang="zh-CN" altLang="en-US" sz="2800">
              <a:solidFill>
                <a:schemeClr val="accent6">
                  <a:lumMod val="75000"/>
                </a:schemeClr>
              </a:solidFill>
            </a:endParaRPr>
          </a:p>
        </p:txBody>
      </p:sp>
      <p:sp>
        <p:nvSpPr>
          <p:cNvPr id="55" name="矩形 54"/>
          <p:cNvSpPr/>
          <p:nvPr>
            <p:custDataLst>
              <p:tags r:id="rId2"/>
            </p:custDataLst>
          </p:nvPr>
        </p:nvSpPr>
        <p:spPr>
          <a:xfrm>
            <a:off x="1151255" y="1428750"/>
            <a:ext cx="5524500" cy="102362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在社区开展垃圾分类实践，首先需进行现状调研，了解居民分类意识和设施使用情况。然后制定推广方案，设置宣传标语、分类指南牌，开展入户宣传。</a:t>
            </a:r>
            <a:endParaRPr lang="zh-CN" altLang="en-US" sz="1600" dirty="0">
              <a:ln>
                <a:noFill/>
                <a:prstDash val="sysDot"/>
              </a:ln>
              <a:solidFill>
                <a:schemeClr val="tx1">
                  <a:lumMod val="85000"/>
                  <a:lumOff val="15000"/>
                </a:schemeClr>
              </a:solidFill>
              <a:latin typeface="+mn-ea"/>
              <a:cs typeface="+mn-ea"/>
              <a:sym typeface="+mn-ea"/>
            </a:endParaRPr>
          </a:p>
        </p:txBody>
      </p:sp>
      <p:sp>
        <p:nvSpPr>
          <p:cNvPr id="56" name="矩形 55"/>
          <p:cNvSpPr/>
          <p:nvPr>
            <p:custDataLst>
              <p:tags r:id="rId3"/>
            </p:custDataLst>
          </p:nvPr>
        </p:nvSpPr>
        <p:spPr>
          <a:xfrm>
            <a:off x="1151255" y="1151890"/>
            <a:ext cx="5524500" cy="258445"/>
          </a:xfrm>
          <a:prstGeom prst="rect">
            <a:avLst/>
          </a:prstGeom>
          <a:noFill/>
        </p:spPr>
        <p:txBody>
          <a:bodyPr wrap="square" lIns="0" tIns="0" rIns="0" bIns="0" rtlCol="0" anchor="b">
            <a:noAutofit/>
          </a:bodyPr>
          <a:p>
            <a:pPr algn="just">
              <a:spcBef>
                <a:spcPct val="0"/>
              </a:spcBef>
              <a:spcAft>
                <a:spcPct val="0"/>
              </a:spcAft>
            </a:pPr>
            <a:r>
              <a:rPr lang="zh-CN" altLang="en-US" b="1">
                <a:solidFill>
                  <a:schemeClr val="accent1"/>
                </a:solidFill>
                <a:latin typeface="+mn-ea"/>
                <a:cs typeface="+mn-ea"/>
              </a:rPr>
              <a:t>社区垃圾分类实践与推广</a:t>
            </a:r>
            <a:endParaRPr lang="zh-CN" altLang="en-US" b="1">
              <a:solidFill>
                <a:schemeClr val="accent1"/>
              </a:solidFill>
              <a:latin typeface="+mn-ea"/>
              <a:cs typeface="+mn-ea"/>
            </a:endParaRPr>
          </a:p>
        </p:txBody>
      </p:sp>
      <p:sp>
        <p:nvSpPr>
          <p:cNvPr id="57" name="矩形 56"/>
          <p:cNvSpPr/>
          <p:nvPr>
            <p:custDataLst>
              <p:tags r:id="rId4"/>
            </p:custDataLst>
          </p:nvPr>
        </p:nvSpPr>
        <p:spPr>
          <a:xfrm>
            <a:off x="920750" y="1151890"/>
            <a:ext cx="76200" cy="130048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solidFill>
                <a:schemeClr val="lt1"/>
              </a:solidFill>
            </a:endParaRPr>
          </a:p>
        </p:txBody>
      </p:sp>
      <p:sp>
        <p:nvSpPr>
          <p:cNvPr id="58" name="矩形 57"/>
          <p:cNvSpPr/>
          <p:nvPr>
            <p:custDataLst>
              <p:tags r:id="rId5"/>
            </p:custDataLst>
          </p:nvPr>
        </p:nvSpPr>
        <p:spPr>
          <a:xfrm>
            <a:off x="1151255" y="4691380"/>
            <a:ext cx="5524500" cy="102362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通过设置评估指标，如居民分类准确率、设施使用率、垃圾减量率等，定期对垃圾分类效果进行量化评估。采用问卷调查、实地观察等方式收集居民反馈，分析存在问题。</a:t>
            </a:r>
            <a:endParaRPr lang="zh-CN" altLang="en-US" sz="1600" dirty="0">
              <a:ln>
                <a:noFill/>
                <a:prstDash val="sysDot"/>
              </a:ln>
              <a:solidFill>
                <a:schemeClr val="tx1">
                  <a:lumMod val="85000"/>
                  <a:lumOff val="15000"/>
                </a:schemeClr>
              </a:solidFill>
              <a:latin typeface="+mn-ea"/>
              <a:cs typeface="+mn-ea"/>
              <a:sym typeface="+mn-ea"/>
            </a:endParaRPr>
          </a:p>
        </p:txBody>
      </p:sp>
      <p:sp>
        <p:nvSpPr>
          <p:cNvPr id="59" name="矩形 58"/>
          <p:cNvSpPr/>
          <p:nvPr>
            <p:custDataLst>
              <p:tags r:id="rId6"/>
            </p:custDataLst>
          </p:nvPr>
        </p:nvSpPr>
        <p:spPr>
          <a:xfrm>
            <a:off x="1151255" y="4415155"/>
            <a:ext cx="5524500" cy="258445"/>
          </a:xfrm>
          <a:prstGeom prst="rect">
            <a:avLst/>
          </a:prstGeom>
          <a:noFill/>
        </p:spPr>
        <p:txBody>
          <a:bodyPr wrap="square" lIns="0" tIns="0" rIns="0" bIns="0" rtlCol="0" anchor="b">
            <a:noAutofit/>
          </a:bodyPr>
          <a:p>
            <a:pPr algn="just">
              <a:spcBef>
                <a:spcPct val="0"/>
              </a:spcBef>
              <a:spcAft>
                <a:spcPct val="0"/>
              </a:spcAft>
            </a:pPr>
            <a:r>
              <a:rPr lang="zh-CN" altLang="en-US" b="1">
                <a:solidFill>
                  <a:schemeClr val="accent1"/>
                </a:solidFill>
                <a:latin typeface="+mn-ea"/>
                <a:cs typeface="+mn-ea"/>
              </a:rPr>
              <a:t>垃圾分类效果评估与改进</a:t>
            </a:r>
            <a:endParaRPr lang="zh-CN" altLang="en-US" b="1">
              <a:solidFill>
                <a:schemeClr val="accent1"/>
              </a:solidFill>
              <a:latin typeface="+mn-ea"/>
              <a:cs typeface="+mn-ea"/>
            </a:endParaRPr>
          </a:p>
        </p:txBody>
      </p:sp>
      <p:sp>
        <p:nvSpPr>
          <p:cNvPr id="60" name="矩形 59"/>
          <p:cNvSpPr/>
          <p:nvPr>
            <p:custDataLst>
              <p:tags r:id="rId7"/>
            </p:custDataLst>
          </p:nvPr>
        </p:nvSpPr>
        <p:spPr>
          <a:xfrm>
            <a:off x="920750" y="4415155"/>
            <a:ext cx="76200" cy="130048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solidFill>
                <a:schemeClr val="lt1"/>
              </a:solidFill>
            </a:endParaRPr>
          </a:p>
        </p:txBody>
      </p:sp>
      <p:sp>
        <p:nvSpPr>
          <p:cNvPr id="61" name="矩形 60"/>
          <p:cNvSpPr/>
          <p:nvPr>
            <p:custDataLst>
              <p:tags r:id="rId8"/>
            </p:custDataLst>
          </p:nvPr>
        </p:nvSpPr>
        <p:spPr>
          <a:xfrm>
            <a:off x="1151255" y="3054350"/>
            <a:ext cx="5524500" cy="102362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担任垃圾分类督导员需熟悉分类标准，在投放时段现场监督指导，对分类错误行为及时纠正。遇到居民不配合情况，应耐心沟通，讲解分类意义；对于设施损坏、清运不及时等问题，及时反馈至相关部门并跟进处理进度。</a:t>
            </a:r>
            <a:endParaRPr lang="zh-CN" altLang="en-US" sz="1600" dirty="0">
              <a:ln>
                <a:noFill/>
                <a:prstDash val="sysDot"/>
              </a:ln>
              <a:solidFill>
                <a:schemeClr val="tx1">
                  <a:lumMod val="85000"/>
                  <a:lumOff val="15000"/>
                </a:schemeClr>
              </a:solidFill>
              <a:latin typeface="+mn-ea"/>
              <a:cs typeface="+mn-ea"/>
            </a:endParaRPr>
          </a:p>
        </p:txBody>
      </p:sp>
      <p:sp>
        <p:nvSpPr>
          <p:cNvPr id="62" name="矩形 61"/>
          <p:cNvSpPr/>
          <p:nvPr>
            <p:custDataLst>
              <p:tags r:id="rId9"/>
            </p:custDataLst>
          </p:nvPr>
        </p:nvSpPr>
        <p:spPr>
          <a:xfrm>
            <a:off x="1151255" y="2778125"/>
            <a:ext cx="5524500" cy="258445"/>
          </a:xfrm>
          <a:prstGeom prst="rect">
            <a:avLst/>
          </a:prstGeom>
          <a:noFill/>
        </p:spPr>
        <p:txBody>
          <a:bodyPr wrap="square" lIns="0" tIns="0" rIns="0" bIns="0" rtlCol="0" anchor="b">
            <a:noAutofit/>
          </a:bodyPr>
          <a:p>
            <a:pPr algn="just">
              <a:spcBef>
                <a:spcPct val="0"/>
              </a:spcBef>
              <a:spcAft>
                <a:spcPct val="0"/>
              </a:spcAft>
            </a:pPr>
            <a:r>
              <a:rPr lang="zh-CN" altLang="en-US" b="1">
                <a:solidFill>
                  <a:schemeClr val="accent2"/>
                </a:solidFill>
                <a:latin typeface="+mn-ea"/>
                <a:cs typeface="+mn-ea"/>
              </a:rPr>
              <a:t>垃圾分类督导与问题处理</a:t>
            </a:r>
            <a:endParaRPr lang="zh-CN" altLang="en-US" b="1">
              <a:solidFill>
                <a:schemeClr val="accent2"/>
              </a:solidFill>
              <a:latin typeface="+mn-ea"/>
              <a:cs typeface="+mn-ea"/>
            </a:endParaRPr>
          </a:p>
        </p:txBody>
      </p:sp>
      <p:sp>
        <p:nvSpPr>
          <p:cNvPr id="63" name="矩形 62"/>
          <p:cNvSpPr/>
          <p:nvPr>
            <p:custDataLst>
              <p:tags r:id="rId10"/>
            </p:custDataLst>
          </p:nvPr>
        </p:nvSpPr>
        <p:spPr>
          <a:xfrm>
            <a:off x="920750" y="2778125"/>
            <a:ext cx="76200" cy="1300480"/>
          </a:xfrm>
          <a:prstGeom prst="rect">
            <a:avLst/>
          </a:prstGeom>
          <a:solidFill>
            <a:schemeClr val="accent2">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000">
              <a:solidFill>
                <a:schemeClr val="lt1"/>
              </a:solidFill>
            </a:endParaRPr>
          </a:p>
        </p:txBody>
      </p:sp>
      <p:pic>
        <p:nvPicPr>
          <p:cNvPr id="73" name="图片 72" descr="将垃圾扔进垃圾桶"/>
          <p:cNvPicPr>
            <a:picLocks noChangeAspect="1"/>
          </p:cNvPicPr>
          <p:nvPr/>
        </p:nvPicPr>
        <p:blipFill>
          <a:blip r:embed="rId11"/>
          <a:stretch>
            <a:fillRect/>
          </a:stretch>
        </p:blipFill>
        <p:spPr>
          <a:xfrm>
            <a:off x="7120255" y="1755140"/>
            <a:ext cx="4645660" cy="3096895"/>
          </a:xfrm>
          <a:prstGeom prst="rect">
            <a:avLst/>
          </a:prstGeom>
        </p:spPr>
      </p:pic>
    </p:spTree>
    <p:custDataLst>
      <p:tags r:id="rId1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任务四　</a:t>
            </a:r>
            <a:br>
              <a:rPr lang="zh-CN" altLang="en-US" sz="6600">
                <a:solidFill>
                  <a:schemeClr val="accent1">
                    <a:lumMod val="50000"/>
                  </a:schemeClr>
                </a:solidFill>
              </a:rPr>
            </a:br>
            <a:r>
              <a:rPr lang="zh-CN" altLang="en-US" sz="6600">
                <a:solidFill>
                  <a:schemeClr val="accent1">
                    <a:lumMod val="50000"/>
                  </a:schemeClr>
                </a:solidFill>
              </a:rPr>
              <a:t>食品检测</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569720" y="427355"/>
            <a:ext cx="6964045" cy="441960"/>
          </a:xfrm>
        </p:spPr>
        <p:txBody>
          <a:bodyPr>
            <a:noAutofit/>
          </a:bodyPr>
          <a:lstStyle/>
          <a:p>
            <a:pPr>
              <a:lnSpc>
                <a:spcPct val="120000"/>
              </a:lnSpc>
            </a:pPr>
            <a:r>
              <a:rPr lang="zh-CN" altLang="en-US" sz="3600">
                <a:solidFill>
                  <a:schemeClr val="accent6">
                    <a:lumMod val="75000"/>
                  </a:schemeClr>
                </a:solidFill>
              </a:rPr>
              <a:t>一、学习知识</a:t>
            </a:r>
            <a:br>
              <a:rPr lang="zh-CN" altLang="en-US" sz="2800">
                <a:solidFill>
                  <a:schemeClr val="accent6">
                    <a:lumMod val="75000"/>
                  </a:schemeClr>
                </a:solidFill>
              </a:rPr>
            </a:br>
            <a:r>
              <a:rPr lang="zh-CN" altLang="en-US" sz="2800">
                <a:solidFill>
                  <a:schemeClr val="accent6">
                    <a:lumMod val="75000"/>
                  </a:schemeClr>
                </a:solidFill>
              </a:rPr>
              <a:t>（一）食品检测的定义与意义</a:t>
            </a:r>
            <a:endParaRPr lang="zh-CN" altLang="en-US" sz="2800">
              <a:solidFill>
                <a:schemeClr val="accent6">
                  <a:lumMod val="75000"/>
                </a:schemeClr>
              </a:solidFill>
            </a:endParaRPr>
          </a:p>
        </p:txBody>
      </p:sp>
      <p:pic>
        <p:nvPicPr>
          <p:cNvPr id="129" name="图片 128" descr="/data/temp/3f933151-b25e-4c30-b793-06e26641c14d/a06e26da-a5ac-11f0-a89b-aede721c4046.jpg@base@tag=imgScale&amp;m=1&amp;w=1537&amp;h=1903&amp;q=95a06e26da-a5ac-11f0-a89b-aede721c4046"/>
          <p:cNvPicPr>
            <a:picLocks noChangeAspect="1"/>
          </p:cNvPicPr>
          <p:nvPr>
            <p:custDataLst>
              <p:tags r:id="rId2"/>
            </p:custDataLst>
          </p:nvPr>
        </p:nvPicPr>
        <p:blipFill rotWithShape="1">
          <a:blip r:embed="rId3"/>
          <a:srcRect b="19919"/>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376956" y="1393190"/>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1376956" y="2402980"/>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食品检测是运用多种科学技术手段，对食品的质量、安全性、营养成分等进行检测和分析的过程。</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376956" y="207527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食品检测的基本概念</a:t>
            </a:r>
            <a:endParaRPr lang="zh-CN" altLang="en-US" sz="1600"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4272958" y="2402980"/>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其目的是确保食品符合国家相关标准和法规要求，保障消费者的健康权益，维护食品市场的正常秩序。</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272958" y="207527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食品检测的目的</a:t>
            </a:r>
            <a:endParaRPr lang="zh-CN" altLang="en-US" sz="1600"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1377591" y="1525288"/>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479205" y="1626902"/>
            <a:ext cx="265467" cy="265467"/>
          </a:xfrm>
          <a:prstGeom prst="rect">
            <a:avLst/>
          </a:prstGeom>
        </p:spPr>
      </p:pic>
      <p:sp>
        <p:nvSpPr>
          <p:cNvPr id="29" name="圆角矩形 28"/>
          <p:cNvSpPr/>
          <p:nvPr>
            <p:custDataLst>
              <p:tags r:id="rId13"/>
            </p:custDataLst>
          </p:nvPr>
        </p:nvSpPr>
        <p:spPr>
          <a:xfrm>
            <a:off x="4273593" y="1525288"/>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375207" y="1626902"/>
            <a:ext cx="265467" cy="265467"/>
          </a:xfrm>
          <a:prstGeom prst="rect">
            <a:avLst/>
          </a:prstGeom>
        </p:spPr>
      </p:pic>
      <p:sp>
        <p:nvSpPr>
          <p:cNvPr id="16" name="正文"/>
          <p:cNvSpPr txBox="1"/>
          <p:nvPr>
            <p:custDataLst>
              <p:tags r:id="rId17"/>
            </p:custDataLst>
          </p:nvPr>
        </p:nvSpPr>
        <p:spPr>
          <a:xfrm>
            <a:off x="1376956" y="473819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食品检测在食品安全监管体系中具有重要地位，能及时发现食品中的安全隐患，采取措施控制和处理，防止不合格食品流入市场。</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376956" y="441049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食品检测的重要性</a:t>
            </a:r>
            <a:endParaRPr lang="zh-CN" altLang="en-US" sz="1600"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4272958" y="473819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食品检测为食品生产企业的质量控制提供技术支持，帮助企业提高产品质量，增强市场竞争力。</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272958" y="441049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食品检测对企业的意义</a:t>
            </a:r>
            <a:endParaRPr lang="zh-CN" altLang="en-US" sz="1600"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1377591" y="3860508"/>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4273593" y="3860508"/>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478570" y="3961487"/>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374572" y="3961487"/>
            <a:ext cx="266437" cy="266437"/>
          </a:xfrm>
          <a:prstGeom prst="rect">
            <a:avLst/>
          </a:prstGeom>
        </p:spPr>
      </p:pic>
    </p:spTree>
    <p:custDataLst>
      <p:tags r:id="rId29"/>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10030" y="665480"/>
            <a:ext cx="1001204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（二）食品安全相关法律法规</a:t>
            </a:r>
            <a:endParaRPr lang="zh-CN" altLang="en-US" sz="2800">
              <a:solidFill>
                <a:schemeClr val="accent6">
                  <a:lumMod val="75000"/>
                </a:schemeClr>
              </a:solidFill>
            </a:endParaRPr>
          </a:p>
        </p:txBody>
      </p:sp>
      <p:sp>
        <p:nvSpPr>
          <p:cNvPr id="2" name="矩形 5"/>
          <p:cNvSpPr/>
          <p:nvPr>
            <p:custDataLst>
              <p:tags r:id="rId2"/>
            </p:custDataLst>
          </p:nvPr>
        </p:nvSpPr>
        <p:spPr>
          <a:xfrm>
            <a:off x="1085671" y="303820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食品安全的法律框架</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09650" y="3593465"/>
            <a:ext cx="224409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食品安全法律法规体系不断完善，涵盖食品生产、加工、销售、进出口等环节，形成了较为完善的食品安全法律框架。</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e0aa4f0-6f2f-4d54-8ed6-86d1e5a6b02b/a23d0cca-a5ac-11f0-8fe6-2aa084be1013.jpg@base@tag=imgScale&amp;m=1&amp;w=475&amp;h=738&amp;q=95a23d0cca-a5ac-11f0-8fe6-2aa084be1013"/>
          <p:cNvPicPr>
            <a:picLocks noChangeAspect="1"/>
          </p:cNvPicPr>
          <p:nvPr>
            <p:custDataLst>
              <p:tags r:id="rId4"/>
            </p:custDataLst>
          </p:nvPr>
        </p:nvPicPr>
        <p:blipFill>
          <a:blip r:embed="rId5"/>
          <a:srcRect l="17816" r="17816"/>
          <a:stretch>
            <a:fillRect/>
          </a:stretch>
        </p:blipFill>
        <p:spPr>
          <a:xfrm>
            <a:off x="1505585" y="1289685"/>
            <a:ext cx="1005205" cy="15621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219200" y="1945640"/>
            <a:ext cx="210185" cy="34353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ae0aa4f0-6f2f-4d54-8ed6-86d1e5a6b02b/a23d0d48-a5ac-11f0-8fe6-2aa084be1013.jpg@base@tag=imgScale&amp;m=1&amp;w=475&amp;h=738&amp;q=95a23d0d48-a5ac-11f0-8fe6-2aa084be1013"/>
          <p:cNvPicPr>
            <a:picLocks noChangeAspect="1"/>
          </p:cNvPicPr>
          <p:nvPr>
            <p:custDataLst>
              <p:tags r:id="rId7"/>
            </p:custDataLst>
          </p:nvPr>
        </p:nvPicPr>
        <p:blipFill>
          <a:blip r:embed="rId8"/>
          <a:srcRect l="5078" r="5078"/>
          <a:stretch>
            <a:fillRect/>
          </a:stretch>
        </p:blipFill>
        <p:spPr>
          <a:xfrm>
            <a:off x="4137660" y="1293495"/>
            <a:ext cx="1005205" cy="15621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816985" y="1935480"/>
            <a:ext cx="210185" cy="34353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840480" y="3034030"/>
            <a:ext cx="205168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食品安全法的主要内容</a:t>
            </a:r>
            <a:endParaRPr lang="zh-CN" altLang="en-US" b="1">
              <a:solidFill>
                <a:schemeClr val="accent2"/>
              </a:solidFill>
              <a:latin typeface="+mn-ea"/>
              <a:cs typeface="+mn-ea"/>
            </a:endParaRPr>
          </a:p>
        </p:txBody>
      </p:sp>
      <p:sp>
        <p:nvSpPr>
          <p:cNvPr id="21" name="矩形 14"/>
          <p:cNvSpPr/>
          <p:nvPr>
            <p:custDataLst>
              <p:tags r:id="rId11"/>
            </p:custDataLst>
          </p:nvPr>
        </p:nvSpPr>
        <p:spPr>
          <a:xfrm>
            <a:off x="3724394" y="359896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《中华人民共和国食品安全法》作为基本法律，明确了食品生产经营者的主体责任、食品安全标准的制定与执行、风险监测与评估、事故处理等内容。</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e0aa4f0-6f2f-4d54-8ed6-86d1e5a6b02b/a23d12e4-a5ac-11f0-8fe6-2aa084be1013.jpg@base@tag=imgScale&amp;m=1&amp;w=475&amp;h=738&amp;q=95a23d12e4-a5ac-11f0-8fe6-2aa084be1013"/>
          <p:cNvPicPr>
            <a:picLocks noChangeAspect="1"/>
          </p:cNvPicPr>
          <p:nvPr>
            <p:custDataLst>
              <p:tags r:id="rId12"/>
            </p:custDataLst>
          </p:nvPr>
        </p:nvPicPr>
        <p:blipFill>
          <a:blip r:embed="rId13"/>
          <a:srcRect t="139" b="139"/>
          <a:stretch>
            <a:fillRect/>
          </a:stretch>
        </p:blipFill>
        <p:spPr>
          <a:xfrm>
            <a:off x="6771640" y="1293495"/>
            <a:ext cx="1005205" cy="15621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55410" y="1935480"/>
            <a:ext cx="210185" cy="34353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341524" y="303375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食品安全法规的配套措施</a:t>
            </a:r>
            <a:endParaRPr lang="zh-CN" altLang="en-US" b="1">
              <a:solidFill>
                <a:schemeClr val="accent3"/>
              </a:solidFill>
              <a:latin typeface="+mn-ea"/>
              <a:cs typeface="+mn-ea"/>
            </a:endParaRPr>
          </a:p>
        </p:txBody>
      </p:sp>
      <p:sp>
        <p:nvSpPr>
          <p:cNvPr id="30" name="矩形 23"/>
          <p:cNvSpPr/>
          <p:nvPr>
            <p:custDataLst>
              <p:tags r:id="rId16"/>
            </p:custDataLst>
          </p:nvPr>
        </p:nvSpPr>
        <p:spPr>
          <a:xfrm>
            <a:off x="6334760" y="3599180"/>
            <a:ext cx="233108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《中华人民共和国食品安全法实施条例》《中华人民共和国农产品质量安全法》《食品生产许可管理办法》等配套法规和规章，为食品安全提供了全面的法律依据。</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ae0aa4f0-6f2f-4d54-8ed6-86d1e5a6b02b/a23d15d7-a5ac-11f0-8fe6-2aa084be1013.jpg@base@tag=imgScale&amp;m=1&amp;w=475&amp;h=738&amp;q=95a23d15d7-a5ac-11f0-8fe6-2aa084be1013"/>
          <p:cNvPicPr>
            <a:picLocks noChangeAspect="1"/>
          </p:cNvPicPr>
          <p:nvPr>
            <p:custDataLst>
              <p:tags r:id="rId17"/>
            </p:custDataLst>
          </p:nvPr>
        </p:nvPicPr>
        <p:blipFill rotWithShape="1">
          <a:blip r:embed="rId18"/>
          <a:srcRect l="17816" r="17816"/>
          <a:stretch>
            <a:fillRect/>
          </a:stretch>
        </p:blipFill>
        <p:spPr>
          <a:xfrm>
            <a:off x="9331960" y="1289685"/>
            <a:ext cx="1005205" cy="15621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72245" y="1945640"/>
            <a:ext cx="210185" cy="34353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916104" y="303820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法律法规对食品检测的影响</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916104" y="359452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这些法律法规对食品检测的项目、方法、标准等作出了明确规定，为食品检测工作的开展提供了法律保障。</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569720" y="427355"/>
            <a:ext cx="6964045" cy="441960"/>
          </a:xfrm>
        </p:spPr>
        <p:txBody>
          <a:bodyPr>
            <a:noAutofit/>
          </a:bodyPr>
          <a:lstStyle/>
          <a:p>
            <a:pPr>
              <a:lnSpc>
                <a:spcPct val="130000"/>
              </a:lnSpc>
            </a:pPr>
            <a:r>
              <a:rPr lang="zh-CN" altLang="en-US" sz="3600">
                <a:solidFill>
                  <a:schemeClr val="accent6">
                    <a:lumMod val="75000"/>
                  </a:schemeClr>
                </a:solidFill>
              </a:rPr>
              <a:t>二、掌握技能</a:t>
            </a:r>
            <a:br>
              <a:rPr lang="zh-CN" altLang="en-US" sz="2800">
                <a:solidFill>
                  <a:schemeClr val="accent6">
                    <a:lumMod val="75000"/>
                  </a:schemeClr>
                </a:solidFill>
              </a:rPr>
            </a:br>
            <a:r>
              <a:rPr lang="zh-CN" altLang="en-US" sz="2800">
                <a:solidFill>
                  <a:schemeClr val="accent6">
                    <a:lumMod val="75000"/>
                  </a:schemeClr>
                </a:solidFill>
              </a:rPr>
              <a:t>（一）常见食品安全指标</a:t>
            </a:r>
            <a:endParaRPr lang="zh-CN" altLang="en-US" sz="2800">
              <a:solidFill>
                <a:schemeClr val="accent6">
                  <a:lumMod val="75000"/>
                </a:schemeClr>
              </a:solidFill>
            </a:endParaRPr>
          </a:p>
        </p:txBody>
      </p:sp>
      <p:grpSp>
        <p:nvGrpSpPr>
          <p:cNvPr id="3" name="组合 2" descr="7b0a202020202274657874626f78223a2022220a7d0a"/>
          <p:cNvGrpSpPr/>
          <p:nvPr/>
        </p:nvGrpSpPr>
        <p:grpSpPr>
          <a:xfrm>
            <a:off x="431800" y="1537335"/>
            <a:ext cx="5824855" cy="4450715"/>
            <a:chOff x="5388" y="3304"/>
            <a:chExt cx="8419" cy="4215"/>
          </a:xfrm>
        </p:grpSpPr>
        <p:sp>
          <p:nvSpPr>
            <p:cNvPr id="130" name="椭圆 129"/>
            <p:cNvSpPr/>
            <p:nvPr/>
          </p:nvSpPr>
          <p:spPr>
            <a:xfrm>
              <a:off x="5388" y="3304"/>
              <a:ext cx="788" cy="788"/>
            </a:xfrm>
            <a:prstGeom prst="ellipse">
              <a:avLst/>
            </a:prstGeom>
            <a:solidFill>
              <a:srgbClr val="C4D8F8"/>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rmAutofit lnSpcReduction="10000"/>
            </a:bodyPr>
            <a:p>
              <a:pPr algn="ctr"/>
              <a:endParaRPr lang="zh-CN" altLang="en-US"/>
            </a:p>
          </p:txBody>
        </p:sp>
        <p:sp>
          <p:nvSpPr>
            <p:cNvPr id="44" name="矩形 43"/>
            <p:cNvSpPr/>
            <p:nvPr/>
          </p:nvSpPr>
          <p:spPr>
            <a:xfrm>
              <a:off x="5703" y="3621"/>
              <a:ext cx="8104" cy="3767"/>
            </a:xfrm>
            <a:prstGeom prst="rect">
              <a:avLst/>
            </a:prstGeom>
            <a:noFill/>
            <a:ln w="19050">
              <a:solidFill>
                <a:srgbClr val="508EEA"/>
              </a:solidFill>
            </a:ln>
            <a:extLst>
              <a:ext uri="{909E8E84-426E-40DD-AFC4-6F175D3DCCD1}">
                <a14:hiddenFill xmlns:a14="http://schemas.microsoft.com/office/drawing/2010/main">
                  <a:solidFill>
                    <a:srgbClr val="FFFD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p>
          </p:txBody>
        </p:sp>
        <p:sp>
          <p:nvSpPr>
            <p:cNvPr id="131" name="矩形 130"/>
            <p:cNvSpPr/>
            <p:nvPr/>
          </p:nvSpPr>
          <p:spPr>
            <a:xfrm>
              <a:off x="11714" y="7259"/>
              <a:ext cx="1825" cy="260"/>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en-US" altLang="zh-CN" sz="1200" b="1">
                  <a:solidFill>
                    <a:srgbClr val="508EEA"/>
                  </a:solidFill>
                </a:rPr>
                <a:t>+++++</a:t>
              </a:r>
              <a:endParaRPr lang="en-US" altLang="zh-CN" sz="1200" b="1">
                <a:solidFill>
                  <a:srgbClr val="508EEA"/>
                </a:solidFill>
              </a:endParaRPr>
            </a:p>
          </p:txBody>
        </p:sp>
        <p:sp>
          <p:nvSpPr>
            <p:cNvPr id="12" name="文本框 11"/>
            <p:cNvSpPr txBox="1"/>
            <p:nvPr>
              <p:custDataLst>
                <p:tags r:id="rId2"/>
              </p:custDataLst>
            </p:nvPr>
          </p:nvSpPr>
          <p:spPr>
            <a:xfrm>
              <a:off x="6175" y="3992"/>
              <a:ext cx="7632" cy="3025"/>
            </a:xfrm>
            <a:prstGeom prst="rect">
              <a:avLst/>
            </a:prstGeom>
            <a:noFill/>
          </p:spPr>
          <p:txBody>
            <a:bodyPr wrap="square" rtlCol="0" anchor="ctr" anchorCtr="0"/>
            <a:p>
              <a:pPr indent="0" algn="just" fontAlgn="ctr">
                <a:lnSpc>
                  <a:spcPct val="150000"/>
                </a:lnSpc>
                <a:spcBef>
                  <a:spcPts val="0"/>
                </a:spcBef>
                <a:spcAft>
                  <a:spcPts val="0"/>
                </a:spcAft>
              </a:pPr>
              <a:r>
                <a:rPr lang="en-US" altLang="zh-CN" b="1" dirty="0">
                  <a:solidFill>
                    <a:schemeClr val="tx1"/>
                  </a:solidFill>
                  <a:latin typeface="微软雅黑" panose="020B0503020204020204" charset="-122"/>
                  <a:ea typeface="微软雅黑" panose="020B0503020204020204" charset="-122"/>
                  <a:sym typeface="+mn-ea"/>
                </a:rPr>
                <a:t>1. </a:t>
              </a:r>
              <a:r>
                <a:rPr lang="zh-CN" altLang="en-US" b="1" dirty="0">
                  <a:solidFill>
                    <a:schemeClr val="tx1"/>
                  </a:solidFill>
                  <a:latin typeface="微软雅黑" panose="020B0503020204020204" charset="-122"/>
                  <a:ea typeface="微软雅黑" panose="020B0503020204020204" charset="-122"/>
                  <a:sym typeface="+mn-ea"/>
                </a:rPr>
                <a:t>农药残留</a:t>
              </a:r>
              <a:endParaRPr lang="zh-CN" altLang="en-US" b="1"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chemeClr val="tx1"/>
                  </a:solidFill>
                  <a:latin typeface="微软雅黑" panose="020B0503020204020204" charset="-122"/>
                  <a:ea typeface="微软雅黑" panose="020B0503020204020204" charset="-122"/>
                  <a:sym typeface="+mn-ea"/>
                </a:rPr>
                <a:t>农药残留是指农药使用后残留在生物体、农产品（或食品）及环境中的微量农药，包括农药本身及其有毒代谢物和杂质。农药残留是施药后的必然现象，但如果超过最大残留限量标准，会产生对人畜不良影响或通过食物链对生态系统中的生物造成毒害的风险（图</a:t>
              </a:r>
              <a:r>
                <a:rPr lang="en-US" altLang="zh-CN" sz="1600" dirty="0">
                  <a:solidFill>
                    <a:schemeClr val="tx1"/>
                  </a:solidFill>
                  <a:latin typeface="微软雅黑" panose="020B0503020204020204" charset="-122"/>
                  <a:ea typeface="微软雅黑" panose="020B0503020204020204" charset="-122"/>
                  <a:sym typeface="+mn-ea"/>
                </a:rPr>
                <a:t> 8-9</a:t>
              </a:r>
              <a:r>
                <a:rPr lang="zh-CN" altLang="en-US" sz="1600" dirty="0">
                  <a:solidFill>
                    <a:schemeClr val="tx1"/>
                  </a:solidFill>
                  <a:latin typeface="微软雅黑" panose="020B0503020204020204" charset="-122"/>
                  <a:ea typeface="微软雅黑" panose="020B0503020204020204" charset="-122"/>
                  <a:sym typeface="+mn-ea"/>
                </a:rPr>
                <a:t>）。因此，农药残留检测是食品检测中的重要项目之一。常见的农药残留检测方法包括气相色谱法、液相色谱法、气相色谱</a:t>
              </a:r>
              <a:r>
                <a:rPr lang="en-US" altLang="zh-CN" sz="1600" dirty="0">
                  <a:solidFill>
                    <a:schemeClr val="tx1"/>
                  </a:solidFill>
                  <a:latin typeface="微软雅黑" panose="020B0503020204020204" charset="-122"/>
                  <a:ea typeface="微软雅黑" panose="020B0503020204020204" charset="-122"/>
                  <a:sym typeface="+mn-ea"/>
                </a:rPr>
                <a:t>—</a:t>
              </a:r>
              <a:r>
                <a:rPr lang="zh-CN" altLang="en-US" sz="1600" dirty="0">
                  <a:solidFill>
                    <a:schemeClr val="tx1"/>
                  </a:solidFill>
                  <a:latin typeface="微软雅黑" panose="020B0503020204020204" charset="-122"/>
                  <a:ea typeface="微软雅黑" panose="020B0503020204020204" charset="-122"/>
                  <a:sym typeface="+mn-ea"/>
                </a:rPr>
                <a:t>质谱联用法等。这些方法具有高灵敏度、高选择性、快速准确等优点，能够有效检测出食品中残留的农药种类和含量。</a:t>
              </a:r>
              <a:endParaRPr lang="zh-CN" altLang="en-US" sz="1600" dirty="0">
                <a:solidFill>
                  <a:schemeClr val="tx1"/>
                </a:solidFill>
                <a:latin typeface="微软雅黑" panose="020B0503020204020204" charset="-122"/>
                <a:ea typeface="微软雅黑" panose="020B0503020204020204" charset="-122"/>
                <a:sym typeface="+mn-ea"/>
              </a:endParaRPr>
            </a:p>
          </p:txBody>
        </p:sp>
      </p:grpSp>
      <p:pic>
        <p:nvPicPr>
          <p:cNvPr id="4" name="图片 3"/>
          <p:cNvPicPr>
            <a:picLocks noChangeAspect="1"/>
          </p:cNvPicPr>
          <p:nvPr/>
        </p:nvPicPr>
        <p:blipFill>
          <a:blip r:embed="rId3"/>
          <a:stretch>
            <a:fillRect/>
          </a:stretch>
        </p:blipFill>
        <p:spPr>
          <a:xfrm>
            <a:off x="7128510" y="1899285"/>
            <a:ext cx="3464560" cy="3950335"/>
          </a:xfrm>
          <a:prstGeom prst="rect">
            <a:avLst/>
          </a:prstGeom>
        </p:spPr>
      </p:pic>
      <p:sp>
        <p:nvSpPr>
          <p:cNvPr id="5" name="文本框 4"/>
          <p:cNvSpPr txBox="1"/>
          <p:nvPr>
            <p:custDataLst>
              <p:tags r:id="rId4"/>
            </p:custDataLst>
          </p:nvPr>
        </p:nvSpPr>
        <p:spPr>
          <a:xfrm>
            <a:off x="975995" y="1746250"/>
            <a:ext cx="5280660" cy="3966845"/>
          </a:xfrm>
          <a:prstGeom prst="rect">
            <a:avLst/>
          </a:prstGeom>
          <a:noFill/>
          <a:ln>
            <a:solidFill>
              <a:srgbClr val="00B0F0"/>
            </a:solidFill>
          </a:ln>
        </p:spPr>
        <p:txBody>
          <a:bodyPr wrap="square" rtlCol="0" anchor="ctr" anchorCtr="0"/>
          <a:p>
            <a:pPr indent="0" algn="just" fontAlgn="ctr">
              <a:lnSpc>
                <a:spcPct val="150000"/>
              </a:lnSpc>
              <a:spcBef>
                <a:spcPts val="0"/>
              </a:spcBef>
              <a:spcAft>
                <a:spcPts val="0"/>
              </a:spcAft>
            </a:pPr>
            <a:endParaRPr lang="zh-CN" altLang="en-US" sz="1600" dirty="0">
              <a:solidFill>
                <a:schemeClr val="tx1"/>
              </a:solidFill>
              <a:latin typeface="微软雅黑" panose="020B0503020204020204" charset="-122"/>
              <a:ea typeface="微软雅黑" panose="020B0503020204020204" charset="-122"/>
              <a:sym typeface="+mn-ea"/>
            </a:endParaRPr>
          </a:p>
        </p:txBody>
      </p:sp>
    </p:spTree>
    <p:custDataLst>
      <p:tags r:id="rId5"/>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descr="7b0a202020202274657874626f78223a2022220a7d0a"/>
          <p:cNvGrpSpPr/>
          <p:nvPr/>
        </p:nvGrpSpPr>
        <p:grpSpPr>
          <a:xfrm>
            <a:off x="431800" y="1537335"/>
            <a:ext cx="5824855" cy="4684395"/>
            <a:chOff x="5388" y="3304"/>
            <a:chExt cx="8419" cy="4215"/>
          </a:xfrm>
        </p:grpSpPr>
        <p:sp>
          <p:nvSpPr>
            <p:cNvPr id="130" name="椭圆 129"/>
            <p:cNvSpPr/>
            <p:nvPr/>
          </p:nvSpPr>
          <p:spPr>
            <a:xfrm>
              <a:off x="5388" y="3304"/>
              <a:ext cx="788" cy="788"/>
            </a:xfrm>
            <a:prstGeom prst="ellipse">
              <a:avLst/>
            </a:prstGeom>
            <a:solidFill>
              <a:srgbClr val="C4D8F8"/>
            </a:solidFill>
            <a:ln>
              <a:solidFill>
                <a:schemeClr val="accent4">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normAutofit lnSpcReduction="10000"/>
            </a:bodyPr>
            <a:p>
              <a:pPr algn="ctr"/>
              <a:endParaRPr lang="zh-CN" altLang="en-US"/>
            </a:p>
          </p:txBody>
        </p:sp>
        <p:sp>
          <p:nvSpPr>
            <p:cNvPr id="44" name="矩形 43"/>
            <p:cNvSpPr/>
            <p:nvPr/>
          </p:nvSpPr>
          <p:spPr>
            <a:xfrm>
              <a:off x="5703" y="3621"/>
              <a:ext cx="8104" cy="3767"/>
            </a:xfrm>
            <a:prstGeom prst="rect">
              <a:avLst/>
            </a:prstGeom>
            <a:noFill/>
            <a:ln w="19050">
              <a:solidFill>
                <a:schemeClr val="accent4">
                  <a:lumMod val="75000"/>
                </a:schemeClr>
              </a:solidFill>
            </a:ln>
            <a:extLst>
              <a:ext uri="{909E8E84-426E-40DD-AFC4-6F175D3DCCD1}">
                <a14:hiddenFill xmlns:a14="http://schemas.microsoft.com/office/drawing/2010/main">
                  <a:solidFill>
                    <a:srgbClr val="FFFD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p>
          </p:txBody>
        </p:sp>
        <p:sp>
          <p:nvSpPr>
            <p:cNvPr id="131" name="矩形 130"/>
            <p:cNvSpPr/>
            <p:nvPr/>
          </p:nvSpPr>
          <p:spPr>
            <a:xfrm>
              <a:off x="11714" y="7259"/>
              <a:ext cx="1825" cy="260"/>
            </a:xfrm>
            <a:prstGeom prst="rect">
              <a:avLst/>
            </a:prstGeom>
            <a:solidFill>
              <a:schemeClr val="bg1"/>
            </a:solidFill>
            <a:ln>
              <a:solidFill>
                <a:schemeClr val="accent4">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en-US" altLang="zh-CN" sz="1200" b="1">
                  <a:solidFill>
                    <a:srgbClr val="508EEA"/>
                  </a:solidFill>
                </a:rPr>
                <a:t>+++++</a:t>
              </a:r>
              <a:endParaRPr lang="en-US" altLang="zh-CN" sz="1200" b="1">
                <a:solidFill>
                  <a:srgbClr val="508EEA"/>
                </a:solidFill>
              </a:endParaRPr>
            </a:p>
          </p:txBody>
        </p:sp>
        <p:sp>
          <p:nvSpPr>
            <p:cNvPr id="12" name="文本框 11"/>
            <p:cNvSpPr txBox="1"/>
            <p:nvPr>
              <p:custDataLst>
                <p:tags r:id="rId1"/>
              </p:custDataLst>
            </p:nvPr>
          </p:nvSpPr>
          <p:spPr>
            <a:xfrm>
              <a:off x="6175" y="3492"/>
              <a:ext cx="7632" cy="3767"/>
            </a:xfrm>
            <a:prstGeom prst="rect">
              <a:avLst/>
            </a:prstGeom>
            <a:noFill/>
            <a:ln>
              <a:solidFill>
                <a:schemeClr val="accent4">
                  <a:lumMod val="75000"/>
                </a:schemeClr>
              </a:solidFill>
            </a:ln>
          </p:spPr>
          <p:txBody>
            <a:bodyPr wrap="square" rtlCol="0" anchor="ctr" anchorCtr="0"/>
            <a:p>
              <a:pPr indent="0" algn="just" fontAlgn="ctr">
                <a:lnSpc>
                  <a:spcPct val="150000"/>
                </a:lnSpc>
                <a:spcBef>
                  <a:spcPts val="0"/>
                </a:spcBef>
                <a:spcAft>
                  <a:spcPts val="0"/>
                </a:spcAft>
              </a:pPr>
              <a:r>
                <a:rPr lang="en-US" altLang="zh-CN" b="1" dirty="0">
                  <a:solidFill>
                    <a:schemeClr val="tx1"/>
                  </a:solidFill>
                  <a:latin typeface="微软雅黑" panose="020B0503020204020204" charset="-122"/>
                  <a:ea typeface="微软雅黑" panose="020B0503020204020204" charset="-122"/>
                  <a:sym typeface="+mn-ea"/>
                </a:rPr>
                <a:t>2. </a:t>
              </a:r>
              <a:r>
                <a:rPr lang="zh-CN" altLang="en-US" b="1" dirty="0">
                  <a:solidFill>
                    <a:schemeClr val="tx1"/>
                  </a:solidFill>
                  <a:latin typeface="微软雅黑" panose="020B0503020204020204" charset="-122"/>
                  <a:ea typeface="微软雅黑" panose="020B0503020204020204" charset="-122"/>
                  <a:sym typeface="+mn-ea"/>
                </a:rPr>
                <a:t>食品添加剂</a:t>
              </a:r>
              <a:endParaRPr lang="zh-CN" altLang="en-US" b="1"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chemeClr val="tx1"/>
                  </a:solidFill>
                  <a:latin typeface="微软雅黑" panose="020B0503020204020204" charset="-122"/>
                  <a:ea typeface="微软雅黑" panose="020B0503020204020204" charset="-122"/>
                  <a:sym typeface="+mn-ea"/>
                </a:rPr>
                <a:t>食品添加剂是为了改善食品品质和色、香、味以及为防腐、保鲜和加工工艺的需要而加入食品中的人工合成或者天然物质。合理使用食品添加剂可以提高食品的营养价值、改善食品的感官品质、延长食品的保质期。然而，如果超范围、超剂量使用食品添加剂，会对人体健康造成危害。因此，食品添加剂的检测也是食品检测的重要内容之一。</a:t>
              </a:r>
              <a:endParaRPr lang="zh-CN" altLang="en-US" sz="1600"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chemeClr val="tx1"/>
                  </a:solidFill>
                  <a:latin typeface="微软雅黑" panose="020B0503020204020204" charset="-122"/>
                  <a:ea typeface="微软雅黑" panose="020B0503020204020204" charset="-122"/>
                  <a:sym typeface="+mn-ea"/>
                </a:rPr>
                <a:t>常见的食品添加剂检测项目包括防腐剂（如苯甲酸、山梨酸等）、甜味剂（如糖精钠、甜蜜素等）、着色剂（如胭脂红、柠檬黄等）等，如图</a:t>
              </a:r>
              <a:r>
                <a:rPr lang="en-US" altLang="zh-CN" sz="1600" dirty="0">
                  <a:solidFill>
                    <a:schemeClr val="tx1"/>
                  </a:solidFill>
                  <a:latin typeface="微软雅黑" panose="020B0503020204020204" charset="-122"/>
                  <a:ea typeface="微软雅黑" panose="020B0503020204020204" charset="-122"/>
                  <a:sym typeface="+mn-ea"/>
                </a:rPr>
                <a:t> 8-10 </a:t>
              </a:r>
              <a:r>
                <a:rPr lang="zh-CN" altLang="en-US" sz="1600" dirty="0">
                  <a:solidFill>
                    <a:schemeClr val="tx1"/>
                  </a:solidFill>
                  <a:latin typeface="微软雅黑" panose="020B0503020204020204" charset="-122"/>
                  <a:ea typeface="微软雅黑" panose="020B0503020204020204" charset="-122"/>
                  <a:sym typeface="+mn-ea"/>
                </a:rPr>
                <a:t>所示。检测方法主要包括高效液相色谱法、气相色谱法、原子吸收光谱法等。</a:t>
              </a:r>
              <a:endParaRPr lang="zh-CN" altLang="en-US" sz="1600" dirty="0">
                <a:solidFill>
                  <a:schemeClr val="tx1"/>
                </a:solidFill>
                <a:latin typeface="微软雅黑" panose="020B0503020204020204" charset="-122"/>
                <a:ea typeface="微软雅黑" panose="020B0503020204020204" charset="-122"/>
                <a:sym typeface="+mn-ea"/>
              </a:endParaRPr>
            </a:p>
          </p:txBody>
        </p:sp>
      </p:grpSp>
      <p:pic>
        <p:nvPicPr>
          <p:cNvPr id="5" name="图片 4"/>
          <p:cNvPicPr>
            <a:picLocks noChangeAspect="1"/>
          </p:cNvPicPr>
          <p:nvPr/>
        </p:nvPicPr>
        <p:blipFill>
          <a:blip r:embed="rId2"/>
          <a:stretch>
            <a:fillRect/>
          </a:stretch>
        </p:blipFill>
        <p:spPr>
          <a:xfrm>
            <a:off x="6844030" y="2157730"/>
            <a:ext cx="4486275" cy="3775075"/>
          </a:xfrm>
          <a:prstGeom prst="rect">
            <a:avLst/>
          </a:prstGeom>
        </p:spPr>
      </p:pic>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descr="7b0a202020202274657874626f78223a2022220a7d0a"/>
          <p:cNvGrpSpPr/>
          <p:nvPr/>
        </p:nvGrpSpPr>
        <p:grpSpPr>
          <a:xfrm>
            <a:off x="431800" y="1537335"/>
            <a:ext cx="5824855" cy="4684395"/>
            <a:chOff x="5388" y="3304"/>
            <a:chExt cx="8419" cy="4215"/>
          </a:xfrm>
        </p:grpSpPr>
        <p:sp>
          <p:nvSpPr>
            <p:cNvPr id="130" name="椭圆 129"/>
            <p:cNvSpPr/>
            <p:nvPr/>
          </p:nvSpPr>
          <p:spPr>
            <a:xfrm>
              <a:off x="5388" y="3304"/>
              <a:ext cx="788" cy="788"/>
            </a:xfrm>
            <a:prstGeom prst="ellipse">
              <a:avLst/>
            </a:prstGeom>
            <a:solidFill>
              <a:srgbClr val="C4D8F8"/>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normAutofit lnSpcReduction="10000"/>
            </a:bodyPr>
            <a:p>
              <a:pPr algn="ctr"/>
              <a:endParaRPr lang="zh-CN" altLang="en-US"/>
            </a:p>
          </p:txBody>
        </p:sp>
        <p:sp>
          <p:nvSpPr>
            <p:cNvPr id="44" name="矩形 43"/>
            <p:cNvSpPr/>
            <p:nvPr/>
          </p:nvSpPr>
          <p:spPr>
            <a:xfrm>
              <a:off x="5703" y="3621"/>
              <a:ext cx="8104" cy="3767"/>
            </a:xfrm>
            <a:prstGeom prst="rect">
              <a:avLst/>
            </a:prstGeom>
            <a:noFill/>
            <a:ln w="19050">
              <a:solidFill>
                <a:srgbClr val="00B050"/>
              </a:solidFill>
            </a:ln>
            <a:extLst>
              <a:ext uri="{909E8E84-426E-40DD-AFC4-6F175D3DCCD1}">
                <a14:hiddenFill xmlns:a14="http://schemas.microsoft.com/office/drawing/2010/main">
                  <a:solidFill>
                    <a:srgbClr val="FFFD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p>
          </p:txBody>
        </p:sp>
        <p:sp>
          <p:nvSpPr>
            <p:cNvPr id="131" name="矩形 130"/>
            <p:cNvSpPr/>
            <p:nvPr/>
          </p:nvSpPr>
          <p:spPr>
            <a:xfrm>
              <a:off x="11714" y="7259"/>
              <a:ext cx="1825" cy="260"/>
            </a:xfrm>
            <a:prstGeom prst="rect">
              <a:avLst/>
            </a:prstGeom>
            <a:solidFill>
              <a:schemeClr val="bg1"/>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en-US" altLang="zh-CN" sz="1200" b="1">
                  <a:solidFill>
                    <a:srgbClr val="508EEA"/>
                  </a:solidFill>
                </a:rPr>
                <a:t>+++++</a:t>
              </a:r>
              <a:endParaRPr lang="en-US" altLang="zh-CN" sz="1200" b="1">
                <a:solidFill>
                  <a:srgbClr val="508EEA"/>
                </a:solidFill>
              </a:endParaRPr>
            </a:p>
          </p:txBody>
        </p:sp>
        <p:sp>
          <p:nvSpPr>
            <p:cNvPr id="12" name="文本框 11"/>
            <p:cNvSpPr txBox="1"/>
            <p:nvPr>
              <p:custDataLst>
                <p:tags r:id="rId1"/>
              </p:custDataLst>
            </p:nvPr>
          </p:nvSpPr>
          <p:spPr>
            <a:xfrm>
              <a:off x="6175" y="3492"/>
              <a:ext cx="7632" cy="3767"/>
            </a:xfrm>
            <a:prstGeom prst="rect">
              <a:avLst/>
            </a:prstGeom>
            <a:noFill/>
            <a:ln>
              <a:solidFill>
                <a:srgbClr val="00B050"/>
              </a:solidFill>
            </a:ln>
          </p:spPr>
          <p:txBody>
            <a:bodyPr wrap="square" rtlCol="0" anchor="ctr" anchorCtr="0"/>
            <a:p>
              <a:pPr indent="0" algn="just" fontAlgn="ctr">
                <a:lnSpc>
                  <a:spcPct val="150000"/>
                </a:lnSpc>
                <a:spcBef>
                  <a:spcPts val="0"/>
                </a:spcBef>
                <a:spcAft>
                  <a:spcPts val="0"/>
                </a:spcAft>
              </a:pPr>
              <a:r>
                <a:rPr lang="en-US" altLang="zh-CN" b="1" dirty="0">
                  <a:solidFill>
                    <a:schemeClr val="tx1"/>
                  </a:solidFill>
                  <a:latin typeface="微软雅黑" panose="020B0503020204020204" charset="-122"/>
                  <a:ea typeface="微软雅黑" panose="020B0503020204020204" charset="-122"/>
                  <a:sym typeface="+mn-ea"/>
                </a:rPr>
                <a:t>3. </a:t>
              </a:r>
              <a:r>
                <a:rPr lang="zh-CN" altLang="en-US" b="1" dirty="0">
                  <a:solidFill>
                    <a:schemeClr val="tx1"/>
                  </a:solidFill>
                  <a:latin typeface="微软雅黑" panose="020B0503020204020204" charset="-122"/>
                  <a:ea typeface="微软雅黑" panose="020B0503020204020204" charset="-122"/>
                  <a:sym typeface="+mn-ea"/>
                </a:rPr>
                <a:t>微生物</a:t>
              </a:r>
              <a:endParaRPr lang="zh-CN" altLang="en-US" b="1"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chemeClr val="tx1"/>
                  </a:solidFill>
                  <a:latin typeface="微软雅黑" panose="020B0503020204020204" charset="-122"/>
                  <a:ea typeface="微软雅黑" panose="020B0503020204020204" charset="-122"/>
                  <a:sym typeface="+mn-ea"/>
                </a:rPr>
                <a:t>微生物污染是食品安全的重要隐患之一。食品在生产、加工、运输、储存和销售过程中，容易受到微生物的污染，如细菌、霉菌、酵母菌等。微生物污染可能导致食品变</a:t>
              </a:r>
              <a:endParaRPr lang="zh-CN" altLang="en-US" sz="1600"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chemeClr val="tx1"/>
                  </a:solidFill>
                  <a:latin typeface="微软雅黑" panose="020B0503020204020204" charset="-122"/>
                  <a:ea typeface="微软雅黑" panose="020B0503020204020204" charset="-122"/>
                  <a:sym typeface="+mn-ea"/>
                </a:rPr>
                <a:t>质、腐败，甚至产生毒素，对人体健康造成危害。因此，微生物检测是食品检测中不可或缺的环节。</a:t>
              </a:r>
              <a:endParaRPr lang="zh-CN" altLang="en-US" sz="1600" dirty="0">
                <a:solidFill>
                  <a:schemeClr val="tx1"/>
                </a:solidFill>
                <a:latin typeface="微软雅黑" panose="020B0503020204020204" charset="-122"/>
                <a:ea typeface="微软雅黑" panose="020B0503020204020204" charset="-122"/>
                <a:sym typeface="+mn-ea"/>
              </a:endParaRPr>
            </a:p>
            <a:p>
              <a:pPr indent="0" algn="just" fontAlgn="ctr">
                <a:lnSpc>
                  <a:spcPct val="150000"/>
                </a:lnSpc>
                <a:spcBef>
                  <a:spcPts val="0"/>
                </a:spcBef>
                <a:spcAft>
                  <a:spcPts val="0"/>
                </a:spcAft>
              </a:pPr>
              <a:r>
                <a:rPr lang="zh-CN" altLang="en-US" sz="1600" dirty="0">
                  <a:solidFill>
                    <a:schemeClr val="tx1"/>
                  </a:solidFill>
                  <a:latin typeface="微软雅黑" panose="020B0503020204020204" charset="-122"/>
                  <a:ea typeface="微软雅黑" panose="020B0503020204020204" charset="-122"/>
                  <a:sym typeface="+mn-ea"/>
                </a:rPr>
                <a:t>常见的微生物检测项目包括菌落总数、大肠菌群、霉菌和酵母菌、致病菌（如沙门氏菌、金黄色葡萄球菌等），如图</a:t>
              </a:r>
              <a:r>
                <a:rPr lang="en-US" altLang="zh-CN" sz="1600" dirty="0">
                  <a:solidFill>
                    <a:schemeClr val="tx1"/>
                  </a:solidFill>
                  <a:latin typeface="微软雅黑" panose="020B0503020204020204" charset="-122"/>
                  <a:ea typeface="微软雅黑" panose="020B0503020204020204" charset="-122"/>
                  <a:sym typeface="+mn-ea"/>
                </a:rPr>
                <a:t> 8-11 </a:t>
              </a:r>
              <a:r>
                <a:rPr lang="zh-CN" altLang="en-US" sz="1600" dirty="0">
                  <a:solidFill>
                    <a:schemeClr val="tx1"/>
                  </a:solidFill>
                  <a:latin typeface="微软雅黑" panose="020B0503020204020204" charset="-122"/>
                  <a:ea typeface="微软雅黑" panose="020B0503020204020204" charset="-122"/>
                  <a:sym typeface="+mn-ea"/>
                </a:rPr>
                <a:t>所示。检测方法主要包括平板计数法、酶联免疫吸附法、聚合酶链式反应法等。</a:t>
              </a:r>
              <a:endParaRPr lang="zh-CN" altLang="en-US" sz="1600" dirty="0">
                <a:solidFill>
                  <a:schemeClr val="tx1"/>
                </a:solidFill>
                <a:latin typeface="微软雅黑" panose="020B0503020204020204" charset="-122"/>
                <a:ea typeface="微软雅黑" panose="020B0503020204020204" charset="-122"/>
                <a:sym typeface="+mn-ea"/>
              </a:endParaRPr>
            </a:p>
          </p:txBody>
        </p:sp>
      </p:grpSp>
      <p:pic>
        <p:nvPicPr>
          <p:cNvPr id="2" name="图片 1"/>
          <p:cNvPicPr>
            <a:picLocks noChangeAspect="1"/>
          </p:cNvPicPr>
          <p:nvPr/>
        </p:nvPicPr>
        <p:blipFill>
          <a:blip r:embed="rId2"/>
          <a:stretch>
            <a:fillRect/>
          </a:stretch>
        </p:blipFill>
        <p:spPr>
          <a:xfrm>
            <a:off x="6759575" y="2413000"/>
            <a:ext cx="4657090" cy="2784475"/>
          </a:xfrm>
          <a:prstGeom prst="rect">
            <a:avLst/>
          </a:prstGeom>
        </p:spPr>
      </p:pic>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15440" y="337820"/>
            <a:ext cx="3378835" cy="58801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2800" spc="0" dirty="0">
                <a:solidFill>
                  <a:schemeClr val="accent6">
                    <a:lumMod val="75000"/>
                  </a:schemeClr>
                </a:solidFill>
                <a:uFillTx/>
              </a:rPr>
              <a:t>（二）快速检测技术</a:t>
            </a:r>
            <a:endParaRPr lang="zh-CN" altLang="en-US" sz="2800" spc="0" dirty="0">
              <a:solidFill>
                <a:schemeClr val="accent6">
                  <a:lumMod val="75000"/>
                </a:schemeClr>
              </a:solidFill>
              <a:uFillTx/>
            </a:endParaRPr>
          </a:p>
        </p:txBody>
      </p:sp>
      <p:sp>
        <p:nvSpPr>
          <p:cNvPr id="2" name="矩形 40"/>
          <p:cNvSpPr/>
          <p:nvPr>
            <p:custDataLst>
              <p:tags r:id="rId2"/>
            </p:custDataLst>
          </p:nvPr>
        </p:nvSpPr>
        <p:spPr>
          <a:xfrm>
            <a:off x="2053159" y="3542816"/>
            <a:ext cx="3253596" cy="2200123"/>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试剂盒检测法利用化学反应原理，通过颜色变化或显色反应快速判断样品中特定物质的存在及其含量，操作简便，适合现场快速检测。</a:t>
            </a:r>
            <a:endParaRPr lang="zh-CN" altLang="en-US" sz="1900">
              <a:ln>
                <a:noFill/>
                <a:prstDash val="sysDot"/>
              </a:ln>
              <a:solidFill>
                <a:schemeClr val="tx1">
                  <a:lumMod val="85000"/>
                  <a:lumOff val="15000"/>
                </a:schemeClr>
              </a:solidFill>
              <a:latin typeface="+mn-ea"/>
              <a:cs typeface="+mn-ea"/>
              <a:sym typeface="+mn-ea"/>
            </a:endParaRPr>
          </a:p>
        </p:txBody>
      </p:sp>
      <p:sp>
        <p:nvSpPr>
          <p:cNvPr id="3" name="矩形 41"/>
          <p:cNvSpPr/>
          <p:nvPr>
            <p:custDataLst>
              <p:tags r:id="rId3"/>
            </p:custDataLst>
          </p:nvPr>
        </p:nvSpPr>
        <p:spPr>
          <a:xfrm>
            <a:off x="2053159" y="3069324"/>
            <a:ext cx="3253596" cy="43292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2400" b="1">
                <a:solidFill>
                  <a:schemeClr val="accent1"/>
                </a:solidFill>
                <a:latin typeface="+mn-ea"/>
                <a:cs typeface="+mn-ea"/>
              </a:rPr>
              <a:t>1. </a:t>
            </a:r>
            <a:r>
              <a:rPr lang="zh-CN" altLang="en-US" sz="2400" b="1">
                <a:solidFill>
                  <a:schemeClr val="accent1"/>
                </a:solidFill>
                <a:latin typeface="+mn-ea"/>
                <a:cs typeface="+mn-ea"/>
              </a:rPr>
              <a:t>试剂盒检测法</a:t>
            </a:r>
            <a:endParaRPr lang="zh-CN" altLang="en-US" sz="2400" b="1">
              <a:solidFill>
                <a:schemeClr val="accent1"/>
              </a:solidFill>
              <a:latin typeface="+mn-ea"/>
              <a:cs typeface="+mn-ea"/>
            </a:endParaRPr>
          </a:p>
        </p:txBody>
      </p:sp>
      <p:pic>
        <p:nvPicPr>
          <p:cNvPr id="4" name="图片 35" descr="/data/temp/1b220fa9-7e0d-458e-99cb-d203cdc96476/ea1ab69c-a5ad-11f0-8137-da2e431fea93.jpg@base@tag=imgScale&amp;m=1&amp;w=905&amp;h=486&amp;q=95ea1ab69c-a5ad-11f0-8137-da2e431fea93"/>
          <p:cNvPicPr>
            <a:picLocks noChangeAspect="1"/>
          </p:cNvPicPr>
          <p:nvPr>
            <p:custDataLst>
              <p:tags r:id="rId4"/>
            </p:custDataLst>
          </p:nvPr>
        </p:nvPicPr>
        <p:blipFill>
          <a:blip r:embed="rId5"/>
          <a:srcRect t="9780" b="9780"/>
          <a:stretch>
            <a:fillRect/>
          </a:stretch>
        </p:blipFill>
        <p:spPr>
          <a:xfrm>
            <a:off x="2053159" y="1158240"/>
            <a:ext cx="3254230" cy="1747548"/>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5" descr="/data/temp/1b220fa9-7e0d-458e-99cb-d203cdc96476/ea1abfee-a5ad-11f0-8137-da2e431fea93.jpg@base@tag=imgScale&amp;m=1&amp;w=905&amp;h=485&amp;q=95ea1abfee-a5ad-11f0-8137-da2e431fea93"/>
          <p:cNvPicPr>
            <a:picLocks noChangeAspect="1"/>
          </p:cNvPicPr>
          <p:nvPr>
            <p:custDataLst>
              <p:tags r:id="rId6"/>
            </p:custDataLst>
          </p:nvPr>
        </p:nvPicPr>
        <p:blipFill>
          <a:blip r:embed="rId7"/>
          <a:srcRect t="9763" b="9763"/>
          <a:stretch>
            <a:fillRect/>
          </a:stretch>
        </p:blipFill>
        <p:spPr>
          <a:xfrm>
            <a:off x="5797996" y="1160775"/>
            <a:ext cx="3254864" cy="174501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
        <p:nvSpPr>
          <p:cNvPr id="9" name="矩形 8"/>
          <p:cNvSpPr/>
          <p:nvPr>
            <p:custDataLst>
              <p:tags r:id="rId8"/>
            </p:custDataLst>
          </p:nvPr>
        </p:nvSpPr>
        <p:spPr>
          <a:xfrm>
            <a:off x="5797996" y="3542816"/>
            <a:ext cx="3253596" cy="2200123"/>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便携设备检测法采用光谱分析或荧光检测等技术，通过便携式仪器快速检测食品中的有害物质，具有操作简单、检测快速的优势。</a:t>
            </a:r>
            <a:endParaRPr lang="zh-CN" altLang="en-US" sz="1900">
              <a:ln>
                <a:noFill/>
                <a:prstDash val="sysDot"/>
              </a:ln>
              <a:solidFill>
                <a:schemeClr val="tx1">
                  <a:lumMod val="85000"/>
                  <a:lumOff val="15000"/>
                </a:schemeClr>
              </a:solidFill>
              <a:latin typeface="+mn-ea"/>
              <a:cs typeface="+mn-ea"/>
              <a:sym typeface="+mn-ea"/>
            </a:endParaRPr>
          </a:p>
        </p:txBody>
      </p:sp>
      <p:sp>
        <p:nvSpPr>
          <p:cNvPr id="8" name="矩形 9"/>
          <p:cNvSpPr/>
          <p:nvPr>
            <p:custDataLst>
              <p:tags r:id="rId9"/>
            </p:custDataLst>
          </p:nvPr>
        </p:nvSpPr>
        <p:spPr>
          <a:xfrm>
            <a:off x="5797996" y="3069324"/>
            <a:ext cx="3253596" cy="43292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2400" b="1">
                <a:solidFill>
                  <a:schemeClr val="accent2"/>
                </a:solidFill>
                <a:latin typeface="+mn-ea"/>
                <a:cs typeface="+mn-ea"/>
              </a:rPr>
              <a:t>2. </a:t>
            </a:r>
            <a:r>
              <a:rPr lang="zh-CN" altLang="en-US" sz="2400" b="1">
                <a:solidFill>
                  <a:schemeClr val="accent2"/>
                </a:solidFill>
                <a:latin typeface="+mn-ea"/>
                <a:cs typeface="+mn-ea"/>
              </a:rPr>
              <a:t>便携设备检测法</a:t>
            </a:r>
            <a:endParaRPr lang="zh-CN" altLang="en-US" sz="2400" b="1">
              <a:solidFill>
                <a:schemeClr val="accent2"/>
              </a:solidFill>
              <a:latin typeface="+mn-ea"/>
              <a:cs typeface="+mn-ea"/>
            </a:endParaRPr>
          </a:p>
        </p:txBody>
      </p:sp>
    </p:spTree>
    <p:custDataLst>
      <p:tags r:id="rId10"/>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92555" y="151130"/>
            <a:ext cx="10234295" cy="1216025"/>
          </a:xfrm>
        </p:spPr>
        <p:txBody>
          <a:bodyPr>
            <a:noAutofit/>
          </a:bodyPr>
          <a:lstStyle/>
          <a:p>
            <a:pPr>
              <a:lnSpc>
                <a:spcPct val="120000"/>
              </a:lnSpc>
            </a:pPr>
            <a:r>
              <a:rPr lang="zh-CN" altLang="en-US" sz="3600">
                <a:solidFill>
                  <a:schemeClr val="accent6">
                    <a:lumMod val="75000"/>
                  </a:schemeClr>
                </a:solidFill>
              </a:rPr>
              <a:t>三、躬行实践</a:t>
            </a:r>
            <a:br>
              <a:rPr lang="zh-CN" altLang="en-US" sz="2800">
                <a:solidFill>
                  <a:schemeClr val="accent6">
                    <a:lumMod val="75000"/>
                  </a:schemeClr>
                </a:solidFill>
              </a:rPr>
            </a:br>
            <a:r>
              <a:rPr lang="zh-CN" altLang="en-US" sz="2800">
                <a:solidFill>
                  <a:schemeClr val="accent6">
                    <a:lumMod val="75000"/>
                  </a:schemeClr>
                </a:solidFill>
              </a:rPr>
              <a:t>（一）校园食堂安全监督</a:t>
            </a:r>
            <a:endParaRPr lang="zh-CN" altLang="en-US" sz="2800">
              <a:solidFill>
                <a:schemeClr val="accent6">
                  <a:lumMod val="75000"/>
                </a:schemeClr>
              </a:solidFill>
            </a:endParaRPr>
          </a:p>
        </p:txBody>
      </p:sp>
      <p:sp>
        <p:nvSpPr>
          <p:cNvPr id="11" name="等腰三角形 10"/>
          <p:cNvSpPr/>
          <p:nvPr>
            <p:custDataLst>
              <p:tags r:id="rId2"/>
            </p:custDataLst>
          </p:nvPr>
        </p:nvSpPr>
        <p:spPr>
          <a:xfrm>
            <a:off x="1737995" y="1675765"/>
            <a:ext cx="2265680" cy="228727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custDataLst>
              <p:tags r:id="rId3"/>
            </p:custDataLst>
          </p:nvPr>
        </p:nvSpPr>
        <p:spPr>
          <a:xfrm flipV="1">
            <a:off x="1737995" y="3960495"/>
            <a:ext cx="2265680" cy="2287270"/>
          </a:xfrm>
          <a:prstGeom prst="triangle">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custDataLst>
              <p:tags r:id="rId4"/>
            </p:custDataLst>
          </p:nvPr>
        </p:nvSpPr>
        <p:spPr>
          <a:xfrm>
            <a:off x="609600" y="3960495"/>
            <a:ext cx="2265680" cy="2287270"/>
          </a:xfrm>
          <a:prstGeom prst="triangl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custDataLst>
              <p:tags r:id="rId5"/>
            </p:custDataLst>
          </p:nvPr>
        </p:nvSpPr>
        <p:spPr>
          <a:xfrm>
            <a:off x="2873375" y="3960495"/>
            <a:ext cx="2265680" cy="2287270"/>
          </a:xfrm>
          <a:prstGeom prst="triangl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333438303937363b333438313037383bcafdbeddb7d6ce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621280" y="2946400"/>
            <a:ext cx="498475" cy="498475"/>
          </a:xfrm>
          <a:prstGeom prst="rect">
            <a:avLst/>
          </a:prstGeom>
        </p:spPr>
      </p:pic>
      <p:pic>
        <p:nvPicPr>
          <p:cNvPr id="27" name="图片 26" descr="333438303937363b333438313035353bb2fac6b7c4a3d0c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2621280" y="4379595"/>
            <a:ext cx="498475" cy="498475"/>
          </a:xfrm>
          <a:prstGeom prst="rect">
            <a:avLst/>
          </a:prstGeom>
        </p:spPr>
      </p:pic>
      <p:pic>
        <p:nvPicPr>
          <p:cNvPr id="28" name="图片 27" descr="333438303937363b333438313037373bcad0b3a1b5f7b2e9"/>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534795" y="5173980"/>
            <a:ext cx="415925" cy="415925"/>
          </a:xfrm>
          <a:prstGeom prst="rect">
            <a:avLst/>
          </a:prstGeom>
        </p:spPr>
      </p:pic>
      <p:pic>
        <p:nvPicPr>
          <p:cNvPr id="29" name="图片 28" descr="32313538333935363b32313538333934373bcec4bcfebcd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798570" y="5173980"/>
            <a:ext cx="415925" cy="415925"/>
          </a:xfrm>
          <a:prstGeom prst="rect">
            <a:avLst/>
          </a:prstGeom>
        </p:spPr>
      </p:pic>
      <p:sp>
        <p:nvSpPr>
          <p:cNvPr id="9" name="正文"/>
          <p:cNvSpPr txBox="1"/>
          <p:nvPr>
            <p:custDataLst>
              <p:tags r:id="rId18"/>
            </p:custDataLst>
          </p:nvPr>
        </p:nvSpPr>
        <p:spPr>
          <a:xfrm>
            <a:off x="5914390" y="1622425"/>
            <a:ext cx="5467350" cy="1042035"/>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对校园食堂采购的食材进行严格检查，确保食材来源合法且可追溯，包括审核供应商资质和采购票据，以及对食材进行抽样检测，重点检测农药残留、兽药残留、添加剂等指标，以防止不合格食材流入食堂。</a:t>
            </a:r>
            <a:endParaRPr lang="zh-CN" altLang="en-US" sz="1600" kern="0" dirty="0">
              <a:ln>
                <a:noFill/>
                <a:prstDash val="sysDot"/>
              </a:ln>
              <a:solidFill>
                <a:schemeClr val="tx1">
                  <a:lumMod val="85000"/>
                  <a:lumOff val="15000"/>
                </a:schemeClr>
              </a:solidFill>
              <a:uFillTx/>
              <a:latin typeface="+mn-ea"/>
              <a:sym typeface="+mn-ea"/>
            </a:endParaRPr>
          </a:p>
        </p:txBody>
      </p:sp>
      <p:sp>
        <p:nvSpPr>
          <p:cNvPr id="10" name="标题"/>
          <p:cNvSpPr txBox="1"/>
          <p:nvPr>
            <p:custDataLst>
              <p:tags r:id="rId19"/>
            </p:custDataLst>
          </p:nvPr>
        </p:nvSpPr>
        <p:spPr>
          <a:xfrm>
            <a:off x="5914474" y="1307782"/>
            <a:ext cx="5182701" cy="314873"/>
          </a:xfrm>
          <a:prstGeom prst="rect">
            <a:avLst/>
          </a:prstGeom>
          <a:noFill/>
        </p:spPr>
        <p:txBody>
          <a:bodyPr wrap="square" lIns="0" tIns="0" rIns="0" bIns="0" rtlCol="0" anchor="b">
            <a:noAutofit/>
          </a:bodyPr>
          <a:p>
            <a:pPr lvl="0" algn="l">
              <a:buClrTx/>
              <a:buSzTx/>
              <a:buFontTx/>
            </a:pPr>
            <a:r>
              <a:rPr lang="en-US" altLang="en-US" b="1" dirty="0">
                <a:solidFill>
                  <a:schemeClr val="accent1"/>
                </a:solidFill>
                <a:uFillTx/>
                <a:latin typeface="+mn-ea"/>
                <a:sym typeface="+mn-ea"/>
              </a:rPr>
              <a:t>1.</a:t>
            </a:r>
            <a:r>
              <a:rPr lang="zh-CN" altLang="en-US" b="1" dirty="0">
                <a:solidFill>
                  <a:schemeClr val="accent1"/>
                </a:solidFill>
                <a:uFillTx/>
                <a:latin typeface="+mn-ea"/>
                <a:sym typeface="+mn-ea"/>
              </a:rPr>
              <a:t>食材采购环节监督</a:t>
            </a:r>
            <a:endParaRPr lang="zh-CN" altLang="en-US" b="1" dirty="0">
              <a:solidFill>
                <a:schemeClr val="accent1"/>
              </a:solidFill>
              <a:uFillTx/>
              <a:latin typeface="+mn-ea"/>
              <a:sym typeface="+mn-ea"/>
            </a:endParaRPr>
          </a:p>
        </p:txBody>
      </p:sp>
      <p:sp>
        <p:nvSpPr>
          <p:cNvPr id="281" name="正文"/>
          <p:cNvSpPr txBox="1"/>
          <p:nvPr>
            <p:custDataLst>
              <p:tags r:id="rId20"/>
            </p:custDataLst>
          </p:nvPr>
        </p:nvSpPr>
        <p:spPr>
          <a:xfrm>
            <a:off x="5914390" y="3500755"/>
            <a:ext cx="5467350" cy="1042035"/>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对校园食堂的食品加工过程进行严格监督，确保食品加工符合安全操作规范，包括检查食品加工场所的清洁卫生、加工人员的健康证持有情况、食品加工设备的定期清洗消毒等。</a:t>
            </a:r>
            <a:endParaRPr lang="zh-CN" altLang="en-US" sz="1600" kern="0" dirty="0">
              <a:ln>
                <a:noFill/>
                <a:prstDash val="sysDot"/>
              </a:ln>
              <a:solidFill>
                <a:schemeClr val="tx1">
                  <a:lumMod val="85000"/>
                  <a:lumOff val="15000"/>
                </a:schemeClr>
              </a:solidFill>
              <a:uFillTx/>
              <a:latin typeface="+mn-ea"/>
              <a:sym typeface="+mn-ea"/>
            </a:endParaRPr>
          </a:p>
        </p:txBody>
      </p:sp>
      <p:sp>
        <p:nvSpPr>
          <p:cNvPr id="282" name="标题"/>
          <p:cNvSpPr txBox="1"/>
          <p:nvPr>
            <p:custDataLst>
              <p:tags r:id="rId21"/>
            </p:custDataLst>
          </p:nvPr>
        </p:nvSpPr>
        <p:spPr>
          <a:xfrm>
            <a:off x="5914474" y="3169158"/>
            <a:ext cx="5182701" cy="314873"/>
          </a:xfrm>
          <a:prstGeom prst="rect">
            <a:avLst/>
          </a:prstGeom>
          <a:noFill/>
        </p:spPr>
        <p:txBody>
          <a:bodyPr wrap="square" lIns="0" tIns="0" rIns="0" bIns="0" rtlCol="0" anchor="b">
            <a:noAutofit/>
          </a:bodyPr>
          <a:p>
            <a:pPr lvl="0" algn="l">
              <a:buClrTx/>
              <a:buSzTx/>
              <a:buFontTx/>
            </a:pPr>
            <a:r>
              <a:rPr lang="en-US" altLang="en-US" b="1" dirty="0">
                <a:solidFill>
                  <a:schemeClr val="accent2"/>
                </a:solidFill>
                <a:uFillTx/>
                <a:latin typeface="+mn-ea"/>
                <a:sym typeface="+mn-ea"/>
              </a:rPr>
              <a:t>2.</a:t>
            </a:r>
            <a:r>
              <a:rPr lang="zh-CN" altLang="en-US" b="1" dirty="0">
                <a:solidFill>
                  <a:schemeClr val="accent2"/>
                </a:solidFill>
                <a:uFillTx/>
                <a:latin typeface="+mn-ea"/>
                <a:sym typeface="+mn-ea"/>
              </a:rPr>
              <a:t>食品加工过程监督</a:t>
            </a:r>
            <a:endParaRPr lang="zh-CN" altLang="en-US" b="1" dirty="0">
              <a:solidFill>
                <a:schemeClr val="accent2"/>
              </a:solidFill>
              <a:uFillTx/>
              <a:latin typeface="+mn-ea"/>
              <a:sym typeface="+mn-ea"/>
            </a:endParaRPr>
          </a:p>
        </p:txBody>
      </p:sp>
      <p:sp>
        <p:nvSpPr>
          <p:cNvPr id="284" name="正文"/>
          <p:cNvSpPr txBox="1"/>
          <p:nvPr>
            <p:custDataLst>
              <p:tags r:id="rId22"/>
            </p:custDataLst>
          </p:nvPr>
        </p:nvSpPr>
        <p:spPr>
          <a:xfrm>
            <a:off x="5914390" y="4984750"/>
            <a:ext cx="5467350" cy="1042035"/>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对校园食堂的食品储存环节进行监督，确保食品储存场所符合要求，如温度、湿度适宜，食品分类存放等。同时，对储存的食品进行抽样检测，重点检测食品的保质期、变质情况等，以防止过期或变质食品流入餐桌。</a:t>
            </a:r>
            <a:endParaRPr lang="zh-CN" altLang="en-US" sz="1600" kern="0" dirty="0">
              <a:ln>
                <a:noFill/>
                <a:prstDash val="sysDot"/>
              </a:ln>
              <a:solidFill>
                <a:schemeClr val="tx1">
                  <a:lumMod val="85000"/>
                  <a:lumOff val="15000"/>
                </a:schemeClr>
              </a:solidFill>
              <a:uFillTx/>
              <a:latin typeface="+mn-ea"/>
              <a:sym typeface="+mn-ea"/>
            </a:endParaRPr>
          </a:p>
        </p:txBody>
      </p:sp>
      <p:sp>
        <p:nvSpPr>
          <p:cNvPr id="285" name="标题"/>
          <p:cNvSpPr txBox="1"/>
          <p:nvPr>
            <p:custDataLst>
              <p:tags r:id="rId23"/>
            </p:custDataLst>
          </p:nvPr>
        </p:nvSpPr>
        <p:spPr>
          <a:xfrm>
            <a:off x="5914474" y="4653344"/>
            <a:ext cx="5182701" cy="314873"/>
          </a:xfrm>
          <a:prstGeom prst="rect">
            <a:avLst/>
          </a:prstGeom>
          <a:noFill/>
        </p:spPr>
        <p:txBody>
          <a:bodyPr wrap="square" lIns="0" tIns="0" rIns="0" bIns="0" rtlCol="0" anchor="b">
            <a:noAutofit/>
          </a:bodyPr>
          <a:p>
            <a:pPr lvl="0" algn="l">
              <a:buClrTx/>
              <a:buSzTx/>
              <a:buFontTx/>
            </a:pPr>
            <a:r>
              <a:rPr lang="en-US" altLang="en-US" b="1" dirty="0">
                <a:solidFill>
                  <a:schemeClr val="accent3"/>
                </a:solidFill>
                <a:uFillTx/>
                <a:latin typeface="+mn-ea"/>
                <a:sym typeface="+mn-ea"/>
              </a:rPr>
              <a:t>3.</a:t>
            </a:r>
            <a:r>
              <a:rPr lang="zh-CN" altLang="en-US" b="1" dirty="0">
                <a:solidFill>
                  <a:schemeClr val="accent3"/>
                </a:solidFill>
                <a:uFillTx/>
                <a:latin typeface="+mn-ea"/>
                <a:sym typeface="+mn-ea"/>
              </a:rPr>
              <a:t>食品储存环节监督</a:t>
            </a:r>
            <a:endParaRPr lang="zh-CN" altLang="en-US" b="1" dirty="0">
              <a:solidFill>
                <a:schemeClr val="accent3"/>
              </a:solidFill>
              <a:uFillTx/>
              <a:latin typeface="+mn-ea"/>
              <a:sym typeface="+mn-ea"/>
            </a:endParaRPr>
          </a:p>
        </p:txBody>
      </p:sp>
    </p:spTree>
    <p:custDataLst>
      <p:tags r:id="rId2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852035" y="1128395"/>
            <a:ext cx="6891655" cy="4600575"/>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任务一　</a:t>
            </a:r>
            <a:br>
              <a:rPr lang="zh-CN" altLang="en-US" sz="6600">
                <a:solidFill>
                  <a:schemeClr val="accent1">
                    <a:lumMod val="50000"/>
                  </a:schemeClr>
                </a:solidFill>
              </a:rPr>
            </a:br>
            <a:r>
              <a:rPr lang="zh-CN" altLang="en-US" sz="6600">
                <a:solidFill>
                  <a:schemeClr val="accent1">
                    <a:lumMod val="50000"/>
                  </a:schemeClr>
                </a:solidFill>
              </a:rPr>
              <a:t>认识服务性劳动</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440180" y="711835"/>
            <a:ext cx="1008189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（二）社区食品安全宣传与检测服务</a:t>
            </a:r>
            <a:endParaRPr lang="zh-CN" altLang="en-US" sz="2800">
              <a:solidFill>
                <a:schemeClr val="accent6">
                  <a:lumMod val="75000"/>
                </a:schemeClr>
              </a:solidFill>
            </a:endParaRPr>
          </a:p>
        </p:txBody>
      </p:sp>
      <p:sp>
        <p:nvSpPr>
          <p:cNvPr id="7" name="椭圆 1"/>
          <p:cNvSpPr/>
          <p:nvPr>
            <p:custDataLst>
              <p:tags r:id="rId2"/>
            </p:custDataLst>
          </p:nvPr>
        </p:nvSpPr>
        <p:spPr>
          <a:xfrm rot="10800000">
            <a:off x="5910622" y="2492666"/>
            <a:ext cx="1877345" cy="1877345"/>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9" name="椭圆 3"/>
          <p:cNvSpPr/>
          <p:nvPr>
            <p:custDataLst>
              <p:tags r:id="rId3"/>
            </p:custDataLst>
          </p:nvPr>
        </p:nvSpPr>
        <p:spPr>
          <a:xfrm rot="10800000">
            <a:off x="4333222" y="2492666"/>
            <a:ext cx="1877345" cy="1877345"/>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8185158" y="2335432"/>
            <a:ext cx="3180057" cy="3257096"/>
          </a:xfrm>
          <a:prstGeom prst="rect">
            <a:avLst/>
          </a:prstGeom>
        </p:spPr>
        <p:txBody>
          <a:bodyPr wrap="square" lIns="0" tIns="0" rIns="0" bIns="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定期组织专业检测人员深入社区，为居民提供食品安全检测服务。检测内容包括蔬菜、水果的农药残留检测，肉类的兽药残留检测，食品添加剂检测等。检测结果现场公示，对于检测不合格的食品，及时告知居民并建议其停止食用，同时向相关监管部门报告，确保社区居民的饮食安全。</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8185158" y="1878883"/>
            <a:ext cx="3180689" cy="366250"/>
          </a:xfrm>
          <a:prstGeom prst="rect">
            <a:avLst/>
          </a:prstGeom>
          <a:noFill/>
        </p:spPr>
        <p:txBody>
          <a:bodyPr wrap="square" lIns="0" tIns="0" rIns="0" bIns="0" rtlCol="0" anchor="b" anchorCtr="0">
            <a:noAutofit/>
          </a:bodyPr>
          <a:p>
            <a:pPr>
              <a:spcBef>
                <a:spcPct val="0"/>
              </a:spcBef>
              <a:spcAft>
                <a:spcPct val="0"/>
              </a:spcAft>
            </a:pPr>
            <a:r>
              <a:rPr lang="en-US" altLang="en-US" sz="2000" b="1" kern="0" dirty="0">
                <a:solidFill>
                  <a:schemeClr val="accent2"/>
                </a:solidFill>
                <a:latin typeface="+mn-ea"/>
                <a:cs typeface="+mn-ea"/>
              </a:rPr>
              <a:t>2. </a:t>
            </a:r>
            <a:r>
              <a:rPr lang="zh-CN" altLang="en-US" sz="2000" b="1" kern="0" dirty="0">
                <a:solidFill>
                  <a:schemeClr val="accent2"/>
                </a:solidFill>
                <a:latin typeface="+mn-ea"/>
                <a:cs typeface="+mn-ea"/>
              </a:rPr>
              <a:t>食品安全检测服务</a:t>
            </a:r>
            <a:endParaRPr lang="zh-CN" altLang="en-US" sz="2000" b="1" kern="0" dirty="0">
              <a:solidFill>
                <a:schemeClr val="accent2"/>
              </a:solidFill>
              <a:latin typeface="+mn-ea"/>
              <a:cs typeface="+mn-ea"/>
            </a:endParaRPr>
          </a:p>
        </p:txBody>
      </p:sp>
      <p:sp>
        <p:nvSpPr>
          <p:cNvPr id="15" name="矩形 7"/>
          <p:cNvSpPr/>
          <p:nvPr>
            <p:custDataLst>
              <p:tags r:id="rId6"/>
            </p:custDataLst>
          </p:nvPr>
        </p:nvSpPr>
        <p:spPr>
          <a:xfrm>
            <a:off x="753448" y="2335432"/>
            <a:ext cx="3180057" cy="3257096"/>
          </a:xfrm>
          <a:prstGeom prst="rect">
            <a:avLst/>
          </a:prstGeom>
        </p:spPr>
        <p:txBody>
          <a:bodyPr wrap="square" lIns="0" tIns="0" rIns="0" bIns="0">
            <a:noAutofit/>
          </a:bodyPr>
          <a:p>
            <a:pPr algn="l">
              <a:lnSpc>
                <a:spcPct val="150000"/>
              </a:lnSpc>
              <a:spcBef>
                <a:spcPct val="0"/>
              </a:spcBef>
              <a:spcAft>
                <a:spcPct val="0"/>
              </a:spcAft>
            </a:pPr>
            <a:r>
              <a:rPr lang="zh-CN" altLang="en-US" sz="1600" dirty="0">
                <a:solidFill>
                  <a:schemeClr val="tx1">
                    <a:lumMod val="85000"/>
                    <a:lumOff val="15000"/>
                  </a:schemeClr>
                </a:solidFill>
                <a:latin typeface="+mn-ea"/>
                <a:cs typeface="+mn-ea"/>
              </a:rPr>
              <a:t>通过食品安全知识讲座、发放宣传资料、设置宣传展板等形式，普及食品安全知识，包括食品检测的重要性、常见食品安全问题及预防方法、食品安全法律法规等内容，以提高社区居民的食品安全意识和自我保护能力。</a:t>
            </a:r>
            <a:endParaRPr lang="zh-CN" altLang="en-US" sz="1600" dirty="0">
              <a:solidFill>
                <a:schemeClr val="tx1">
                  <a:lumMod val="85000"/>
                  <a:lumOff val="15000"/>
                </a:schemeClr>
              </a:solidFill>
              <a:latin typeface="+mn-ea"/>
              <a:cs typeface="+mn-ea"/>
            </a:endParaRPr>
          </a:p>
        </p:txBody>
      </p:sp>
      <p:sp>
        <p:nvSpPr>
          <p:cNvPr id="19" name="矩形 8"/>
          <p:cNvSpPr/>
          <p:nvPr>
            <p:custDataLst>
              <p:tags r:id="rId7"/>
            </p:custDataLst>
          </p:nvPr>
        </p:nvSpPr>
        <p:spPr>
          <a:xfrm>
            <a:off x="753448" y="1878883"/>
            <a:ext cx="3179426" cy="366250"/>
          </a:xfrm>
          <a:prstGeom prst="rect">
            <a:avLst/>
          </a:prstGeom>
          <a:noFill/>
        </p:spPr>
        <p:txBody>
          <a:bodyPr wrap="square" lIns="0" tIns="0" rIns="0" bIns="0" rtlCol="0" anchor="b" anchorCtr="0">
            <a:noAutofit/>
          </a:bodyPr>
          <a:p>
            <a:pPr algn="l">
              <a:spcBef>
                <a:spcPct val="0"/>
              </a:spcBef>
              <a:spcAft>
                <a:spcPct val="0"/>
              </a:spcAft>
            </a:pPr>
            <a:r>
              <a:rPr lang="en-US" altLang="en-US" sz="2000" b="1" kern="0">
                <a:solidFill>
                  <a:schemeClr val="accent1"/>
                </a:solidFill>
                <a:latin typeface="+mn-ea"/>
                <a:cs typeface="+mn-ea"/>
              </a:rPr>
              <a:t>1. </a:t>
            </a:r>
            <a:r>
              <a:rPr lang="zh-CN" altLang="en-US" sz="2000" b="1" kern="0">
                <a:solidFill>
                  <a:schemeClr val="accent1"/>
                </a:solidFill>
                <a:latin typeface="+mn-ea"/>
                <a:cs typeface="+mn-ea"/>
              </a:rPr>
              <a:t>食品安全宣传活动</a:t>
            </a:r>
            <a:endParaRPr lang="zh-CN" altLang="en-US" sz="2000" b="1" kern="0">
              <a:solidFill>
                <a:schemeClr val="accent1"/>
              </a:solidFill>
              <a:latin typeface="+mn-ea"/>
              <a:cs typeface="+mn-ea"/>
            </a:endParaRPr>
          </a:p>
        </p:txBody>
      </p:sp>
      <p:pic>
        <p:nvPicPr>
          <p:cNvPr id="20" name="图片 3" descr="343439383331313b343532303031393bd2b5bca8b9dcc0ed"/>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075194" y="3234638"/>
            <a:ext cx="393795" cy="393795"/>
          </a:xfrm>
          <a:prstGeom prst="rect">
            <a:avLst/>
          </a:prstGeom>
        </p:spPr>
      </p:pic>
      <p:pic>
        <p:nvPicPr>
          <p:cNvPr id="21"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55750" y="3237795"/>
            <a:ext cx="386634" cy="386634"/>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任务五　</a:t>
            </a:r>
            <a:br>
              <a:rPr lang="zh-CN" altLang="en-US" sz="6600">
                <a:solidFill>
                  <a:schemeClr val="accent1">
                    <a:lumMod val="50000"/>
                  </a:schemeClr>
                </a:solidFill>
              </a:rPr>
            </a:br>
            <a:r>
              <a:rPr lang="zh-CN" altLang="en-US" sz="6600">
                <a:solidFill>
                  <a:schemeClr val="accent1">
                    <a:lumMod val="50000"/>
                  </a:schemeClr>
                </a:solidFill>
              </a:rPr>
              <a:t>急救技能</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32280" y="443230"/>
            <a:ext cx="9789795" cy="441960"/>
          </a:xfrm>
        </p:spPr>
        <p:txBody>
          <a:bodyPr>
            <a:noAutofit/>
          </a:bodyPr>
          <a:lstStyle/>
          <a:p>
            <a:pPr>
              <a:lnSpc>
                <a:spcPct val="120000"/>
              </a:lnSpc>
            </a:pPr>
            <a:r>
              <a:rPr lang="zh-CN" altLang="en-US" sz="3600">
                <a:solidFill>
                  <a:schemeClr val="accent6">
                    <a:lumMod val="75000"/>
                  </a:schemeClr>
                </a:solidFill>
              </a:rPr>
              <a:t>一、中暑急救</a:t>
            </a:r>
            <a:br>
              <a:rPr lang="zh-CN" altLang="en-US" sz="2800">
                <a:solidFill>
                  <a:schemeClr val="accent6">
                    <a:lumMod val="75000"/>
                  </a:schemeClr>
                </a:solidFill>
              </a:rPr>
            </a:br>
            <a:r>
              <a:rPr lang="zh-CN" altLang="en-US" sz="2800">
                <a:solidFill>
                  <a:schemeClr val="accent6">
                    <a:lumMod val="75000"/>
                  </a:schemeClr>
                </a:solidFill>
              </a:rPr>
              <a:t>（一）学习知识</a:t>
            </a:r>
            <a:endParaRPr lang="zh-CN" altLang="en-US" sz="2800">
              <a:solidFill>
                <a:schemeClr val="accent6">
                  <a:lumMod val="75000"/>
                </a:schemeClr>
              </a:solidFill>
            </a:endParaRPr>
          </a:p>
        </p:txBody>
      </p:sp>
      <p:sp>
        <p:nvSpPr>
          <p:cNvPr id="7" name="正文"/>
          <p:cNvSpPr txBox="1"/>
          <p:nvPr>
            <p:custDataLst>
              <p:tags r:id="rId2"/>
            </p:custDataLst>
          </p:nvPr>
        </p:nvSpPr>
        <p:spPr>
          <a:xfrm>
            <a:off x="762000" y="1681797"/>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在高温环境下，人体产热大于散热，导致核心体温超过正常范围，进而引发体温调节中枢负荷增加，中枢神经细胞功能受损，血管舒缩调节失衡，最终导致体温调节中枢功能紊乱。</a:t>
            </a:r>
            <a:r>
              <a:rPr lang="en-US" altLang="zh-CN" sz="1600" kern="0" dirty="0">
                <a:ln>
                  <a:noFill/>
                  <a:prstDash val="sysDot"/>
                </a:ln>
                <a:solidFill>
                  <a:schemeClr val="tx1">
                    <a:lumMod val="85000"/>
                    <a:lumOff val="15000"/>
                  </a:schemeClr>
                </a:solidFill>
                <a:uFillTx/>
                <a:latin typeface="+mn-ea"/>
                <a:sym typeface="+mn-ea"/>
              </a:rPr>
              <a:t>
</a:t>
            </a:r>
            <a:endParaRPr lang="en-US" altLang="zh-CN"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3"/>
            </p:custDataLst>
          </p:nvPr>
        </p:nvSpPr>
        <p:spPr>
          <a:xfrm>
            <a:off x="762000" y="1397952"/>
            <a:ext cx="5184140" cy="267335"/>
          </a:xfrm>
          <a:prstGeom prst="rect">
            <a:avLst/>
          </a:prstGeom>
          <a:noFill/>
        </p:spPr>
        <p:txBody>
          <a:bodyPr wrap="square" lIns="0" tIns="0" rIns="0" bIns="0" rtlCol="0" anchor="b">
            <a:noAutofit/>
          </a:bodyPr>
          <a:p>
            <a:pPr lvl="0" algn="l">
              <a:buClrTx/>
              <a:buSzTx/>
              <a:buFontTx/>
            </a:pPr>
            <a:r>
              <a:rPr lang="en-US" altLang="en-US" sz="1600" b="1" dirty="0">
                <a:solidFill>
                  <a:schemeClr val="accent1"/>
                </a:solidFill>
                <a:uFillTx/>
                <a:latin typeface="+mn-ea"/>
                <a:sym typeface="+mn-ea"/>
              </a:rPr>
              <a:t>1. </a:t>
            </a:r>
            <a:r>
              <a:rPr lang="zh-CN" altLang="en-US" sz="1600" b="1" dirty="0">
                <a:solidFill>
                  <a:schemeClr val="accent1"/>
                </a:solidFill>
                <a:uFillTx/>
                <a:latin typeface="+mn-ea"/>
                <a:sym typeface="+mn-ea"/>
              </a:rPr>
              <a:t>中暑病理机制</a:t>
            </a:r>
            <a:endParaRPr lang="zh-CN" altLang="en-US" sz="1600" b="1" dirty="0">
              <a:solidFill>
                <a:schemeClr val="accent1"/>
              </a:solidFill>
              <a:uFillTx/>
              <a:latin typeface="+mn-ea"/>
              <a:sym typeface="+mn-ea"/>
            </a:endParaRPr>
          </a:p>
        </p:txBody>
      </p:sp>
      <p:sp>
        <p:nvSpPr>
          <p:cNvPr id="12" name="正文"/>
          <p:cNvSpPr txBox="1"/>
          <p:nvPr>
            <p:custDataLst>
              <p:tags r:id="rId4"/>
            </p:custDataLst>
          </p:nvPr>
        </p:nvSpPr>
        <p:spPr>
          <a:xfrm>
            <a:off x="762000" y="3416617"/>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预防中暑应遵循“预防为主，防治结合”的原则，通过工程控制、管理措施和个人防护降低中暑风险，例如通风降温、合理安排作业时间、穿戴防暑装备等。</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5"/>
            </p:custDataLst>
          </p:nvPr>
        </p:nvSpPr>
        <p:spPr>
          <a:xfrm>
            <a:off x="762000" y="3132772"/>
            <a:ext cx="5184140" cy="267335"/>
          </a:xfrm>
          <a:prstGeom prst="rect">
            <a:avLst/>
          </a:prstGeom>
          <a:noFill/>
        </p:spPr>
        <p:txBody>
          <a:bodyPr wrap="square" lIns="0" tIns="0" rIns="0" bIns="0" rtlCol="0" anchor="b">
            <a:noAutofit/>
          </a:bodyPr>
          <a:p>
            <a:pPr lvl="0" algn="l">
              <a:buClrTx/>
              <a:buSzTx/>
              <a:buFontTx/>
            </a:pPr>
            <a:r>
              <a:rPr lang="en-US" altLang="en-US" sz="1600" b="1" dirty="0">
                <a:solidFill>
                  <a:schemeClr val="accent2"/>
                </a:solidFill>
                <a:uFillTx/>
                <a:latin typeface="+mn-ea"/>
                <a:sym typeface="+mn-ea"/>
              </a:rPr>
              <a:t>2. </a:t>
            </a:r>
            <a:r>
              <a:rPr lang="zh-CN" altLang="en-US" sz="1600" b="1" dirty="0">
                <a:solidFill>
                  <a:schemeClr val="accent2"/>
                </a:solidFill>
                <a:uFillTx/>
                <a:latin typeface="+mn-ea"/>
                <a:sym typeface="+mn-ea"/>
              </a:rPr>
              <a:t>预防理论基础</a:t>
            </a:r>
            <a:endParaRPr lang="zh-CN" altLang="en-US" sz="1600" b="1" dirty="0">
              <a:solidFill>
                <a:schemeClr val="accent2"/>
              </a:solidFill>
              <a:uFillTx/>
              <a:latin typeface="+mn-ea"/>
              <a:sym typeface="+mn-ea"/>
            </a:endParaRPr>
          </a:p>
        </p:txBody>
      </p:sp>
      <p:sp>
        <p:nvSpPr>
          <p:cNvPr id="14" name="正文"/>
          <p:cNvSpPr txBox="1"/>
          <p:nvPr>
            <p:custDataLst>
              <p:tags r:id="rId6"/>
            </p:custDataLst>
          </p:nvPr>
        </p:nvSpPr>
        <p:spPr>
          <a:xfrm>
            <a:off x="762000" y="4821238"/>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快速降温对于中暑患者的预后至关重要，每延迟</a:t>
            </a:r>
            <a:r>
              <a:rPr lang="en-US" altLang="zh-CN" sz="1600" kern="0" dirty="0">
                <a:ln>
                  <a:noFill/>
                  <a:prstDash val="sysDot"/>
                </a:ln>
                <a:solidFill>
                  <a:schemeClr val="tx1">
                    <a:lumMod val="85000"/>
                    <a:lumOff val="15000"/>
                  </a:schemeClr>
                </a:solidFill>
                <a:uFillTx/>
                <a:latin typeface="+mn-ea"/>
                <a:sym typeface="+mn-ea"/>
              </a:rPr>
              <a:t>1</a:t>
            </a:r>
            <a:r>
              <a:rPr lang="zh-CN" altLang="en-US" sz="1600" kern="0" dirty="0">
                <a:ln>
                  <a:noFill/>
                  <a:prstDash val="sysDot"/>
                </a:ln>
                <a:solidFill>
                  <a:schemeClr val="tx1">
                    <a:lumMod val="85000"/>
                    <a:lumOff val="15000"/>
                  </a:schemeClr>
                </a:solidFill>
                <a:uFillTx/>
                <a:latin typeface="+mn-ea"/>
                <a:sym typeface="+mn-ea"/>
              </a:rPr>
              <a:t>分钟降温，死亡率可能增加</a:t>
            </a:r>
            <a:r>
              <a:rPr lang="en-US" altLang="zh-CN" sz="1600" kern="0" dirty="0">
                <a:ln>
                  <a:noFill/>
                  <a:prstDash val="sysDot"/>
                </a:ln>
                <a:solidFill>
                  <a:schemeClr val="tx1">
                    <a:lumMod val="85000"/>
                    <a:lumOff val="15000"/>
                  </a:schemeClr>
                </a:solidFill>
                <a:uFillTx/>
                <a:latin typeface="+mn-ea"/>
                <a:sym typeface="+mn-ea"/>
              </a:rPr>
              <a:t>7%</a:t>
            </a:r>
            <a:r>
              <a:rPr lang="zh-CN" altLang="en-US" sz="1600" kern="0" dirty="0">
                <a:ln>
                  <a:noFill/>
                  <a:prstDash val="sysDot"/>
                </a:ln>
                <a:solidFill>
                  <a:schemeClr val="tx1">
                    <a:lumMod val="85000"/>
                    <a:lumOff val="15000"/>
                  </a:schemeClr>
                </a:solidFill>
                <a:uFillTx/>
                <a:latin typeface="+mn-ea"/>
                <a:sym typeface="+mn-ea"/>
              </a:rPr>
              <a:t>～</a:t>
            </a:r>
            <a:r>
              <a:rPr lang="en-US" altLang="zh-CN" sz="1600" kern="0" dirty="0">
                <a:ln>
                  <a:noFill/>
                  <a:prstDash val="sysDot"/>
                </a:ln>
                <a:solidFill>
                  <a:schemeClr val="tx1">
                    <a:lumMod val="85000"/>
                    <a:lumOff val="15000"/>
                  </a:schemeClr>
                </a:solidFill>
                <a:uFillTx/>
                <a:latin typeface="+mn-ea"/>
                <a:sym typeface="+mn-ea"/>
              </a:rPr>
              <a:t>10%</a:t>
            </a:r>
            <a:r>
              <a:rPr lang="zh-CN" altLang="en-US" sz="1600" kern="0" dirty="0">
                <a:ln>
                  <a:noFill/>
                  <a:prstDash val="sysDot"/>
                </a:ln>
                <a:solidFill>
                  <a:schemeClr val="tx1">
                    <a:lumMod val="85000"/>
                    <a:lumOff val="15000"/>
                  </a:schemeClr>
                </a:solidFill>
                <a:uFillTx/>
                <a:latin typeface="+mn-ea"/>
                <a:sym typeface="+mn-ea"/>
              </a:rPr>
              <a:t>，因此需要在</a:t>
            </a:r>
            <a:r>
              <a:rPr lang="en-US" altLang="zh-CN" sz="1600" kern="0" dirty="0">
                <a:ln>
                  <a:noFill/>
                  <a:prstDash val="sysDot"/>
                </a:ln>
                <a:solidFill>
                  <a:schemeClr val="tx1">
                    <a:lumMod val="85000"/>
                    <a:lumOff val="15000"/>
                  </a:schemeClr>
                </a:solidFill>
                <a:uFillTx/>
                <a:latin typeface="+mn-ea"/>
                <a:sym typeface="+mn-ea"/>
              </a:rPr>
              <a:t>30</a:t>
            </a:r>
            <a:r>
              <a:rPr lang="zh-CN" altLang="en-US" sz="1600" kern="0" dirty="0">
                <a:ln>
                  <a:noFill/>
                  <a:prstDash val="sysDot"/>
                </a:ln>
                <a:solidFill>
                  <a:schemeClr val="tx1">
                    <a:lumMod val="85000"/>
                    <a:lumOff val="15000"/>
                  </a:schemeClr>
                </a:solidFill>
                <a:uFillTx/>
                <a:latin typeface="+mn-ea"/>
                <a:sym typeface="+mn-ea"/>
              </a:rPr>
              <a:t>分钟内将体温降至</a:t>
            </a:r>
            <a:r>
              <a:rPr lang="en-US" altLang="zh-CN" sz="1600" kern="0" dirty="0">
                <a:ln>
                  <a:noFill/>
                  <a:prstDash val="sysDot"/>
                </a:ln>
                <a:solidFill>
                  <a:schemeClr val="tx1">
                    <a:lumMod val="85000"/>
                    <a:lumOff val="15000"/>
                  </a:schemeClr>
                </a:solidFill>
                <a:uFillTx/>
                <a:latin typeface="+mn-ea"/>
                <a:sym typeface="+mn-ea"/>
              </a:rPr>
              <a:t>38.5℃</a:t>
            </a:r>
            <a:r>
              <a:rPr lang="zh-CN" altLang="en-US" sz="1600" kern="0" dirty="0">
                <a:ln>
                  <a:noFill/>
                  <a:prstDash val="sysDot"/>
                </a:ln>
                <a:solidFill>
                  <a:schemeClr val="tx1">
                    <a:lumMod val="85000"/>
                    <a:lumOff val="15000"/>
                  </a:schemeClr>
                </a:solidFill>
                <a:uFillTx/>
                <a:latin typeface="+mn-ea"/>
                <a:sym typeface="+mn-ea"/>
              </a:rPr>
              <a:t>以下，以减少多器官功能障碍综合征（</a:t>
            </a:r>
            <a:r>
              <a:rPr lang="en-US" altLang="zh-CN" sz="1600" kern="0" dirty="0">
                <a:ln>
                  <a:noFill/>
                  <a:prstDash val="sysDot"/>
                </a:ln>
                <a:solidFill>
                  <a:schemeClr val="tx1">
                    <a:lumMod val="85000"/>
                    <a:lumOff val="15000"/>
                  </a:schemeClr>
                </a:solidFill>
                <a:uFillTx/>
                <a:latin typeface="+mn-ea"/>
                <a:sym typeface="+mn-ea"/>
              </a:rPr>
              <a:t>MODS</a:t>
            </a:r>
            <a:r>
              <a:rPr lang="zh-CN" altLang="en-US" sz="1600" kern="0" dirty="0">
                <a:ln>
                  <a:noFill/>
                  <a:prstDash val="sysDot"/>
                </a:ln>
                <a:solidFill>
                  <a:schemeClr val="tx1">
                    <a:lumMod val="85000"/>
                    <a:lumOff val="15000"/>
                  </a:schemeClr>
                </a:solidFill>
                <a:uFillTx/>
                <a:latin typeface="+mn-ea"/>
                <a:sym typeface="+mn-ea"/>
              </a:rPr>
              <a:t>）的发生。</a:t>
            </a:r>
            <a:r>
              <a:rPr lang="en-US" altLang="zh-CN" sz="1600" kern="0" dirty="0">
                <a:ln>
                  <a:noFill/>
                  <a:prstDash val="sysDot"/>
                </a:ln>
                <a:solidFill>
                  <a:schemeClr val="tx1">
                    <a:lumMod val="85000"/>
                    <a:lumOff val="15000"/>
                  </a:schemeClr>
                </a:solidFill>
                <a:uFillTx/>
                <a:latin typeface="+mn-ea"/>
                <a:sym typeface="+mn-ea"/>
              </a:rPr>
              <a:t>
</a:t>
            </a:r>
            <a:endParaRPr lang="en-US" altLang="zh-CN"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7"/>
            </p:custDataLst>
          </p:nvPr>
        </p:nvSpPr>
        <p:spPr>
          <a:xfrm>
            <a:off x="762000" y="4537393"/>
            <a:ext cx="5184140" cy="267335"/>
          </a:xfrm>
          <a:prstGeom prst="rect">
            <a:avLst/>
          </a:prstGeom>
          <a:noFill/>
        </p:spPr>
        <p:txBody>
          <a:bodyPr wrap="square" lIns="0" tIns="0" rIns="0" bIns="0" rtlCol="0" anchor="b">
            <a:noAutofit/>
          </a:bodyPr>
          <a:p>
            <a:pPr lvl="0" algn="l">
              <a:buClrTx/>
              <a:buSzTx/>
              <a:buFontTx/>
            </a:pPr>
            <a:r>
              <a:rPr lang="en-US" altLang="en-US" sz="1600" b="1" dirty="0">
                <a:solidFill>
                  <a:schemeClr val="accent3"/>
                </a:solidFill>
                <a:uFillTx/>
                <a:latin typeface="+mn-ea"/>
                <a:sym typeface="+mn-ea"/>
              </a:rPr>
              <a:t>3.</a:t>
            </a:r>
            <a:r>
              <a:rPr lang="zh-CN" altLang="en-US" sz="1600" b="1" dirty="0">
                <a:solidFill>
                  <a:schemeClr val="accent3"/>
                </a:solidFill>
                <a:uFillTx/>
                <a:latin typeface="+mn-ea"/>
                <a:sym typeface="+mn-ea"/>
              </a:rPr>
              <a:t>急救医学原理</a:t>
            </a:r>
            <a:endParaRPr lang="zh-CN" altLang="en-US" sz="1600" b="1" dirty="0">
              <a:solidFill>
                <a:schemeClr val="accent3"/>
              </a:solidFill>
              <a:uFillTx/>
              <a:latin typeface="+mn-ea"/>
              <a:sym typeface="+mn-ea"/>
            </a:endParaRPr>
          </a:p>
        </p:txBody>
      </p:sp>
      <p:pic>
        <p:nvPicPr>
          <p:cNvPr id="3" name="图片 2" descr="年轻男人与中暑"/>
          <p:cNvPicPr>
            <a:picLocks noChangeAspect="1"/>
          </p:cNvPicPr>
          <p:nvPr/>
        </p:nvPicPr>
        <p:blipFill>
          <a:blip r:embed="rId8"/>
          <a:stretch>
            <a:fillRect/>
          </a:stretch>
        </p:blipFill>
        <p:spPr>
          <a:xfrm>
            <a:off x="6377305" y="2144395"/>
            <a:ext cx="5144770" cy="3429000"/>
          </a:xfrm>
          <a:prstGeom prst="rect">
            <a:avLst/>
          </a:prstGeom>
        </p:spPr>
      </p:pic>
    </p:spTree>
    <p:custDataLst>
      <p:tags r:id="rId9"/>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32280" y="443230"/>
            <a:ext cx="9789795" cy="441960"/>
          </a:xfrm>
        </p:spPr>
        <p:txBody>
          <a:bodyPr>
            <a:noAutofit/>
          </a:bodyPr>
          <a:lstStyle/>
          <a:p>
            <a:r>
              <a:rPr lang="zh-CN" altLang="en-US" sz="2800">
                <a:solidFill>
                  <a:schemeClr val="accent6">
                    <a:lumMod val="75000"/>
                  </a:schemeClr>
                </a:solidFill>
              </a:rPr>
              <a:t>（二）掌握技能</a:t>
            </a:r>
            <a:endParaRPr lang="zh-CN" altLang="en-US" sz="2800">
              <a:solidFill>
                <a:schemeClr val="accent6">
                  <a:lumMod val="75000"/>
                </a:schemeClr>
              </a:solidFill>
            </a:endParaRPr>
          </a:p>
        </p:txBody>
      </p:sp>
      <p:sp>
        <p:nvSpPr>
          <p:cNvPr id="4" name="圆角矩形 3"/>
          <p:cNvSpPr/>
          <p:nvPr>
            <p:custDataLst>
              <p:tags r:id="rId2"/>
            </p:custDataLst>
          </p:nvPr>
        </p:nvSpPr>
        <p:spPr>
          <a:xfrm>
            <a:off x="730250" y="1646556"/>
            <a:ext cx="323596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圆角矩形 4"/>
          <p:cNvSpPr/>
          <p:nvPr>
            <p:custDataLst>
              <p:tags r:id="rId3"/>
            </p:custDataLst>
          </p:nvPr>
        </p:nvSpPr>
        <p:spPr>
          <a:xfrm>
            <a:off x="4398011" y="1646556"/>
            <a:ext cx="3235960" cy="419735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 name="矩形 5"/>
          <p:cNvSpPr/>
          <p:nvPr>
            <p:custDataLst>
              <p:tags r:id="rId4"/>
            </p:custDataLst>
          </p:nvPr>
        </p:nvSpPr>
        <p:spPr>
          <a:xfrm>
            <a:off x="862330" y="2769870"/>
            <a:ext cx="2978785" cy="2335530"/>
          </a:xfrm>
          <a:prstGeom prst="rect">
            <a:avLst/>
          </a:prstGeom>
        </p:spPr>
        <p:txBody>
          <a:bodyPr wrap="square" lIns="0" tIns="0" rIns="0" bIns="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1</a:t>
            </a:r>
            <a:r>
              <a:rPr lang="zh-CN" altLang="en-US" sz="1600" dirty="0">
                <a:ln>
                  <a:noFill/>
                  <a:prstDash val="sysDot"/>
                </a:ln>
                <a:solidFill>
                  <a:schemeClr val="tx1">
                    <a:lumMod val="85000"/>
                    <a:lumOff val="15000"/>
                  </a:schemeClr>
                </a:solidFill>
                <a:latin typeface="+mn-ea"/>
                <a:cs typeface="+mn-ea"/>
              </a:rPr>
              <a:t>）生命体征（如体温、脉搏）快速测量。</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脉搏测量需评估频率、节律，中暑患者常出现脉搏增快（</a:t>
            </a:r>
            <a:r>
              <a:rPr lang="en-US" altLang="zh-CN" sz="1600" dirty="0">
                <a:ln>
                  <a:noFill/>
                  <a:prstDash val="sysDot"/>
                </a:ln>
                <a:solidFill>
                  <a:schemeClr val="tx1">
                    <a:lumMod val="85000"/>
                    <a:lumOff val="15000"/>
                  </a:schemeClr>
                </a:solidFill>
                <a:latin typeface="+mn-ea"/>
                <a:cs typeface="+mn-ea"/>
              </a:rPr>
              <a:t>100 </a:t>
            </a:r>
            <a:r>
              <a:rPr lang="zh-CN" altLang="en-US" sz="1600" dirty="0">
                <a:ln>
                  <a:noFill/>
                  <a:prstDash val="sysDot"/>
                </a:ln>
                <a:solidFill>
                  <a:schemeClr val="tx1">
                    <a:lumMod val="85000"/>
                    <a:lumOff val="15000"/>
                  </a:schemeClr>
                </a:solidFill>
                <a:latin typeface="+mn-ea"/>
                <a:cs typeface="+mn-ea"/>
              </a:rPr>
              <a:t>次</a:t>
            </a:r>
            <a:r>
              <a:rPr lang="en-US" altLang="zh-CN" sz="1600" dirty="0">
                <a:ln>
                  <a:noFill/>
                  <a:prstDash val="sysDot"/>
                </a:ln>
                <a:solidFill>
                  <a:schemeClr val="tx1">
                    <a:lumMod val="85000"/>
                    <a:lumOff val="15000"/>
                  </a:schemeClr>
                </a:solidFill>
                <a:latin typeface="+mn-ea"/>
                <a:cs typeface="+mn-ea"/>
              </a:rPr>
              <a:t> / </a:t>
            </a:r>
            <a:r>
              <a:rPr lang="zh-CN" altLang="en-US" sz="1600" dirty="0">
                <a:ln>
                  <a:noFill/>
                  <a:prstDash val="sysDot"/>
                </a:ln>
                <a:solidFill>
                  <a:schemeClr val="tx1">
                    <a:lumMod val="85000"/>
                    <a:lumOff val="15000"/>
                  </a:schemeClr>
                </a:solidFill>
                <a:latin typeface="+mn-ea"/>
                <a:cs typeface="+mn-ea"/>
              </a:rPr>
              <a:t>分钟）。</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2</a:t>
            </a:r>
            <a:r>
              <a:rPr lang="zh-CN" altLang="en-US" sz="1600" dirty="0">
                <a:ln>
                  <a:noFill/>
                  <a:prstDash val="sysDot"/>
                </a:ln>
                <a:solidFill>
                  <a:schemeClr val="tx1">
                    <a:lumMod val="85000"/>
                    <a:lumOff val="15000"/>
                  </a:schemeClr>
                </a:solidFill>
                <a:latin typeface="+mn-ea"/>
                <a:cs typeface="+mn-ea"/>
              </a:rPr>
              <a:t>）意识状态与脱水程度判断。</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重度脱水表现为皮肤弹性差、眼窝凹陷、尿量减少等。</a:t>
            </a:r>
            <a:endParaRPr lang="zh-CN" altLang="en-US" sz="1600" dirty="0">
              <a:ln>
                <a:noFill/>
                <a:prstDash val="sysDot"/>
              </a:ln>
              <a:solidFill>
                <a:schemeClr val="tx1">
                  <a:lumMod val="85000"/>
                  <a:lumOff val="15000"/>
                </a:schemeClr>
              </a:solidFill>
              <a:latin typeface="+mn-ea"/>
              <a:cs typeface="+mn-ea"/>
            </a:endParaRPr>
          </a:p>
        </p:txBody>
      </p:sp>
      <p:sp>
        <p:nvSpPr>
          <p:cNvPr id="9" name="矩形 8"/>
          <p:cNvSpPr/>
          <p:nvPr>
            <p:custDataLst>
              <p:tags r:id="rId5"/>
            </p:custDataLst>
          </p:nvPr>
        </p:nvSpPr>
        <p:spPr>
          <a:xfrm>
            <a:off x="958215" y="2327276"/>
            <a:ext cx="2780030"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1"/>
                </a:solidFill>
                <a:latin typeface="+mn-ea"/>
                <a:cs typeface="+mn-ea"/>
              </a:rPr>
              <a:t>1. </a:t>
            </a:r>
            <a:r>
              <a:rPr lang="zh-CN" altLang="en-US" sz="2400" b="1" kern="0">
                <a:solidFill>
                  <a:schemeClr val="accent1"/>
                </a:solidFill>
                <a:latin typeface="+mn-ea"/>
                <a:cs typeface="+mn-ea"/>
              </a:rPr>
              <a:t>病情评估方法</a:t>
            </a:r>
            <a:endParaRPr lang="zh-CN" altLang="en-US" sz="2400" b="1" kern="0">
              <a:solidFill>
                <a:schemeClr val="accent1"/>
              </a:solidFill>
              <a:latin typeface="+mn-ea"/>
              <a:cs typeface="+mn-ea"/>
            </a:endParaRPr>
          </a:p>
        </p:txBody>
      </p:sp>
      <p:sp>
        <p:nvSpPr>
          <p:cNvPr id="10" name="矩形 9"/>
          <p:cNvSpPr/>
          <p:nvPr>
            <p:custDataLst>
              <p:tags r:id="rId6"/>
            </p:custDataLst>
          </p:nvPr>
        </p:nvSpPr>
        <p:spPr>
          <a:xfrm>
            <a:off x="4519295" y="2769870"/>
            <a:ext cx="3060700" cy="2335530"/>
          </a:xfrm>
          <a:prstGeom prst="rect">
            <a:avLst/>
          </a:prstGeom>
        </p:spPr>
        <p:txBody>
          <a:bodyPr wrap="square" lIns="0" tIns="0" rIns="0" bIns="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1</a:t>
            </a:r>
            <a:r>
              <a:rPr lang="zh-CN" altLang="en-US" sz="1600">
                <a:ln>
                  <a:noFill/>
                  <a:prstDash val="sysDot"/>
                </a:ln>
                <a:solidFill>
                  <a:schemeClr val="tx1">
                    <a:lumMod val="85000"/>
                    <a:lumOff val="15000"/>
                  </a:schemeClr>
                </a:solidFill>
                <a:latin typeface="+mn-ea"/>
                <a:cs typeface="+mn-ea"/>
              </a:rPr>
              <a:t>）物理降温（如冷水擦浴、冰袋冷敷）操作。</a:t>
            </a:r>
            <a:endParaRPr lang="zh-CN" altLang="en-US" sz="160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冷水擦浴选择大血管走行部位（颈部、腋窝、腹股沟），以</a:t>
            </a:r>
            <a:r>
              <a:rPr lang="en-US" altLang="zh-CN" sz="1600">
                <a:ln>
                  <a:noFill/>
                  <a:prstDash val="sysDot"/>
                </a:ln>
                <a:solidFill>
                  <a:schemeClr val="tx1">
                    <a:lumMod val="85000"/>
                    <a:lumOff val="15000"/>
                  </a:schemeClr>
                </a:solidFill>
                <a:latin typeface="+mn-ea"/>
                <a:cs typeface="+mn-ea"/>
              </a:rPr>
              <a:t> 10</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15</a:t>
            </a:r>
            <a:r>
              <a:rPr lang="en-US" altLang="en-US" sz="1600">
                <a:ln>
                  <a:noFill/>
                  <a:prstDash val="sysDot"/>
                </a:ln>
                <a:solidFill>
                  <a:schemeClr val="tx1">
                    <a:lumMod val="85000"/>
                    <a:lumOff val="15000"/>
                  </a:schemeClr>
                </a:solidFill>
                <a:latin typeface="+mn-ea"/>
                <a:cs typeface="+mn-ea"/>
              </a:rPr>
              <a:t>℃</a:t>
            </a:r>
            <a:r>
              <a:rPr lang="zh-CN" altLang="en-US" sz="1600">
                <a:ln>
                  <a:noFill/>
                  <a:prstDash val="sysDot"/>
                </a:ln>
                <a:solidFill>
                  <a:schemeClr val="tx1">
                    <a:lumMod val="85000"/>
                    <a:lumOff val="15000"/>
                  </a:schemeClr>
                </a:solidFill>
                <a:latin typeface="+mn-ea"/>
                <a:cs typeface="+mn-ea"/>
              </a:rPr>
              <a:t>冷水浸湿毛巾擦拭，每次</a:t>
            </a:r>
            <a:r>
              <a:rPr lang="en-US" altLang="zh-CN" sz="1600">
                <a:ln>
                  <a:noFill/>
                  <a:prstDash val="sysDot"/>
                </a:ln>
                <a:solidFill>
                  <a:schemeClr val="tx1">
                    <a:lumMod val="85000"/>
                    <a:lumOff val="15000"/>
                  </a:schemeClr>
                </a:solidFill>
                <a:latin typeface="+mn-ea"/>
                <a:cs typeface="+mn-ea"/>
              </a:rPr>
              <a:t> 10</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15 </a:t>
            </a:r>
            <a:r>
              <a:rPr lang="zh-CN" altLang="en-US" sz="1600">
                <a:ln>
                  <a:noFill/>
                  <a:prstDash val="sysDot"/>
                </a:ln>
                <a:solidFill>
                  <a:schemeClr val="tx1">
                    <a:lumMod val="85000"/>
                    <a:lumOff val="15000"/>
                  </a:schemeClr>
                </a:solidFill>
                <a:latin typeface="+mn-ea"/>
                <a:cs typeface="+mn-ea"/>
              </a:rPr>
              <a:t>分钟。</a:t>
            </a:r>
            <a:endParaRPr lang="zh-CN" altLang="en-US" sz="160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2</a:t>
            </a:r>
            <a:r>
              <a:rPr lang="zh-CN" altLang="en-US" sz="1600">
                <a:ln>
                  <a:noFill/>
                  <a:prstDash val="sysDot"/>
                </a:ln>
                <a:solidFill>
                  <a:schemeClr val="tx1">
                    <a:lumMod val="85000"/>
                    <a:lumOff val="15000"/>
                  </a:schemeClr>
                </a:solidFill>
                <a:latin typeface="+mn-ea"/>
                <a:cs typeface="+mn-ea"/>
              </a:rPr>
              <a:t>）静脉补液初步处理流程。</a:t>
            </a:r>
            <a:endParaRPr lang="zh-CN" altLang="en-US" sz="160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对于重度中暑患者，建立静脉通路。</a:t>
            </a:r>
            <a:endParaRPr lang="zh-CN" altLang="en-US" sz="1600">
              <a:ln>
                <a:noFill/>
                <a:prstDash val="sysDot"/>
              </a:ln>
              <a:solidFill>
                <a:schemeClr val="tx1">
                  <a:lumMod val="85000"/>
                  <a:lumOff val="15000"/>
                </a:schemeClr>
              </a:solidFill>
              <a:latin typeface="+mn-ea"/>
              <a:cs typeface="+mn-ea"/>
            </a:endParaRPr>
          </a:p>
        </p:txBody>
      </p:sp>
      <p:sp>
        <p:nvSpPr>
          <p:cNvPr id="11" name="矩形 10"/>
          <p:cNvSpPr/>
          <p:nvPr>
            <p:custDataLst>
              <p:tags r:id="rId7"/>
            </p:custDataLst>
          </p:nvPr>
        </p:nvSpPr>
        <p:spPr>
          <a:xfrm>
            <a:off x="4625976" y="2327276"/>
            <a:ext cx="2780030"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2"/>
                </a:solidFill>
                <a:latin typeface="+mn-ea"/>
                <a:cs typeface="+mn-ea"/>
              </a:rPr>
              <a:t>2. </a:t>
            </a:r>
            <a:r>
              <a:rPr lang="zh-CN" altLang="en-US" sz="2400" b="1" kern="0">
                <a:solidFill>
                  <a:schemeClr val="accent2"/>
                </a:solidFill>
                <a:latin typeface="+mn-ea"/>
                <a:cs typeface="+mn-ea"/>
              </a:rPr>
              <a:t>核心急救技术</a:t>
            </a:r>
            <a:endParaRPr lang="zh-CN" altLang="en-US" sz="2400" b="1" kern="0">
              <a:solidFill>
                <a:schemeClr val="accent2"/>
              </a:solidFill>
              <a:latin typeface="+mn-ea"/>
              <a:cs typeface="+mn-ea"/>
            </a:endParaRPr>
          </a:p>
        </p:txBody>
      </p:sp>
      <p:sp>
        <p:nvSpPr>
          <p:cNvPr id="16" name="圆角矩形 15"/>
          <p:cNvSpPr/>
          <p:nvPr>
            <p:custDataLst>
              <p:tags r:id="rId8"/>
            </p:custDataLst>
          </p:nvPr>
        </p:nvSpPr>
        <p:spPr>
          <a:xfrm>
            <a:off x="8132446" y="1646556"/>
            <a:ext cx="323596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7" name="矩形 16"/>
          <p:cNvSpPr/>
          <p:nvPr>
            <p:custDataLst>
              <p:tags r:id="rId9"/>
            </p:custDataLst>
          </p:nvPr>
        </p:nvSpPr>
        <p:spPr>
          <a:xfrm>
            <a:off x="8375650" y="2769870"/>
            <a:ext cx="2770505" cy="2335530"/>
          </a:xfrm>
          <a:prstGeom prst="rect">
            <a:avLst/>
          </a:prstGeom>
        </p:spPr>
        <p:txBody>
          <a:bodyPr wrap="square" lIns="0" tIns="0" rIns="0" bIns="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1</a:t>
            </a:r>
            <a:r>
              <a:rPr lang="zh-CN" altLang="en-US" sz="1600">
                <a:ln>
                  <a:noFill/>
                  <a:prstDash val="sysDot"/>
                </a:ln>
                <a:solidFill>
                  <a:schemeClr val="tx1">
                    <a:lumMod val="85000"/>
                    <a:lumOff val="15000"/>
                  </a:schemeClr>
                </a:solidFill>
                <a:latin typeface="+mn-ea"/>
                <a:cs typeface="+mn-ea"/>
              </a:rPr>
              <a:t>）并发症观察与预防。</a:t>
            </a:r>
            <a:endParaRPr lang="zh-CN" altLang="en-US" sz="160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密切观察患者有无呼吸困难（警惕急性呼吸窘迫综合征）、黄疸（肝损伤）、少尿（肾损伤）等并发症。</a:t>
            </a:r>
            <a:endParaRPr lang="zh-CN" altLang="en-US" sz="160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2</a:t>
            </a:r>
            <a:r>
              <a:rPr lang="zh-CN" altLang="en-US" sz="1600">
                <a:ln>
                  <a:noFill/>
                  <a:prstDash val="sysDot"/>
                </a:ln>
                <a:solidFill>
                  <a:schemeClr val="tx1">
                    <a:lumMod val="85000"/>
                    <a:lumOff val="15000"/>
                  </a:schemeClr>
                </a:solidFill>
                <a:latin typeface="+mn-ea"/>
                <a:cs typeface="+mn-ea"/>
              </a:rPr>
              <a:t>）恢复期康复指导。</a:t>
            </a:r>
            <a:endParaRPr lang="zh-CN" altLang="en-US" sz="160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指导患者逐渐增加活动量，避免剧烈运动。</a:t>
            </a:r>
            <a:endParaRPr lang="zh-CN" altLang="en-US" sz="1600">
              <a:ln>
                <a:noFill/>
                <a:prstDash val="sysDot"/>
              </a:ln>
              <a:solidFill>
                <a:schemeClr val="tx1">
                  <a:lumMod val="85000"/>
                  <a:lumOff val="15000"/>
                </a:schemeClr>
              </a:solidFill>
              <a:latin typeface="+mn-ea"/>
              <a:cs typeface="+mn-ea"/>
            </a:endParaRPr>
          </a:p>
        </p:txBody>
      </p:sp>
      <p:sp>
        <p:nvSpPr>
          <p:cNvPr id="18" name="矩形 17"/>
          <p:cNvSpPr/>
          <p:nvPr>
            <p:custDataLst>
              <p:tags r:id="rId10"/>
            </p:custDataLst>
          </p:nvPr>
        </p:nvSpPr>
        <p:spPr>
          <a:xfrm>
            <a:off x="8360411" y="2327276"/>
            <a:ext cx="2780030" cy="442595"/>
          </a:xfrm>
          <a:prstGeom prst="rect">
            <a:avLst/>
          </a:prstGeom>
          <a:noFill/>
        </p:spPr>
        <p:txBody>
          <a:bodyPr wrap="square" lIns="0" tIns="0" rIns="0" bIns="0" rtlCol="0" anchor="b" anchorCtr="0">
            <a:noAutofit/>
          </a:bodyPr>
          <a:p>
            <a:pPr algn="ctr">
              <a:spcBef>
                <a:spcPct val="0"/>
              </a:spcBef>
              <a:spcAft>
                <a:spcPct val="0"/>
              </a:spcAft>
            </a:pPr>
            <a:r>
              <a:rPr lang="en-US" altLang="zh-CN" sz="2400" b="1" kern="0">
                <a:solidFill>
                  <a:schemeClr val="accent1"/>
                </a:solidFill>
                <a:latin typeface="+mn-ea"/>
                <a:cs typeface="+mn-ea"/>
              </a:rPr>
              <a:t>3. </a:t>
            </a:r>
            <a:r>
              <a:rPr lang="zh-CN" altLang="en-US" sz="2400" b="1" kern="0">
                <a:solidFill>
                  <a:schemeClr val="accent1"/>
                </a:solidFill>
                <a:latin typeface="+mn-ea"/>
                <a:cs typeface="+mn-ea"/>
              </a:rPr>
              <a:t>后续护理要点</a:t>
            </a:r>
            <a:endParaRPr lang="zh-CN" altLang="en-US" sz="2400" b="1" kern="0">
              <a:solidFill>
                <a:schemeClr val="accent1"/>
              </a:solidFill>
              <a:latin typeface="+mn-ea"/>
              <a:cs typeface="+mn-ea"/>
            </a:endParaRPr>
          </a:p>
        </p:txBody>
      </p:sp>
      <p:sp>
        <p:nvSpPr>
          <p:cNvPr id="21" name="椭圆 20"/>
          <p:cNvSpPr/>
          <p:nvPr>
            <p:custDataLst>
              <p:tags r:id="rId11"/>
            </p:custDataLst>
          </p:nvPr>
        </p:nvSpPr>
        <p:spPr>
          <a:xfrm>
            <a:off x="1940560" y="1219835"/>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2" name="椭圆 21"/>
          <p:cNvSpPr/>
          <p:nvPr>
            <p:custDataLst>
              <p:tags r:id="rId12"/>
            </p:custDataLst>
          </p:nvPr>
        </p:nvSpPr>
        <p:spPr>
          <a:xfrm>
            <a:off x="1970405" y="1219200"/>
            <a:ext cx="82994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3"/>
            </p:custDataLst>
          </p:nvPr>
        </p:nvSpPr>
        <p:spPr>
          <a:xfrm>
            <a:off x="5570856" y="1219835"/>
            <a:ext cx="890270" cy="890270"/>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3"/>
          <p:cNvSpPr/>
          <p:nvPr>
            <p:custDataLst>
              <p:tags r:id="rId14"/>
            </p:custDataLst>
          </p:nvPr>
        </p:nvSpPr>
        <p:spPr>
          <a:xfrm>
            <a:off x="5600701" y="1219200"/>
            <a:ext cx="829945" cy="82994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15"/>
            </p:custDataLst>
          </p:nvPr>
        </p:nvSpPr>
        <p:spPr>
          <a:xfrm>
            <a:off x="9305291" y="1219835"/>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6" name="椭圆 25"/>
          <p:cNvSpPr/>
          <p:nvPr>
            <p:custDataLst>
              <p:tags r:id="rId16"/>
            </p:custDataLst>
          </p:nvPr>
        </p:nvSpPr>
        <p:spPr>
          <a:xfrm>
            <a:off x="9335136" y="1219835"/>
            <a:ext cx="82994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7" name="图形 23" descr="333438303937363b333438313038303bd7e9d6afbcdcb9b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223136" y="1471931"/>
            <a:ext cx="324485" cy="324485"/>
          </a:xfrm>
          <a:prstGeom prst="rect">
            <a:avLst/>
          </a:prstGeom>
        </p:spPr>
      </p:pic>
      <p:pic>
        <p:nvPicPr>
          <p:cNvPr id="28" name="图形 25" descr="333438303937363b333438313039323bcfeec4bfbcc6bbae"/>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53431" y="1471931"/>
            <a:ext cx="323850" cy="323850"/>
          </a:xfrm>
          <a:prstGeom prst="rect">
            <a:avLst/>
          </a:prstGeom>
        </p:spPr>
      </p:pic>
      <p:pic>
        <p:nvPicPr>
          <p:cNvPr id="29" name="图形 26" descr="333438303937363b333438313037333bcad0b3a1bebad5f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605011" y="1490346"/>
            <a:ext cx="289560" cy="289560"/>
          </a:xfrm>
          <a:prstGeom prst="rect">
            <a:avLst/>
          </a:prstGeom>
        </p:spPr>
      </p:pic>
    </p:spTree>
    <p:custDataLst>
      <p:tags r:id="rId26"/>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32280" y="443230"/>
            <a:ext cx="9789795" cy="441960"/>
          </a:xfrm>
        </p:spPr>
        <p:txBody>
          <a:bodyPr>
            <a:noAutofit/>
          </a:bodyPr>
          <a:lstStyle/>
          <a:p>
            <a:r>
              <a:rPr lang="zh-CN" altLang="en-US" sz="2800">
                <a:solidFill>
                  <a:schemeClr val="accent6">
                    <a:lumMod val="75000"/>
                  </a:schemeClr>
                </a:solidFill>
              </a:rPr>
              <a:t>（三）躬行实践</a:t>
            </a:r>
            <a:endParaRPr lang="zh-CN" altLang="en-US" sz="2800">
              <a:solidFill>
                <a:schemeClr val="accent6">
                  <a:lumMod val="75000"/>
                </a:schemeClr>
              </a:solidFill>
            </a:endParaRPr>
          </a:p>
        </p:txBody>
      </p:sp>
      <p:sp>
        <p:nvSpPr>
          <p:cNvPr id="3" name="正文"/>
          <p:cNvSpPr txBox="1"/>
          <p:nvPr>
            <p:custDataLst>
              <p:tags r:id="rId2"/>
            </p:custDataLst>
          </p:nvPr>
        </p:nvSpPr>
        <p:spPr>
          <a:xfrm>
            <a:off x="762635" y="2983230"/>
            <a:ext cx="3154680" cy="1546860"/>
          </a:xfrm>
          <a:prstGeom prst="rect">
            <a:avLst/>
          </a:prstGeom>
          <a:noFill/>
        </p:spPr>
        <p:txBody>
          <a:bodyPr wrap="square" lIns="0" tIns="0" rIns="0" bIns="0" rtlCol="0" anchor="t" anchorCtr="0">
            <a:noAutofit/>
          </a:bodyPr>
          <a:p>
            <a:pPr indent="0" algn="l" fontAlgn="auto">
              <a:lnSpc>
                <a:spcPct val="150000"/>
              </a:lnSpc>
            </a:pPr>
            <a:r>
              <a:rPr lang="en-US" altLang="zh-CN" sz="2000" b="1" kern="0">
                <a:solidFill>
                  <a:schemeClr val="accent1"/>
                </a:solidFill>
                <a:latin typeface="+mn-ea"/>
                <a:cs typeface="+mn-ea"/>
              </a:rPr>
              <a:t>1.</a:t>
            </a:r>
            <a:r>
              <a:rPr lang="zh-CN" altLang="en-US" sz="2000" b="1" kern="0">
                <a:solidFill>
                  <a:schemeClr val="accent1"/>
                </a:solidFill>
                <a:latin typeface="+mn-ea"/>
                <a:cs typeface="+mn-ea"/>
              </a:rPr>
              <a:t>急救实施流程</a:t>
            </a:r>
            <a:endParaRPr lang="zh-CN" altLang="en-US" sz="2000" b="1" kern="0">
              <a:solidFill>
                <a:schemeClr val="accent1"/>
              </a:solidFill>
              <a:latin typeface="+mn-ea"/>
              <a:cs typeface="+mn-ea"/>
            </a:endParaRPr>
          </a:p>
          <a:p>
            <a:pPr indent="0" algn="l" fontAlgn="auto">
              <a:lnSpc>
                <a:spcPct val="150000"/>
              </a:lnSpc>
            </a:pPr>
            <a:r>
              <a:rPr lang="zh-CN" altLang="en-US" sz="1600" spc="150" dirty="0">
                <a:solidFill>
                  <a:srgbClr val="000000">
                    <a:lumMod val="85000"/>
                    <a:lumOff val="15000"/>
                  </a:srgbClr>
                </a:solidFill>
                <a:latin typeface="+mn-ea"/>
              </a:rPr>
              <a:t>（</a:t>
            </a:r>
            <a:r>
              <a:rPr lang="en-US" altLang="zh-CN" sz="1600" spc="150" dirty="0">
                <a:solidFill>
                  <a:srgbClr val="000000">
                    <a:lumMod val="85000"/>
                    <a:lumOff val="15000"/>
                  </a:srgbClr>
                </a:solidFill>
                <a:latin typeface="+mn-ea"/>
              </a:rPr>
              <a:t>1</a:t>
            </a:r>
            <a:r>
              <a:rPr lang="zh-CN" altLang="en-US" sz="1600" spc="150" dirty="0">
                <a:solidFill>
                  <a:srgbClr val="000000">
                    <a:lumMod val="85000"/>
                    <a:lumOff val="15000"/>
                  </a:srgbClr>
                </a:solidFill>
                <a:latin typeface="+mn-ea"/>
              </a:rPr>
              <a:t>）现场环境安全评估。</a:t>
            </a:r>
            <a:endParaRPr lang="zh-CN" altLang="en-US" sz="1600" spc="150" dirty="0">
              <a:solidFill>
                <a:srgbClr val="000000">
                  <a:lumMod val="85000"/>
                  <a:lumOff val="15000"/>
                </a:srgbClr>
              </a:solidFill>
              <a:latin typeface="+mn-ea"/>
            </a:endParaRPr>
          </a:p>
          <a:p>
            <a:pPr indent="0" algn="l" fontAlgn="auto">
              <a:lnSpc>
                <a:spcPct val="150000"/>
              </a:lnSpc>
            </a:pPr>
            <a:r>
              <a:rPr lang="zh-CN" altLang="en-US" sz="1600" spc="150" dirty="0">
                <a:solidFill>
                  <a:srgbClr val="000000">
                    <a:lumMod val="85000"/>
                    <a:lumOff val="15000"/>
                  </a:srgbClr>
                </a:solidFill>
                <a:latin typeface="+mn-ea"/>
              </a:rPr>
              <a:t>（</a:t>
            </a:r>
            <a:r>
              <a:rPr lang="en-US" altLang="zh-CN" sz="1600" spc="150" dirty="0">
                <a:solidFill>
                  <a:srgbClr val="000000">
                    <a:lumMod val="85000"/>
                    <a:lumOff val="15000"/>
                  </a:srgbClr>
                </a:solidFill>
                <a:latin typeface="+mn-ea"/>
              </a:rPr>
              <a:t>2</a:t>
            </a:r>
            <a:r>
              <a:rPr lang="zh-CN" altLang="en-US" sz="1600" spc="150" dirty="0">
                <a:solidFill>
                  <a:srgbClr val="000000">
                    <a:lumMod val="85000"/>
                    <a:lumOff val="15000"/>
                  </a:srgbClr>
                </a:solidFill>
                <a:latin typeface="+mn-ea"/>
              </a:rPr>
              <a:t>）分级急救措施（轻度</a:t>
            </a:r>
            <a:r>
              <a:rPr lang="en-US" altLang="zh-CN" sz="1600" spc="150" dirty="0">
                <a:solidFill>
                  <a:srgbClr val="000000">
                    <a:lumMod val="85000"/>
                    <a:lumOff val="15000"/>
                  </a:srgbClr>
                </a:solidFill>
                <a:latin typeface="+mn-ea"/>
              </a:rPr>
              <a:t> / </a:t>
            </a:r>
            <a:r>
              <a:rPr lang="zh-CN" altLang="en-US" sz="1600" spc="150" dirty="0">
                <a:solidFill>
                  <a:srgbClr val="000000">
                    <a:lumMod val="85000"/>
                    <a:lumOff val="15000"/>
                  </a:srgbClr>
                </a:solidFill>
                <a:latin typeface="+mn-ea"/>
              </a:rPr>
              <a:t>重度中暑处理）。</a:t>
            </a:r>
            <a:endParaRPr lang="zh-CN" altLang="en-US" sz="1600" spc="150" dirty="0">
              <a:solidFill>
                <a:srgbClr val="000000">
                  <a:lumMod val="85000"/>
                  <a:lumOff val="15000"/>
                </a:srgbClr>
              </a:solidFill>
              <a:latin typeface="+mn-ea"/>
            </a:endParaRPr>
          </a:p>
          <a:p>
            <a:pPr indent="0" algn="l" fontAlgn="auto">
              <a:lnSpc>
                <a:spcPct val="150000"/>
              </a:lnSpc>
            </a:pPr>
            <a:endParaRPr lang="zh-CN" altLang="en-US" sz="1600" spc="150" dirty="0">
              <a:solidFill>
                <a:srgbClr val="000000">
                  <a:lumMod val="85000"/>
                  <a:lumOff val="15000"/>
                </a:srgbClr>
              </a:solidFill>
              <a:latin typeface="+mn-ea"/>
            </a:endParaRPr>
          </a:p>
        </p:txBody>
      </p:sp>
      <p:sp>
        <p:nvSpPr>
          <p:cNvPr id="14" name="任意多边形: 形状 13"/>
          <p:cNvSpPr/>
          <p:nvPr>
            <p:custDataLst>
              <p:tags r:id="rId3"/>
            </p:custDataLst>
          </p:nvPr>
        </p:nvSpPr>
        <p:spPr>
          <a:xfrm rot="18000000">
            <a:off x="3722053" y="3022918"/>
            <a:ext cx="1617081" cy="1408900"/>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rgbClr val="376FFF"/>
              </a:gs>
              <a:gs pos="0">
                <a:srgbClr val="376FFF">
                  <a:lumMod val="60000"/>
                  <a:lumOff val="40000"/>
                </a:srgbClr>
              </a:gs>
            </a:gsLst>
            <a:lin ang="660000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8" name="任意多边形: 形状 9"/>
          <p:cNvSpPr/>
          <p:nvPr>
            <p:custDataLst>
              <p:tags r:id="rId4"/>
            </p:custDataLst>
          </p:nvPr>
        </p:nvSpPr>
        <p:spPr>
          <a:xfrm rot="3600000">
            <a:off x="5591493" y="1613218"/>
            <a:ext cx="1617081" cy="1408900"/>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rgbClr val="376FFF"/>
              </a:gs>
              <a:gs pos="0">
                <a:srgbClr val="376FFF">
                  <a:lumMod val="60000"/>
                  <a:lumOff val="40000"/>
                </a:srgbClr>
              </a:gs>
            </a:gsLst>
            <a:lin ang="660000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2" name="任意多边形: 形状 11"/>
          <p:cNvSpPr/>
          <p:nvPr>
            <p:custDataLst>
              <p:tags r:id="rId5"/>
            </p:custDataLst>
          </p:nvPr>
        </p:nvSpPr>
        <p:spPr>
          <a:xfrm rot="10800000">
            <a:off x="5878513" y="3935413"/>
            <a:ext cx="1617081" cy="1408900"/>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rgbClr val="376FFF"/>
              </a:gs>
              <a:gs pos="0">
                <a:srgbClr val="376FFF">
                  <a:lumMod val="60000"/>
                  <a:lumOff val="40000"/>
                </a:srgbClr>
              </a:gs>
            </a:gsLst>
            <a:lin ang="660000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8" name="等腰三角形 57"/>
          <p:cNvSpPr/>
          <p:nvPr>
            <p:custDataLst>
              <p:tags r:id="rId6"/>
            </p:custDataLst>
          </p:nvPr>
        </p:nvSpPr>
        <p:spPr>
          <a:xfrm rot="2010463">
            <a:off x="4172268" y="4039552"/>
            <a:ext cx="621130" cy="537857"/>
          </a:xfrm>
          <a:prstGeom prst="triangle">
            <a:avLst>
              <a:gd name="adj" fmla="val 42509"/>
            </a:avLst>
          </a:prstGeom>
          <a:solidFill>
            <a:srgbClr val="376FFF">
              <a:lumMod val="30000"/>
              <a:lumOff val="70000"/>
              <a:alpha val="40000"/>
            </a:srgbClr>
          </a:solidFill>
          <a:ln w="3175" cap="flat" cmpd="sng" algn="ctr">
            <a:noFill/>
            <a:prstDash val="solid"/>
            <a:miter lim="800000"/>
          </a:ln>
          <a:effectLst/>
        </p:spPr>
        <p:style>
          <a:lnRef idx="2">
            <a:srgbClr val="376FFF"/>
          </a:lnRef>
          <a:fillRef idx="0">
            <a:srgbClr val="FFFFFF"/>
          </a:fillRef>
          <a:effectRef idx="0">
            <a:srgbClr val="FFFFFF"/>
          </a:effectRef>
          <a:fontRef idx="minor">
            <a:srgbClr val="000000"/>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rgbClr val="376FFF"/>
              </a:solidFill>
            </a:endParaRPr>
          </a:p>
        </p:txBody>
      </p:sp>
      <p:sp>
        <p:nvSpPr>
          <p:cNvPr id="64" name="等腰三角形 63"/>
          <p:cNvSpPr/>
          <p:nvPr>
            <p:custDataLst>
              <p:tags r:id="rId7"/>
            </p:custDataLst>
          </p:nvPr>
        </p:nvSpPr>
        <p:spPr>
          <a:xfrm rot="9210463">
            <a:off x="5611178" y="1719263"/>
            <a:ext cx="621130" cy="537857"/>
          </a:xfrm>
          <a:prstGeom prst="triangle">
            <a:avLst>
              <a:gd name="adj" fmla="val 42509"/>
            </a:avLst>
          </a:prstGeom>
          <a:solidFill>
            <a:srgbClr val="376FFF">
              <a:lumMod val="30000"/>
              <a:lumOff val="70000"/>
              <a:alpha val="40000"/>
            </a:srgbClr>
          </a:solidFill>
          <a:ln w="3175" cap="flat" cmpd="sng" algn="ctr">
            <a:noFill/>
            <a:prstDash val="solid"/>
            <a:miter lim="800000"/>
          </a:ln>
          <a:effectLst/>
        </p:spPr>
        <p:style>
          <a:lnRef idx="2">
            <a:srgbClr val="376FFF"/>
          </a:lnRef>
          <a:fillRef idx="0">
            <a:srgbClr val="FFFFFF"/>
          </a:fillRef>
          <a:effectRef idx="0">
            <a:srgbClr val="FFFFFF"/>
          </a:effectRef>
          <a:fontRef idx="minor">
            <a:srgbClr val="000000"/>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rgbClr val="376FFF"/>
              </a:solidFill>
            </a:endParaRPr>
          </a:p>
        </p:txBody>
      </p:sp>
      <p:sp>
        <p:nvSpPr>
          <p:cNvPr id="72" name="等腰三角形 71"/>
          <p:cNvSpPr/>
          <p:nvPr>
            <p:custDataLst>
              <p:tags r:id="rId8"/>
            </p:custDataLst>
          </p:nvPr>
        </p:nvSpPr>
        <p:spPr>
          <a:xfrm rot="16410463">
            <a:off x="6901498" y="4113213"/>
            <a:ext cx="621130" cy="537857"/>
          </a:xfrm>
          <a:prstGeom prst="triangle">
            <a:avLst>
              <a:gd name="adj" fmla="val 42509"/>
            </a:avLst>
          </a:prstGeom>
          <a:solidFill>
            <a:srgbClr val="376FFF">
              <a:lumMod val="30000"/>
              <a:lumOff val="70000"/>
              <a:alpha val="40000"/>
            </a:srgbClr>
          </a:solidFill>
          <a:ln w="3175" cap="flat" cmpd="sng" algn="ctr">
            <a:noFill/>
            <a:prstDash val="solid"/>
            <a:miter lim="800000"/>
          </a:ln>
          <a:effectLst/>
        </p:spPr>
        <p:style>
          <a:lnRef idx="2">
            <a:srgbClr val="376FFF"/>
          </a:lnRef>
          <a:fillRef idx="0">
            <a:srgbClr val="FFFFFF"/>
          </a:fillRef>
          <a:effectRef idx="0">
            <a:srgbClr val="FFFFFF"/>
          </a:effectRef>
          <a:fontRef idx="minor">
            <a:srgbClr val="000000"/>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rgbClr val="376FFF"/>
              </a:solidFill>
            </a:endParaRPr>
          </a:p>
        </p:txBody>
      </p:sp>
      <p:pic>
        <p:nvPicPr>
          <p:cNvPr id="13" name="图片 12" descr="343439383331313b343532303033373bd5cbbba7d0c5cfa2"/>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330383" y="3320733"/>
            <a:ext cx="360000" cy="360000"/>
          </a:xfrm>
          <a:prstGeom prst="rect">
            <a:avLst/>
          </a:prstGeom>
        </p:spPr>
      </p:pic>
      <p:pic>
        <p:nvPicPr>
          <p:cNvPr id="15" name="图片 19" descr="343439383331313b343532303033353bc4dcd0a7b7fecef1"/>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340158" y="4584383"/>
            <a:ext cx="378000" cy="378000"/>
          </a:xfrm>
          <a:prstGeom prst="rect">
            <a:avLst/>
          </a:prstGeom>
        </p:spPr>
      </p:pic>
      <p:sp>
        <p:nvSpPr>
          <p:cNvPr id="37" name="椭圆 36"/>
          <p:cNvSpPr/>
          <p:nvPr>
            <p:custDataLst>
              <p:tags r:id="rId15"/>
            </p:custDataLst>
          </p:nvPr>
        </p:nvSpPr>
        <p:spPr>
          <a:xfrm>
            <a:off x="5146993" y="2837498"/>
            <a:ext cx="1454119" cy="1454119"/>
          </a:xfrm>
          <a:prstGeom prst="ellipse">
            <a:avLst/>
          </a:prstGeom>
          <a:solidFill>
            <a:srgbClr val="FFFFFF"/>
          </a:solidFill>
          <a:ln w="12700" cap="flat" cmpd="sng" algn="ctr">
            <a:noFill/>
            <a:prstDash val="solid"/>
            <a:miter lim="800000"/>
          </a:ln>
          <a:effectLst>
            <a:outerShdw blurRad="63500" sx="102000" sy="102000" algn="ctr"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pic>
        <p:nvPicPr>
          <p:cNvPr id="19" name="图片 8" descr="343439383331313b343532303032343bb7a2b2bc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414453" y="2233613"/>
            <a:ext cx="378000" cy="378000"/>
          </a:xfrm>
          <a:prstGeom prst="rect">
            <a:avLst/>
          </a:prstGeom>
        </p:spPr>
      </p:pic>
      <p:pic>
        <p:nvPicPr>
          <p:cNvPr id="20" name="图片 23" descr="343439383331313b343532303034303bcffacadbb9dcc0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620703" y="3311208"/>
            <a:ext cx="507201" cy="507201"/>
          </a:xfrm>
          <a:prstGeom prst="rect">
            <a:avLst/>
          </a:prstGeom>
        </p:spPr>
      </p:pic>
      <p:sp>
        <p:nvSpPr>
          <p:cNvPr id="30" name="正文"/>
          <p:cNvSpPr txBox="1"/>
          <p:nvPr>
            <p:custDataLst>
              <p:tags r:id="rId22"/>
            </p:custDataLst>
          </p:nvPr>
        </p:nvSpPr>
        <p:spPr>
          <a:xfrm>
            <a:off x="7747318" y="4257993"/>
            <a:ext cx="2653665" cy="775970"/>
          </a:xfrm>
          <a:prstGeom prst="rect">
            <a:avLst/>
          </a:prstGeom>
          <a:noFill/>
        </p:spPr>
        <p:txBody>
          <a:bodyPr wrap="square" lIns="0" tIns="0" rIns="0" bIns="0" rtlCol="0" anchor="t" anchorCtr="0">
            <a:noAutofit/>
          </a:bodyPr>
          <a:p>
            <a:pPr algn="l" fontAlgn="auto">
              <a:lnSpc>
                <a:spcPct val="150000"/>
              </a:lnSpc>
              <a:buClrTx/>
              <a:buSzTx/>
              <a:buFontTx/>
            </a:pPr>
            <a:r>
              <a:rPr lang="en-US" altLang="zh-CN" sz="2000" b="1" kern="0">
                <a:solidFill>
                  <a:schemeClr val="accent1"/>
                </a:solidFill>
                <a:latin typeface="+mn-ea"/>
                <a:cs typeface="+mn-ea"/>
              </a:rPr>
              <a:t>3.知识普及应用</a:t>
            </a:r>
            <a:endParaRPr lang="en-US" altLang="zh-CN" sz="2000" b="1" kern="0">
              <a:solidFill>
                <a:schemeClr val="accent1"/>
              </a:solidFill>
              <a:latin typeface="+mn-ea"/>
              <a:cs typeface="+mn-ea"/>
            </a:endParaRPr>
          </a:p>
          <a:p>
            <a:pPr indent="0" algn="l" fontAlgn="auto">
              <a:lnSpc>
                <a:spcPct val="150000"/>
              </a:lnSpc>
            </a:pPr>
            <a:r>
              <a:rPr lang="zh-CN" altLang="en-US" sz="1600" spc="150" dirty="0">
                <a:solidFill>
                  <a:srgbClr val="000000">
                    <a:lumMod val="85000"/>
                    <a:lumOff val="15000"/>
                  </a:srgbClr>
                </a:solidFill>
                <a:latin typeface="+mn-ea"/>
              </a:rPr>
              <a:t>（</a:t>
            </a:r>
            <a:r>
              <a:rPr lang="en-US" altLang="zh-CN" sz="1600" spc="150" dirty="0">
                <a:solidFill>
                  <a:srgbClr val="000000">
                    <a:lumMod val="85000"/>
                    <a:lumOff val="15000"/>
                  </a:srgbClr>
                </a:solidFill>
                <a:latin typeface="+mn-ea"/>
              </a:rPr>
              <a:t>1</a:t>
            </a:r>
            <a:r>
              <a:rPr lang="zh-CN" altLang="en-US" sz="1600" spc="150" dirty="0">
                <a:solidFill>
                  <a:srgbClr val="000000">
                    <a:lumMod val="85000"/>
                    <a:lumOff val="15000"/>
                  </a:srgbClr>
                </a:solidFill>
                <a:latin typeface="+mn-ea"/>
              </a:rPr>
              <a:t>）防暑降温知识宣传。</a:t>
            </a:r>
            <a:endParaRPr lang="zh-CN" altLang="en-US" sz="1600" spc="150" dirty="0">
              <a:solidFill>
                <a:srgbClr val="000000">
                  <a:lumMod val="85000"/>
                  <a:lumOff val="15000"/>
                </a:srgbClr>
              </a:solidFill>
              <a:latin typeface="+mn-ea"/>
            </a:endParaRPr>
          </a:p>
          <a:p>
            <a:pPr indent="0" algn="l" fontAlgn="auto">
              <a:lnSpc>
                <a:spcPct val="150000"/>
              </a:lnSpc>
            </a:pPr>
            <a:r>
              <a:rPr lang="zh-CN" altLang="en-US" sz="1600" spc="150" dirty="0">
                <a:solidFill>
                  <a:srgbClr val="000000">
                    <a:lumMod val="85000"/>
                    <a:lumOff val="15000"/>
                  </a:srgbClr>
                </a:solidFill>
                <a:latin typeface="+mn-ea"/>
              </a:rPr>
              <a:t>（</a:t>
            </a:r>
            <a:r>
              <a:rPr lang="en-US" altLang="zh-CN" sz="1600" spc="150" dirty="0">
                <a:solidFill>
                  <a:srgbClr val="000000">
                    <a:lumMod val="85000"/>
                    <a:lumOff val="15000"/>
                  </a:srgbClr>
                </a:solidFill>
                <a:latin typeface="+mn-ea"/>
              </a:rPr>
              <a:t>2</a:t>
            </a:r>
            <a:r>
              <a:rPr lang="zh-CN" altLang="en-US" sz="1600" spc="150" dirty="0">
                <a:solidFill>
                  <a:srgbClr val="000000">
                    <a:lumMod val="85000"/>
                    <a:lumOff val="15000"/>
                  </a:srgbClr>
                </a:solidFill>
                <a:latin typeface="+mn-ea"/>
              </a:rPr>
              <a:t>）急救技能培训要点。</a:t>
            </a:r>
            <a:endParaRPr lang="zh-CN" altLang="en-US" sz="1600" spc="150" dirty="0">
              <a:solidFill>
                <a:srgbClr val="000000">
                  <a:lumMod val="85000"/>
                  <a:lumOff val="15000"/>
                </a:srgbClr>
              </a:solidFill>
              <a:latin typeface="+mn-ea"/>
            </a:endParaRPr>
          </a:p>
        </p:txBody>
      </p:sp>
      <p:sp>
        <p:nvSpPr>
          <p:cNvPr id="31" name="正文"/>
          <p:cNvSpPr txBox="1"/>
          <p:nvPr>
            <p:custDataLst>
              <p:tags r:id="rId23"/>
            </p:custDataLst>
          </p:nvPr>
        </p:nvSpPr>
        <p:spPr>
          <a:xfrm>
            <a:off x="7400925" y="1625600"/>
            <a:ext cx="3154680" cy="775970"/>
          </a:xfrm>
          <a:prstGeom prst="rect">
            <a:avLst/>
          </a:prstGeom>
          <a:noFill/>
        </p:spPr>
        <p:txBody>
          <a:bodyPr wrap="square" lIns="0" tIns="0" rIns="0" bIns="0" rtlCol="0" anchor="t" anchorCtr="0">
            <a:noAutofit/>
          </a:bodyPr>
          <a:p>
            <a:pPr algn="l" fontAlgn="auto">
              <a:lnSpc>
                <a:spcPct val="150000"/>
              </a:lnSpc>
              <a:buClrTx/>
              <a:buSzTx/>
              <a:buFontTx/>
            </a:pPr>
            <a:r>
              <a:rPr lang="en-US" altLang="zh-CN" sz="2000" b="1" kern="0">
                <a:solidFill>
                  <a:schemeClr val="accent1"/>
                </a:solidFill>
                <a:latin typeface="+mn-ea"/>
                <a:cs typeface="+mn-ea"/>
              </a:rPr>
              <a:t>2.模拟场景训练</a:t>
            </a:r>
            <a:endParaRPr lang="en-US" altLang="zh-CN" sz="2000" b="1" kern="0">
              <a:solidFill>
                <a:schemeClr val="accent1"/>
              </a:solidFill>
              <a:latin typeface="+mn-ea"/>
              <a:cs typeface="+mn-ea"/>
            </a:endParaRPr>
          </a:p>
          <a:p>
            <a:pPr indent="0" algn="l" fontAlgn="auto">
              <a:lnSpc>
                <a:spcPct val="150000"/>
              </a:lnSpc>
            </a:pPr>
            <a:r>
              <a:rPr lang="zh-CN" altLang="en-US" sz="1600" spc="150" dirty="0">
                <a:solidFill>
                  <a:srgbClr val="000000">
                    <a:lumMod val="85000"/>
                    <a:lumOff val="15000"/>
                  </a:srgbClr>
                </a:solidFill>
                <a:latin typeface="+mn-ea"/>
              </a:rPr>
              <a:t>（</a:t>
            </a:r>
            <a:r>
              <a:rPr lang="en-US" altLang="zh-CN" sz="1600" spc="150" dirty="0">
                <a:solidFill>
                  <a:srgbClr val="000000">
                    <a:lumMod val="85000"/>
                    <a:lumOff val="15000"/>
                  </a:srgbClr>
                </a:solidFill>
                <a:latin typeface="+mn-ea"/>
              </a:rPr>
              <a:t>1</a:t>
            </a:r>
            <a:r>
              <a:rPr lang="zh-CN" altLang="en-US" sz="1600" spc="150" dirty="0">
                <a:solidFill>
                  <a:srgbClr val="000000">
                    <a:lumMod val="85000"/>
                    <a:lumOff val="15000"/>
                  </a:srgbClr>
                </a:solidFill>
                <a:latin typeface="+mn-ea"/>
              </a:rPr>
              <a:t>）高温作业场所急救演练。</a:t>
            </a:r>
            <a:endParaRPr lang="zh-CN" altLang="en-US" sz="1600" spc="150" dirty="0">
              <a:solidFill>
                <a:srgbClr val="000000">
                  <a:lumMod val="85000"/>
                  <a:lumOff val="15000"/>
                </a:srgbClr>
              </a:solidFill>
              <a:latin typeface="+mn-ea"/>
            </a:endParaRPr>
          </a:p>
          <a:p>
            <a:pPr indent="0" algn="l" fontAlgn="auto">
              <a:lnSpc>
                <a:spcPct val="150000"/>
              </a:lnSpc>
            </a:pPr>
            <a:r>
              <a:rPr lang="zh-CN" altLang="en-US" sz="1600" spc="150" dirty="0">
                <a:solidFill>
                  <a:srgbClr val="000000">
                    <a:lumMod val="85000"/>
                    <a:lumOff val="15000"/>
                  </a:srgbClr>
                </a:solidFill>
                <a:latin typeface="+mn-ea"/>
              </a:rPr>
              <a:t>（</a:t>
            </a:r>
            <a:r>
              <a:rPr lang="en-US" altLang="zh-CN" sz="1600" spc="150" dirty="0">
                <a:solidFill>
                  <a:srgbClr val="000000">
                    <a:lumMod val="85000"/>
                    <a:lumOff val="15000"/>
                  </a:srgbClr>
                </a:solidFill>
                <a:latin typeface="+mn-ea"/>
              </a:rPr>
              <a:t>2</a:t>
            </a:r>
            <a:r>
              <a:rPr lang="zh-CN" altLang="en-US" sz="1600" spc="150" dirty="0">
                <a:solidFill>
                  <a:srgbClr val="000000">
                    <a:lumMod val="85000"/>
                    <a:lumOff val="15000"/>
                  </a:srgbClr>
                </a:solidFill>
                <a:latin typeface="+mn-ea"/>
              </a:rPr>
              <a:t>）户外活动中暑应急处理。</a:t>
            </a:r>
            <a:endParaRPr lang="zh-CN" altLang="en-US" sz="1600" spc="150" dirty="0">
              <a:solidFill>
                <a:srgbClr val="000000">
                  <a:lumMod val="85000"/>
                  <a:lumOff val="15000"/>
                </a:srgbClr>
              </a:solidFill>
              <a:latin typeface="+mn-ea"/>
            </a:endParaRPr>
          </a:p>
        </p:txBody>
      </p:sp>
    </p:spTree>
    <p:custDataLst>
      <p:tags r:id="rId24"/>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32280" y="443230"/>
            <a:ext cx="9789795" cy="441960"/>
          </a:xfrm>
        </p:spPr>
        <p:txBody>
          <a:bodyPr>
            <a:noAutofit/>
          </a:bodyPr>
          <a:lstStyle/>
          <a:p>
            <a:pPr>
              <a:lnSpc>
                <a:spcPct val="120000"/>
              </a:lnSpc>
            </a:pPr>
            <a:r>
              <a:rPr lang="zh-CN" altLang="en-US" sz="3600">
                <a:solidFill>
                  <a:schemeClr val="accent6">
                    <a:lumMod val="75000"/>
                  </a:schemeClr>
                </a:solidFill>
              </a:rPr>
              <a:t>二、意外受伤急救</a:t>
            </a:r>
            <a:br>
              <a:rPr lang="zh-CN" altLang="en-US" sz="2800">
                <a:solidFill>
                  <a:schemeClr val="accent6">
                    <a:lumMod val="75000"/>
                  </a:schemeClr>
                </a:solidFill>
              </a:rPr>
            </a:br>
            <a:r>
              <a:rPr lang="zh-CN" altLang="en-US" sz="2800">
                <a:solidFill>
                  <a:schemeClr val="accent6">
                    <a:lumMod val="75000"/>
                  </a:schemeClr>
                </a:solidFill>
              </a:rPr>
              <a:t>（一）学习知识</a:t>
            </a:r>
            <a:endParaRPr lang="zh-CN" altLang="en-US" sz="2800">
              <a:solidFill>
                <a:schemeClr val="accent6">
                  <a:lumMod val="75000"/>
                </a:schemeClr>
              </a:solidFill>
            </a:endParaRPr>
          </a:p>
        </p:txBody>
      </p:sp>
      <p:sp useBgFill="1">
        <p:nvSpPr>
          <p:cNvPr id="45" name="单圆角矩形 5"/>
          <p:cNvSpPr/>
          <p:nvPr>
            <p:custDataLst>
              <p:tags r:id="rId2"/>
            </p:custDataLst>
          </p:nvPr>
        </p:nvSpPr>
        <p:spPr>
          <a:xfrm>
            <a:off x="726123" y="1443038"/>
            <a:ext cx="10810875" cy="1415415"/>
          </a:xfrm>
          <a:prstGeom prst="round1Rect">
            <a:avLst>
              <a:gd name="adj" fmla="val 0"/>
            </a:avLst>
          </a:prstGeom>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useBgFill="1">
        <p:nvSpPr>
          <p:cNvPr id="9" name="单圆角矩形 5"/>
          <p:cNvSpPr/>
          <p:nvPr>
            <p:custDataLst>
              <p:tags r:id="rId3"/>
            </p:custDataLst>
          </p:nvPr>
        </p:nvSpPr>
        <p:spPr>
          <a:xfrm>
            <a:off x="726123" y="1443038"/>
            <a:ext cx="10810875" cy="1415415"/>
          </a:xfrm>
          <a:prstGeom prst="round1Rect">
            <a:avLst>
              <a:gd name="adj" fmla="val 0"/>
            </a:avLst>
          </a:prstGeom>
          <a:solidFill>
            <a:schemeClr val="lt1">
              <a:lumMod val="100000"/>
              <a:alpha val="20000"/>
            </a:schemeClr>
          </a:solidFill>
          <a:ln>
            <a:solidFill>
              <a:schemeClr val="accent1">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lvl="0" algn="ctr">
              <a:buClrTx/>
              <a:buSzTx/>
              <a:buFontTx/>
            </a:pPr>
            <a:endParaRPr lang="zh-CN" altLang="en-US" sz="2400" b="1" spc="300">
              <a:solidFill>
                <a:schemeClr val="lt1">
                  <a:lumMod val="100000"/>
                </a:schemeClr>
              </a:solidFill>
              <a:latin typeface="+mj-ea"/>
              <a:ea typeface="+mj-ea"/>
              <a:sym typeface="+mn-ea"/>
            </a:endParaRPr>
          </a:p>
        </p:txBody>
      </p:sp>
      <p:sp>
        <p:nvSpPr>
          <p:cNvPr id="4" name="矩形 3"/>
          <p:cNvSpPr/>
          <p:nvPr>
            <p:custDataLst>
              <p:tags r:id="rId4"/>
            </p:custDataLst>
          </p:nvPr>
        </p:nvSpPr>
        <p:spPr>
          <a:xfrm>
            <a:off x="1411288" y="1688783"/>
            <a:ext cx="9838690" cy="435610"/>
          </a:xfrm>
          <a:prstGeom prst="rect">
            <a:avLst/>
          </a:prstGeom>
          <a:noFill/>
        </p:spPr>
        <p:txBody>
          <a:bodyPr wrap="square" lIns="0" tIns="0" rIns="0" bIns="0" rtlCol="0" anchor="b">
            <a:noAutofit/>
          </a:bodyPr>
          <a:p>
            <a:pPr>
              <a:spcBef>
                <a:spcPct val="0"/>
              </a:spcBef>
              <a:spcAft>
                <a:spcPct val="0"/>
              </a:spcAft>
            </a:pPr>
            <a:r>
              <a:rPr lang="en-US" altLang="zh-CN" sz="2400" b="1">
                <a:solidFill>
                  <a:schemeClr val="accent1"/>
                </a:solidFill>
                <a:latin typeface="+mn-ea"/>
                <a:cs typeface="+mn-ea"/>
              </a:rPr>
              <a:t>1. </a:t>
            </a:r>
            <a:r>
              <a:rPr lang="zh-CN" altLang="en-US" sz="2400" b="1">
                <a:solidFill>
                  <a:schemeClr val="accent1"/>
                </a:solidFill>
                <a:latin typeface="+mn-ea"/>
                <a:cs typeface="+mn-ea"/>
              </a:rPr>
              <a:t>创伤分类理论</a:t>
            </a:r>
            <a:endParaRPr lang="zh-CN" altLang="en-US" sz="2400" b="1">
              <a:solidFill>
                <a:schemeClr val="accent1"/>
              </a:solidFill>
              <a:latin typeface="+mn-ea"/>
              <a:cs typeface="+mn-ea"/>
            </a:endParaRPr>
          </a:p>
        </p:txBody>
      </p:sp>
      <p:sp>
        <p:nvSpPr>
          <p:cNvPr id="5" name="矩形 4"/>
          <p:cNvSpPr/>
          <p:nvPr>
            <p:custDataLst>
              <p:tags r:id="rId5"/>
            </p:custDataLst>
          </p:nvPr>
        </p:nvSpPr>
        <p:spPr>
          <a:xfrm>
            <a:off x="1411288" y="2179638"/>
            <a:ext cx="9838690" cy="474980"/>
          </a:xfrm>
          <a:prstGeom prst="rect">
            <a:avLst/>
          </a:prstGeom>
          <a:noFill/>
        </p:spPr>
        <p:txBody>
          <a:bodyPr wrap="square" lIns="0" tIns="0" rIns="0" bIns="0" rtlCol="0" anchor="t" anchorCtr="0">
            <a:noAutofit/>
          </a:bodyPr>
          <a:p>
            <a:pPr indent="0" fontAlgn="auto">
              <a:lnSpc>
                <a:spcPct val="135000"/>
              </a:lnSpc>
              <a:spcBef>
                <a:spcPct val="0"/>
              </a:spcBef>
              <a:spcAft>
                <a:spcPct val="0"/>
              </a:spcAft>
            </a:pPr>
            <a:r>
              <a:rPr lang="zh-CN" altLang="en-US" dirty="0">
                <a:solidFill>
                  <a:schemeClr val="tx1">
                    <a:lumMod val="85000"/>
                    <a:lumOff val="15000"/>
                  </a:schemeClr>
                </a:solidFill>
                <a:latin typeface="+mn-ea"/>
                <a:cs typeface="+mn-ea"/>
                <a:sym typeface="+mn-ea"/>
              </a:rPr>
              <a:t>（</a:t>
            </a:r>
            <a:r>
              <a:rPr lang="en-US" altLang="zh-CN" dirty="0">
                <a:solidFill>
                  <a:schemeClr val="tx1">
                    <a:lumMod val="85000"/>
                    <a:lumOff val="15000"/>
                  </a:schemeClr>
                </a:solidFill>
                <a:latin typeface="+mn-ea"/>
                <a:cs typeface="+mn-ea"/>
                <a:sym typeface="+mn-ea"/>
              </a:rPr>
              <a:t>1</a:t>
            </a:r>
            <a:r>
              <a:rPr lang="zh-CN" altLang="en-US" dirty="0">
                <a:solidFill>
                  <a:schemeClr val="tx1">
                    <a:lumMod val="85000"/>
                    <a:lumOff val="15000"/>
                  </a:schemeClr>
                </a:solidFill>
                <a:latin typeface="+mn-ea"/>
                <a:cs typeface="+mn-ea"/>
                <a:sym typeface="+mn-ea"/>
              </a:rPr>
              <a:t>）开放性与闭合性损伤病理特征。（</a:t>
            </a:r>
            <a:r>
              <a:rPr lang="en-US" altLang="zh-CN" dirty="0">
                <a:solidFill>
                  <a:schemeClr val="tx1">
                    <a:lumMod val="85000"/>
                    <a:lumOff val="15000"/>
                  </a:schemeClr>
                </a:solidFill>
                <a:latin typeface="+mn-ea"/>
                <a:cs typeface="+mn-ea"/>
                <a:sym typeface="+mn-ea"/>
              </a:rPr>
              <a:t>2</a:t>
            </a:r>
            <a:r>
              <a:rPr lang="zh-CN" altLang="en-US" dirty="0">
                <a:solidFill>
                  <a:schemeClr val="tx1">
                    <a:lumMod val="85000"/>
                    <a:lumOff val="15000"/>
                  </a:schemeClr>
                </a:solidFill>
                <a:latin typeface="+mn-ea"/>
                <a:cs typeface="+mn-ea"/>
                <a:sym typeface="+mn-ea"/>
              </a:rPr>
              <a:t>）特殊部位创伤（如颅脑、脊柱）处理原则。</a:t>
            </a:r>
            <a:endParaRPr lang="zh-CN" altLang="en-US" dirty="0">
              <a:solidFill>
                <a:schemeClr val="tx1">
                  <a:lumMod val="85000"/>
                  <a:lumOff val="15000"/>
                </a:schemeClr>
              </a:solidFill>
              <a:latin typeface="+mn-ea"/>
              <a:cs typeface="+mn-ea"/>
              <a:sym typeface="+mn-ea"/>
            </a:endParaRPr>
          </a:p>
        </p:txBody>
      </p:sp>
      <p:sp>
        <p:nvSpPr>
          <p:cNvPr id="48" name="圆角矩形 19"/>
          <p:cNvSpPr/>
          <p:nvPr>
            <p:custDataLst>
              <p:tags r:id="rId6"/>
            </p:custDataLst>
          </p:nvPr>
        </p:nvSpPr>
        <p:spPr>
          <a:xfrm rot="5400000">
            <a:off x="728663" y="1742758"/>
            <a:ext cx="434340" cy="438785"/>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49" name="燕尾形 20"/>
          <p:cNvSpPr/>
          <p:nvPr>
            <p:custDataLst>
              <p:tags r:id="rId7"/>
            </p:custDataLst>
          </p:nvPr>
        </p:nvSpPr>
        <p:spPr>
          <a:xfrm>
            <a:off x="888683" y="1878013"/>
            <a:ext cx="113665" cy="16891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useBgFill="1">
        <p:nvSpPr>
          <p:cNvPr id="80" name="单圆角矩形 5"/>
          <p:cNvSpPr/>
          <p:nvPr>
            <p:custDataLst>
              <p:tags r:id="rId8"/>
            </p:custDataLst>
          </p:nvPr>
        </p:nvSpPr>
        <p:spPr>
          <a:xfrm>
            <a:off x="726123" y="3082608"/>
            <a:ext cx="10810875" cy="1452245"/>
          </a:xfrm>
          <a:prstGeom prst="round1Rect">
            <a:avLst>
              <a:gd name="adj" fmla="val 0"/>
            </a:avLst>
          </a:prstGeom>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useBgFill="1">
        <p:nvSpPr>
          <p:cNvPr id="10" name="单圆角矩形 5"/>
          <p:cNvSpPr/>
          <p:nvPr>
            <p:custDataLst>
              <p:tags r:id="rId9"/>
            </p:custDataLst>
          </p:nvPr>
        </p:nvSpPr>
        <p:spPr>
          <a:xfrm>
            <a:off x="726123" y="3092768"/>
            <a:ext cx="10810875" cy="1443990"/>
          </a:xfrm>
          <a:prstGeom prst="round1Rect">
            <a:avLst>
              <a:gd name="adj" fmla="val 0"/>
            </a:avLst>
          </a:prstGeom>
          <a:solidFill>
            <a:schemeClr val="lt1">
              <a:lumMod val="100000"/>
              <a:alpha val="20000"/>
            </a:schemeClr>
          </a:solidFill>
          <a:ln>
            <a:solidFill>
              <a:schemeClr val="accent2">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lvl="0" algn="ctr">
              <a:buClrTx/>
              <a:buSzTx/>
              <a:buFontTx/>
            </a:pPr>
            <a:endParaRPr lang="zh-CN" altLang="en-US" sz="2400" b="1" spc="300">
              <a:solidFill>
                <a:schemeClr val="lt1">
                  <a:lumMod val="100000"/>
                </a:schemeClr>
              </a:solidFill>
              <a:latin typeface="+mj-ea"/>
              <a:ea typeface="+mj-ea"/>
              <a:sym typeface="+mn-ea"/>
            </a:endParaRPr>
          </a:p>
        </p:txBody>
      </p:sp>
      <p:sp>
        <p:nvSpPr>
          <p:cNvPr id="6" name="矩形 5"/>
          <p:cNvSpPr/>
          <p:nvPr>
            <p:custDataLst>
              <p:tags r:id="rId10"/>
            </p:custDataLst>
          </p:nvPr>
        </p:nvSpPr>
        <p:spPr>
          <a:xfrm>
            <a:off x="1411288" y="3342323"/>
            <a:ext cx="9838690" cy="435610"/>
          </a:xfrm>
          <a:prstGeom prst="rect">
            <a:avLst/>
          </a:prstGeom>
          <a:noFill/>
        </p:spPr>
        <p:txBody>
          <a:bodyPr wrap="square" lIns="0" tIns="0" rIns="0" bIns="0" rtlCol="0" anchor="b">
            <a:noAutofit/>
          </a:bodyPr>
          <a:p>
            <a:pPr>
              <a:spcBef>
                <a:spcPct val="0"/>
              </a:spcBef>
              <a:spcAft>
                <a:spcPct val="0"/>
              </a:spcAft>
            </a:pPr>
            <a:r>
              <a:rPr lang="en-US" altLang="zh-CN" sz="2400" b="1">
                <a:solidFill>
                  <a:schemeClr val="accent2"/>
                </a:solidFill>
                <a:latin typeface="+mn-ea"/>
                <a:cs typeface="+mn-ea"/>
              </a:rPr>
              <a:t>2. </a:t>
            </a:r>
            <a:r>
              <a:rPr lang="zh-CN" altLang="en-US" sz="2400" b="1">
                <a:solidFill>
                  <a:schemeClr val="accent2"/>
                </a:solidFill>
                <a:latin typeface="+mn-ea"/>
                <a:cs typeface="+mn-ea"/>
              </a:rPr>
              <a:t>急救黄金法则</a:t>
            </a:r>
            <a:endParaRPr lang="zh-CN" altLang="en-US" sz="2400" b="1">
              <a:solidFill>
                <a:schemeClr val="accent2"/>
              </a:solidFill>
              <a:latin typeface="+mn-ea"/>
              <a:cs typeface="+mn-ea"/>
            </a:endParaRPr>
          </a:p>
        </p:txBody>
      </p:sp>
      <p:sp>
        <p:nvSpPr>
          <p:cNvPr id="11" name="矩形 10"/>
          <p:cNvSpPr/>
          <p:nvPr>
            <p:custDataLst>
              <p:tags r:id="rId11"/>
            </p:custDataLst>
          </p:nvPr>
        </p:nvSpPr>
        <p:spPr>
          <a:xfrm>
            <a:off x="1411605" y="3833495"/>
            <a:ext cx="9837420" cy="474980"/>
          </a:xfrm>
          <a:prstGeom prst="rect">
            <a:avLst/>
          </a:prstGeom>
          <a:noFill/>
        </p:spPr>
        <p:txBody>
          <a:bodyPr wrap="square" lIns="0" tIns="0" rIns="0" bIns="0" rtlCol="0" anchor="t" anchorCtr="0">
            <a:noAutofit/>
          </a:bodyPr>
          <a:p>
            <a:pPr indent="0" fontAlgn="auto">
              <a:lnSpc>
                <a:spcPct val="135000"/>
              </a:lnSpc>
              <a:spcBef>
                <a:spcPct val="0"/>
              </a:spcBef>
              <a:spcAft>
                <a:spcPct val="0"/>
              </a:spcAft>
            </a:pPr>
            <a:r>
              <a:rPr lang="zh-CN" altLang="en-US" dirty="0">
                <a:solidFill>
                  <a:schemeClr val="tx1">
                    <a:lumMod val="85000"/>
                    <a:lumOff val="15000"/>
                  </a:schemeClr>
                </a:solidFill>
                <a:latin typeface="+mn-ea"/>
                <a:cs typeface="+mn-ea"/>
                <a:sym typeface="+mn-ea"/>
              </a:rPr>
              <a:t>（</a:t>
            </a:r>
            <a:r>
              <a:rPr lang="en-US" altLang="zh-CN" dirty="0">
                <a:solidFill>
                  <a:schemeClr val="tx1">
                    <a:lumMod val="85000"/>
                    <a:lumOff val="15000"/>
                  </a:schemeClr>
                </a:solidFill>
                <a:latin typeface="+mn-ea"/>
                <a:cs typeface="+mn-ea"/>
                <a:sym typeface="+mn-ea"/>
              </a:rPr>
              <a:t>1</a:t>
            </a:r>
            <a:r>
              <a:rPr lang="zh-CN" altLang="en-US" dirty="0">
                <a:solidFill>
                  <a:schemeClr val="tx1">
                    <a:lumMod val="85000"/>
                    <a:lumOff val="15000"/>
                  </a:schemeClr>
                </a:solidFill>
                <a:latin typeface="+mn-ea"/>
                <a:cs typeface="+mn-ea"/>
                <a:sym typeface="+mn-ea"/>
              </a:rPr>
              <a:t>）</a:t>
            </a:r>
            <a:r>
              <a:rPr lang="en-US" altLang="zh-CN" dirty="0">
                <a:solidFill>
                  <a:schemeClr val="tx1">
                    <a:lumMod val="85000"/>
                    <a:lumOff val="15000"/>
                  </a:schemeClr>
                </a:solidFill>
                <a:latin typeface="+mn-ea"/>
                <a:cs typeface="+mn-ea"/>
                <a:sym typeface="+mn-ea"/>
              </a:rPr>
              <a:t>“</a:t>
            </a:r>
            <a:r>
              <a:rPr lang="zh-CN" altLang="en-US" dirty="0">
                <a:solidFill>
                  <a:schemeClr val="tx1">
                    <a:lumMod val="85000"/>
                    <a:lumOff val="15000"/>
                  </a:schemeClr>
                </a:solidFill>
                <a:latin typeface="+mn-ea"/>
                <a:cs typeface="+mn-ea"/>
                <a:sym typeface="+mn-ea"/>
              </a:rPr>
              <a:t>白金十分钟</a:t>
            </a:r>
            <a:r>
              <a:rPr lang="en-US" altLang="zh-CN" dirty="0">
                <a:solidFill>
                  <a:schemeClr val="tx1">
                    <a:lumMod val="85000"/>
                    <a:lumOff val="15000"/>
                  </a:schemeClr>
                </a:solidFill>
                <a:latin typeface="+mn-ea"/>
                <a:cs typeface="+mn-ea"/>
                <a:sym typeface="+mn-ea"/>
              </a:rPr>
              <a:t>”</a:t>
            </a:r>
            <a:r>
              <a:rPr lang="zh-CN" altLang="en-US" dirty="0">
                <a:solidFill>
                  <a:schemeClr val="tx1">
                    <a:lumMod val="85000"/>
                    <a:lumOff val="15000"/>
                  </a:schemeClr>
                </a:solidFill>
                <a:latin typeface="+mn-ea"/>
                <a:cs typeface="+mn-ea"/>
                <a:sym typeface="+mn-ea"/>
              </a:rPr>
              <a:t>与</a:t>
            </a:r>
            <a:r>
              <a:rPr lang="en-US" altLang="zh-CN" dirty="0">
                <a:solidFill>
                  <a:schemeClr val="tx1">
                    <a:lumMod val="85000"/>
                    <a:lumOff val="15000"/>
                  </a:schemeClr>
                </a:solidFill>
                <a:latin typeface="+mn-ea"/>
                <a:cs typeface="+mn-ea"/>
                <a:sym typeface="+mn-ea"/>
              </a:rPr>
              <a:t>“</a:t>
            </a:r>
            <a:r>
              <a:rPr lang="zh-CN" altLang="en-US" dirty="0">
                <a:solidFill>
                  <a:schemeClr val="tx1">
                    <a:lumMod val="85000"/>
                    <a:lumOff val="15000"/>
                  </a:schemeClr>
                </a:solidFill>
                <a:latin typeface="+mn-ea"/>
                <a:cs typeface="+mn-ea"/>
                <a:sym typeface="+mn-ea"/>
              </a:rPr>
              <a:t>黄金一小时</a:t>
            </a:r>
            <a:r>
              <a:rPr lang="en-US" altLang="zh-CN" dirty="0">
                <a:solidFill>
                  <a:schemeClr val="tx1">
                    <a:lumMod val="85000"/>
                    <a:lumOff val="15000"/>
                  </a:schemeClr>
                </a:solidFill>
                <a:latin typeface="+mn-ea"/>
                <a:cs typeface="+mn-ea"/>
                <a:sym typeface="+mn-ea"/>
              </a:rPr>
              <a:t>”</a:t>
            </a:r>
            <a:r>
              <a:rPr lang="zh-CN" altLang="en-US" dirty="0">
                <a:solidFill>
                  <a:schemeClr val="tx1">
                    <a:lumMod val="85000"/>
                    <a:lumOff val="15000"/>
                  </a:schemeClr>
                </a:solidFill>
                <a:latin typeface="+mn-ea"/>
                <a:cs typeface="+mn-ea"/>
                <a:sym typeface="+mn-ea"/>
              </a:rPr>
              <a:t>理论。（</a:t>
            </a:r>
            <a:r>
              <a:rPr lang="en-US" altLang="zh-CN" dirty="0">
                <a:solidFill>
                  <a:schemeClr val="tx1">
                    <a:lumMod val="85000"/>
                    <a:lumOff val="15000"/>
                  </a:schemeClr>
                </a:solidFill>
                <a:latin typeface="+mn-ea"/>
                <a:cs typeface="+mn-ea"/>
                <a:sym typeface="+mn-ea"/>
              </a:rPr>
              <a:t>2</a:t>
            </a:r>
            <a:r>
              <a:rPr lang="zh-CN" altLang="en-US" dirty="0">
                <a:solidFill>
                  <a:schemeClr val="tx1">
                    <a:lumMod val="85000"/>
                    <a:lumOff val="15000"/>
                  </a:schemeClr>
                </a:solidFill>
                <a:latin typeface="+mn-ea"/>
                <a:cs typeface="+mn-ea"/>
                <a:sym typeface="+mn-ea"/>
              </a:rPr>
              <a:t>）损伤控制外科理念。</a:t>
            </a:r>
            <a:endParaRPr lang="zh-CN" altLang="en-US" dirty="0">
              <a:solidFill>
                <a:schemeClr val="tx1">
                  <a:lumMod val="85000"/>
                  <a:lumOff val="15000"/>
                </a:schemeClr>
              </a:solidFill>
              <a:latin typeface="+mn-ea"/>
              <a:cs typeface="+mn-ea"/>
              <a:sym typeface="+mn-ea"/>
            </a:endParaRPr>
          </a:p>
        </p:txBody>
      </p:sp>
      <p:sp>
        <p:nvSpPr>
          <p:cNvPr id="83" name="圆角矩形 19"/>
          <p:cNvSpPr/>
          <p:nvPr>
            <p:custDataLst>
              <p:tags r:id="rId12"/>
            </p:custDataLst>
          </p:nvPr>
        </p:nvSpPr>
        <p:spPr>
          <a:xfrm rot="5400000">
            <a:off x="728663" y="3382328"/>
            <a:ext cx="434340" cy="438785"/>
          </a:xfrm>
          <a:prstGeom prst="roundRect">
            <a:avLst>
              <a:gd name="adj" fmla="val 0"/>
            </a:avLst>
          </a:prstGeom>
          <a:gradFill flip="none" rotWithShape="1">
            <a:gsLst>
              <a:gs pos="100000">
                <a:schemeClr val="accent2">
                  <a:alpha val="100000"/>
                </a:schemeClr>
              </a:gs>
              <a:gs pos="0">
                <a:schemeClr val="accent2">
                  <a:lumMod val="70000"/>
                  <a:lumOff val="30000"/>
                  <a:alpha val="100000"/>
                </a:schemeClr>
              </a:gs>
            </a:gsLst>
            <a:lin ang="13200000" scaled="0"/>
            <a:tileRect/>
          </a:gradFill>
          <a:ln>
            <a:noFill/>
          </a:ln>
          <a:effectLst>
            <a:outerShdw blurRad="203200" dist="76200" dir="8100000" algn="tr" rotWithShape="0">
              <a:schemeClr val="accent2">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84" name="燕尾形 20"/>
          <p:cNvSpPr/>
          <p:nvPr>
            <p:custDataLst>
              <p:tags r:id="rId13"/>
            </p:custDataLst>
          </p:nvPr>
        </p:nvSpPr>
        <p:spPr>
          <a:xfrm>
            <a:off x="888683" y="3517583"/>
            <a:ext cx="113665" cy="16891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 useBgFill="1">
        <p:nvSpPr>
          <p:cNvPr id="91" name="单圆角矩形 5"/>
          <p:cNvSpPr/>
          <p:nvPr>
            <p:custDataLst>
              <p:tags r:id="rId14"/>
            </p:custDataLst>
          </p:nvPr>
        </p:nvSpPr>
        <p:spPr>
          <a:xfrm>
            <a:off x="726123" y="4761548"/>
            <a:ext cx="10810875" cy="1417955"/>
          </a:xfrm>
          <a:prstGeom prst="round1Rect">
            <a:avLst>
              <a:gd name="adj" fmla="val 0"/>
            </a:avLst>
          </a:prstGeom>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sym typeface="+mn-ea"/>
            </a:endParaRPr>
          </a:p>
        </p:txBody>
      </p:sp>
      <p:sp useBgFill="1">
        <p:nvSpPr>
          <p:cNvPr id="16" name="单圆角矩形 5"/>
          <p:cNvSpPr/>
          <p:nvPr>
            <p:custDataLst>
              <p:tags r:id="rId15"/>
            </p:custDataLst>
          </p:nvPr>
        </p:nvSpPr>
        <p:spPr>
          <a:xfrm>
            <a:off x="726123" y="4762818"/>
            <a:ext cx="10810875" cy="1415415"/>
          </a:xfrm>
          <a:prstGeom prst="round1Rect">
            <a:avLst>
              <a:gd name="adj" fmla="val 0"/>
            </a:avLst>
          </a:prstGeom>
          <a:solidFill>
            <a:schemeClr val="lt1">
              <a:lumMod val="100000"/>
              <a:alpha val="20000"/>
            </a:schemeClr>
          </a:solidFill>
          <a:ln>
            <a:solidFill>
              <a:schemeClr val="accent1">
                <a:lumMod val="60000"/>
                <a:lumOff val="40000"/>
                <a:alpha val="35000"/>
              </a:schemeClr>
            </a:solid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lvl="0" algn="ctr">
              <a:buClrTx/>
              <a:buSzTx/>
              <a:buFontTx/>
            </a:pPr>
            <a:endParaRPr lang="zh-CN" altLang="en-US" sz="2400" b="1" spc="300">
              <a:solidFill>
                <a:schemeClr val="lt1">
                  <a:lumMod val="100000"/>
                </a:schemeClr>
              </a:solidFill>
              <a:latin typeface="+mj-ea"/>
              <a:ea typeface="+mj-ea"/>
              <a:sym typeface="+mn-ea"/>
            </a:endParaRPr>
          </a:p>
        </p:txBody>
      </p:sp>
      <p:sp>
        <p:nvSpPr>
          <p:cNvPr id="17" name="矩形 16"/>
          <p:cNvSpPr/>
          <p:nvPr>
            <p:custDataLst>
              <p:tags r:id="rId16"/>
            </p:custDataLst>
          </p:nvPr>
        </p:nvSpPr>
        <p:spPr>
          <a:xfrm>
            <a:off x="1411288" y="4980623"/>
            <a:ext cx="9838690" cy="435610"/>
          </a:xfrm>
          <a:prstGeom prst="rect">
            <a:avLst/>
          </a:prstGeom>
          <a:noFill/>
        </p:spPr>
        <p:txBody>
          <a:bodyPr wrap="square" lIns="0" tIns="0" rIns="0" bIns="0" rtlCol="0" anchor="b">
            <a:noAutofit/>
          </a:bodyPr>
          <a:p>
            <a:pPr>
              <a:spcBef>
                <a:spcPct val="0"/>
              </a:spcBef>
              <a:spcAft>
                <a:spcPct val="0"/>
              </a:spcAft>
            </a:pPr>
            <a:r>
              <a:rPr lang="en-US" altLang="zh-CN" sz="2400" b="1">
                <a:solidFill>
                  <a:schemeClr val="accent1"/>
                </a:solidFill>
                <a:latin typeface="+mn-ea"/>
                <a:cs typeface="+mn-ea"/>
              </a:rPr>
              <a:t>3. </a:t>
            </a:r>
            <a:r>
              <a:rPr lang="zh-CN" altLang="en-US" sz="2400" b="1">
                <a:solidFill>
                  <a:schemeClr val="accent1"/>
                </a:solidFill>
                <a:latin typeface="+mn-ea"/>
                <a:cs typeface="+mn-ea"/>
              </a:rPr>
              <a:t>法律责任认知</a:t>
            </a:r>
            <a:endParaRPr lang="zh-CN" altLang="en-US" sz="2400" b="1">
              <a:solidFill>
                <a:schemeClr val="accent1"/>
              </a:solidFill>
              <a:latin typeface="+mn-ea"/>
              <a:cs typeface="+mn-ea"/>
            </a:endParaRPr>
          </a:p>
        </p:txBody>
      </p:sp>
      <p:sp>
        <p:nvSpPr>
          <p:cNvPr id="18" name="矩形 17"/>
          <p:cNvSpPr/>
          <p:nvPr>
            <p:custDataLst>
              <p:tags r:id="rId17"/>
            </p:custDataLst>
          </p:nvPr>
        </p:nvSpPr>
        <p:spPr>
          <a:xfrm>
            <a:off x="1411288" y="5471478"/>
            <a:ext cx="9838690" cy="474980"/>
          </a:xfrm>
          <a:prstGeom prst="rect">
            <a:avLst/>
          </a:prstGeom>
          <a:noFill/>
        </p:spPr>
        <p:txBody>
          <a:bodyPr wrap="square" lIns="0" tIns="0" rIns="0" bIns="0" rtlCol="0" anchor="t" anchorCtr="0">
            <a:noAutofit/>
          </a:bodyPr>
          <a:p>
            <a:pPr indent="0" fontAlgn="auto">
              <a:lnSpc>
                <a:spcPct val="135000"/>
              </a:lnSpc>
              <a:spcBef>
                <a:spcPct val="0"/>
              </a:spcBef>
              <a:spcAft>
                <a:spcPct val="0"/>
              </a:spcAft>
            </a:pPr>
            <a:r>
              <a:rPr lang="zh-CN" altLang="en-US" dirty="0">
                <a:solidFill>
                  <a:schemeClr val="tx1">
                    <a:lumMod val="85000"/>
                    <a:lumOff val="15000"/>
                  </a:schemeClr>
                </a:solidFill>
                <a:latin typeface="+mn-ea"/>
                <a:cs typeface="+mn-ea"/>
                <a:sym typeface="+mn-ea"/>
              </a:rPr>
              <a:t>（</a:t>
            </a:r>
            <a:r>
              <a:rPr lang="en-US" altLang="zh-CN" dirty="0">
                <a:solidFill>
                  <a:schemeClr val="tx1">
                    <a:lumMod val="85000"/>
                    <a:lumOff val="15000"/>
                  </a:schemeClr>
                </a:solidFill>
                <a:latin typeface="+mn-ea"/>
                <a:cs typeface="+mn-ea"/>
                <a:sym typeface="+mn-ea"/>
              </a:rPr>
              <a:t>1</a:t>
            </a:r>
            <a:r>
              <a:rPr lang="zh-CN" altLang="en-US" dirty="0">
                <a:solidFill>
                  <a:schemeClr val="tx1">
                    <a:lumMod val="85000"/>
                    <a:lumOff val="15000"/>
                  </a:schemeClr>
                </a:solidFill>
                <a:latin typeface="+mn-ea"/>
                <a:cs typeface="+mn-ea"/>
                <a:sym typeface="+mn-ea"/>
              </a:rPr>
              <a:t>）急救免责条款与注意事项。（</a:t>
            </a:r>
            <a:r>
              <a:rPr lang="en-US" altLang="zh-CN" dirty="0">
                <a:solidFill>
                  <a:schemeClr val="tx1">
                    <a:lumMod val="85000"/>
                    <a:lumOff val="15000"/>
                  </a:schemeClr>
                </a:solidFill>
                <a:latin typeface="+mn-ea"/>
                <a:cs typeface="+mn-ea"/>
                <a:sym typeface="+mn-ea"/>
              </a:rPr>
              <a:t>2</a:t>
            </a:r>
            <a:r>
              <a:rPr lang="zh-CN" altLang="en-US" dirty="0">
                <a:solidFill>
                  <a:schemeClr val="tx1">
                    <a:lumMod val="85000"/>
                    <a:lumOff val="15000"/>
                  </a:schemeClr>
                </a:solidFill>
                <a:latin typeface="+mn-ea"/>
                <a:cs typeface="+mn-ea"/>
                <a:sym typeface="+mn-ea"/>
              </a:rPr>
              <a:t>）知情同意原则应用。</a:t>
            </a:r>
            <a:endParaRPr lang="zh-CN" altLang="en-US" dirty="0">
              <a:solidFill>
                <a:schemeClr val="tx1">
                  <a:lumMod val="85000"/>
                  <a:lumOff val="15000"/>
                </a:schemeClr>
              </a:solidFill>
              <a:latin typeface="+mn-ea"/>
              <a:cs typeface="+mn-ea"/>
              <a:sym typeface="+mn-ea"/>
            </a:endParaRPr>
          </a:p>
        </p:txBody>
      </p:sp>
      <p:sp>
        <p:nvSpPr>
          <p:cNvPr id="94" name="圆角矩形 19"/>
          <p:cNvSpPr/>
          <p:nvPr>
            <p:custDataLst>
              <p:tags r:id="rId18"/>
            </p:custDataLst>
          </p:nvPr>
        </p:nvSpPr>
        <p:spPr>
          <a:xfrm rot="5400000">
            <a:off x="728663" y="4957763"/>
            <a:ext cx="434340" cy="438785"/>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95" name="燕尾形 20"/>
          <p:cNvSpPr/>
          <p:nvPr>
            <p:custDataLst>
              <p:tags r:id="rId19"/>
            </p:custDataLst>
          </p:nvPr>
        </p:nvSpPr>
        <p:spPr>
          <a:xfrm>
            <a:off x="888683" y="5093018"/>
            <a:ext cx="113665" cy="16891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rgbClr val="FFFFFF"/>
              </a:solidFill>
            </a:endParaRPr>
          </a:p>
        </p:txBody>
      </p:sp>
    </p:spTree>
    <p:custDataLst>
      <p:tags r:id="rId20"/>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744345" y="443230"/>
            <a:ext cx="9777730" cy="441960"/>
          </a:xfrm>
        </p:spPr>
        <p:txBody>
          <a:bodyPr/>
          <a:p>
            <a:r>
              <a:rPr lang="zh-CN" altLang="en-US" sz="2800">
                <a:solidFill>
                  <a:schemeClr val="accent6">
                    <a:lumMod val="75000"/>
                  </a:schemeClr>
                </a:solidFill>
              </a:rPr>
              <a:t>（二）掌握技能</a:t>
            </a:r>
            <a:endParaRPr lang="en-US" altLang="en-US" sz="2800">
              <a:solidFill>
                <a:schemeClr val="accent6">
                  <a:lumMod val="75000"/>
                </a:schemeClr>
              </a:solidFill>
            </a:endParaRPr>
          </a:p>
        </p:txBody>
      </p:sp>
      <p:sp>
        <p:nvSpPr>
          <p:cNvPr id="11" name="圆角矩形 1"/>
          <p:cNvSpPr/>
          <p:nvPr>
            <p:custDataLst>
              <p:tags r:id="rId2"/>
            </p:custDataLst>
          </p:nvPr>
        </p:nvSpPr>
        <p:spPr>
          <a:xfrm>
            <a:off x="1030287" y="1221422"/>
            <a:ext cx="2760693" cy="4209262"/>
          </a:xfrm>
          <a:prstGeom prst="roundRect">
            <a:avLst>
              <a:gd name="adj" fmla="val 0"/>
            </a:avLst>
          </a:prstGeom>
          <a:solidFill>
            <a:srgbClr val="376FFF">
              <a:alpha val="10000"/>
            </a:srgbClr>
          </a:solidFill>
          <a:ln w="25400" cap="flat" cmpd="sng" algn="ctr">
            <a:no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4" name="矩形 3"/>
          <p:cNvSpPr/>
          <p:nvPr>
            <p:custDataLst>
              <p:tags r:id="rId3"/>
            </p:custDataLst>
          </p:nvPr>
        </p:nvSpPr>
        <p:spPr>
          <a:xfrm>
            <a:off x="1343025" y="2174240"/>
            <a:ext cx="2221230" cy="29933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在劳动教育中，掌握基础急救技术是至关重要的。首先，学习止血方法，包括指压止血和加压包扎止血。</a:t>
            </a:r>
            <a:r>
              <a:rPr lang="zh-CN" altLang="zh-CN" sz="1600" dirty="0">
                <a:ln>
                  <a:noFill/>
                  <a:prstDash val="sysDot"/>
                </a:ln>
                <a:solidFill>
                  <a:srgbClr val="000000">
                    <a:lumMod val="85000"/>
                    <a:lumOff val="15000"/>
                  </a:srgbClr>
                </a:solidFill>
                <a:latin typeface="+mn-ea"/>
                <a:cs typeface="+mn-ea"/>
                <a:sym typeface="+mn-ea"/>
              </a:rPr>
              <a:t>骨折临时固定与搬运也是基础急救技术的一部分。</a:t>
            </a:r>
            <a:endParaRPr lang="zh-CN" altLang="zh-CN" sz="1600" dirty="0">
              <a:ln>
                <a:noFill/>
                <a:prstDash val="sysDot"/>
              </a:ln>
              <a:solidFill>
                <a:srgbClr val="000000">
                  <a:lumMod val="85000"/>
                  <a:lumOff val="15000"/>
                </a:srgbClr>
              </a:solidFill>
              <a:latin typeface="+mn-ea"/>
              <a:cs typeface="+mn-ea"/>
              <a:sym typeface="+mn-ea"/>
            </a:endParaRPr>
          </a:p>
        </p:txBody>
      </p:sp>
      <p:sp>
        <p:nvSpPr>
          <p:cNvPr id="5" name="矩形 4"/>
          <p:cNvSpPr/>
          <p:nvPr>
            <p:custDataLst>
              <p:tags r:id="rId4"/>
            </p:custDataLst>
          </p:nvPr>
        </p:nvSpPr>
        <p:spPr>
          <a:xfrm>
            <a:off x="1387793" y="1380808"/>
            <a:ext cx="2164289" cy="616375"/>
          </a:xfrm>
          <a:prstGeom prst="rect">
            <a:avLst/>
          </a:prstGeom>
          <a:noFill/>
        </p:spPr>
        <p:txBody>
          <a:bodyPr wrap="square" lIns="90000" tIns="46800" rIns="90000" bIns="0" rtlCol="0" anchor="ctr" anchorCtr="0">
            <a:noAutofit/>
          </a:bodyPr>
          <a:p>
            <a:pPr>
              <a:spcBef>
                <a:spcPct val="0"/>
              </a:spcBef>
              <a:spcAft>
                <a:spcPct val="0"/>
              </a:spcAft>
            </a:pPr>
            <a:r>
              <a:rPr lang="zh-CN" altLang="en-US" sz="2200" b="1" dirty="0">
                <a:solidFill>
                  <a:srgbClr val="376FFF"/>
                </a:solidFill>
                <a:latin typeface="+mn-ea"/>
                <a:cs typeface="+mn-ea"/>
                <a:sym typeface="+mn-ea"/>
              </a:rPr>
              <a:t>基础急救技术</a:t>
            </a:r>
            <a:endParaRPr lang="zh-CN" altLang="en-US" sz="2200" b="1" dirty="0">
              <a:solidFill>
                <a:srgbClr val="376FFF"/>
              </a:solidFill>
              <a:latin typeface="+mn-ea"/>
              <a:cs typeface="+mn-ea"/>
              <a:sym typeface="+mn-ea"/>
            </a:endParaRPr>
          </a:p>
        </p:txBody>
      </p:sp>
      <p:sp>
        <p:nvSpPr>
          <p:cNvPr id="24" name="圆角矩形 1"/>
          <p:cNvSpPr/>
          <p:nvPr>
            <p:custDataLst>
              <p:tags r:id="rId5"/>
            </p:custDataLst>
          </p:nvPr>
        </p:nvSpPr>
        <p:spPr>
          <a:xfrm>
            <a:off x="4745038" y="1221422"/>
            <a:ext cx="2760693" cy="4209262"/>
          </a:xfrm>
          <a:prstGeom prst="roundRect">
            <a:avLst>
              <a:gd name="adj" fmla="val 0"/>
            </a:avLst>
          </a:prstGeom>
          <a:solidFill>
            <a:srgbClr val="376FFF">
              <a:alpha val="10000"/>
            </a:srgbClr>
          </a:solidFill>
          <a:ln w="25400" cap="flat" cmpd="sng" algn="ctr">
            <a:no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6" name="矩形 5"/>
          <p:cNvSpPr/>
          <p:nvPr>
            <p:custDataLst>
              <p:tags r:id="rId6"/>
            </p:custDataLst>
          </p:nvPr>
        </p:nvSpPr>
        <p:spPr>
          <a:xfrm>
            <a:off x="5101273" y="2068513"/>
            <a:ext cx="2165411" cy="299358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在处理特殊伤情时，烧伤和溺水是两种常见的紧急情况。对于烧伤，应立即用流动冷水冲洗创面</a:t>
            </a:r>
            <a:r>
              <a:rPr lang="en-US" altLang="zh-CN" sz="1600" dirty="0">
                <a:ln>
                  <a:noFill/>
                  <a:prstDash val="sysDot"/>
                </a:ln>
                <a:solidFill>
                  <a:srgbClr val="000000">
                    <a:lumMod val="85000"/>
                    <a:lumOff val="15000"/>
                  </a:srgbClr>
                </a:solidFill>
                <a:latin typeface="+mn-ea"/>
                <a:cs typeface="+mn-ea"/>
                <a:sym typeface="+mn-ea"/>
              </a:rPr>
              <a:t>15</a:t>
            </a:r>
            <a:r>
              <a:rPr lang="zh-CN" altLang="en-US" sz="1600" dirty="0">
                <a:ln>
                  <a:noFill/>
                  <a:prstDash val="sysDot"/>
                </a:ln>
                <a:solidFill>
                  <a:srgbClr val="000000">
                    <a:lumMod val="85000"/>
                    <a:lumOff val="15000"/>
                  </a:srgbClr>
                </a:solidFill>
                <a:latin typeface="+mn-ea"/>
                <a:cs typeface="+mn-ea"/>
                <a:sym typeface="+mn-ea"/>
              </a:rPr>
              <a:t>～</a:t>
            </a:r>
            <a:r>
              <a:rPr lang="en-US" altLang="zh-CN" sz="1600" dirty="0">
                <a:ln>
                  <a:noFill/>
                  <a:prstDash val="sysDot"/>
                </a:ln>
                <a:solidFill>
                  <a:srgbClr val="000000">
                    <a:lumMod val="85000"/>
                    <a:lumOff val="15000"/>
                  </a:srgbClr>
                </a:solidFill>
                <a:latin typeface="+mn-ea"/>
                <a:cs typeface="+mn-ea"/>
                <a:sym typeface="+mn-ea"/>
              </a:rPr>
              <a:t>30</a:t>
            </a:r>
            <a:r>
              <a:rPr lang="zh-CN" altLang="en-US" sz="1600" dirty="0">
                <a:ln>
                  <a:noFill/>
                  <a:prstDash val="sysDot"/>
                </a:ln>
                <a:solidFill>
                  <a:srgbClr val="000000">
                    <a:lumMod val="85000"/>
                    <a:lumOff val="15000"/>
                  </a:srgbClr>
                </a:solidFill>
                <a:latin typeface="+mn-ea"/>
                <a:cs typeface="+mn-ea"/>
                <a:sym typeface="+mn-ea"/>
              </a:rPr>
              <a:t>分钟以降低局部温度，减轻热力损伤，然后用干净纱布或毛巾覆盖创面，避免使用可能引起感染的物质。</a:t>
            </a:r>
            <a:endParaRPr lang="en-US" altLang="zh-CN" sz="1600" dirty="0">
              <a:ln>
                <a:noFill/>
                <a:prstDash val="sysDot"/>
              </a:ln>
              <a:solidFill>
                <a:srgbClr val="000000">
                  <a:lumMod val="85000"/>
                  <a:lumOff val="15000"/>
                </a:srgbClr>
              </a:solidFill>
              <a:latin typeface="+mn-ea"/>
              <a:cs typeface="+mn-ea"/>
              <a:sym typeface="+mn-ea"/>
            </a:endParaRPr>
          </a:p>
        </p:txBody>
      </p:sp>
      <p:sp>
        <p:nvSpPr>
          <p:cNvPr id="7" name="矩形 6"/>
          <p:cNvSpPr/>
          <p:nvPr>
            <p:custDataLst>
              <p:tags r:id="rId7"/>
            </p:custDataLst>
          </p:nvPr>
        </p:nvSpPr>
        <p:spPr>
          <a:xfrm>
            <a:off x="5101908" y="1380808"/>
            <a:ext cx="2164289" cy="616375"/>
          </a:xfrm>
          <a:prstGeom prst="rect">
            <a:avLst/>
          </a:prstGeom>
          <a:noFill/>
        </p:spPr>
        <p:txBody>
          <a:bodyPr wrap="square" lIns="90000" tIns="46800" rIns="90000" bIns="0" rtlCol="0" anchor="ctr" anchorCtr="0">
            <a:noAutofit/>
          </a:bodyPr>
          <a:p>
            <a:pPr>
              <a:spcBef>
                <a:spcPct val="0"/>
              </a:spcBef>
              <a:spcAft>
                <a:spcPct val="0"/>
              </a:spcAft>
            </a:pPr>
            <a:r>
              <a:rPr lang="zh-CN" altLang="en-US" sz="2200" b="1" dirty="0">
                <a:solidFill>
                  <a:srgbClr val="376FFF"/>
                </a:solidFill>
                <a:latin typeface="+mn-ea"/>
                <a:cs typeface="+mn-ea"/>
                <a:sym typeface="+mn-ea"/>
              </a:rPr>
              <a:t>特殊伤情处理</a:t>
            </a:r>
            <a:endParaRPr lang="zh-CN" altLang="en-US" sz="2200" b="1" dirty="0">
              <a:solidFill>
                <a:srgbClr val="376FFF"/>
              </a:solidFill>
              <a:latin typeface="+mn-ea"/>
              <a:cs typeface="+mn-ea"/>
              <a:sym typeface="+mn-ea"/>
            </a:endParaRPr>
          </a:p>
        </p:txBody>
      </p:sp>
      <p:sp>
        <p:nvSpPr>
          <p:cNvPr id="28" name="圆角矩形 1"/>
          <p:cNvSpPr/>
          <p:nvPr>
            <p:custDataLst>
              <p:tags r:id="rId8"/>
            </p:custDataLst>
          </p:nvPr>
        </p:nvSpPr>
        <p:spPr>
          <a:xfrm>
            <a:off x="8466773" y="1217612"/>
            <a:ext cx="2760693" cy="4209262"/>
          </a:xfrm>
          <a:prstGeom prst="roundRect">
            <a:avLst>
              <a:gd name="adj" fmla="val 0"/>
            </a:avLst>
          </a:prstGeom>
          <a:solidFill>
            <a:srgbClr val="376FFF">
              <a:alpha val="10000"/>
            </a:srgbClr>
          </a:solidFill>
          <a:ln w="25400" cap="flat" cmpd="sng" algn="ctr">
            <a:no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8" name="矩形 7"/>
          <p:cNvSpPr/>
          <p:nvPr>
            <p:custDataLst>
              <p:tags r:id="rId9"/>
            </p:custDataLst>
          </p:nvPr>
        </p:nvSpPr>
        <p:spPr>
          <a:xfrm>
            <a:off x="8686800" y="2065020"/>
            <a:ext cx="2503805" cy="29933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简易呼吸器是急救中常用的设备之一。操作前需检查气囊、单向阀等部件功能，患者取仰卧位，头后仰开放气道。将面罩紧扣患者口鼻，左手固定面罩，右手挤压气囊，每次送气时间大于</a:t>
            </a:r>
            <a:r>
              <a:rPr lang="en-US" altLang="zh-CN" sz="1600" dirty="0">
                <a:ln>
                  <a:noFill/>
                  <a:prstDash val="sysDot"/>
                </a:ln>
                <a:solidFill>
                  <a:srgbClr val="000000">
                    <a:lumMod val="85000"/>
                    <a:lumOff val="15000"/>
                  </a:srgbClr>
                </a:solidFill>
                <a:latin typeface="+mn-ea"/>
                <a:cs typeface="+mn-ea"/>
                <a:sym typeface="+mn-ea"/>
              </a:rPr>
              <a:t>1</a:t>
            </a:r>
            <a:r>
              <a:rPr lang="zh-CN" altLang="en-US" sz="1600" dirty="0">
                <a:ln>
                  <a:noFill/>
                  <a:prstDash val="sysDot"/>
                </a:ln>
                <a:solidFill>
                  <a:srgbClr val="000000">
                    <a:lumMod val="85000"/>
                    <a:lumOff val="15000"/>
                  </a:srgbClr>
                </a:solidFill>
                <a:latin typeface="+mn-ea"/>
                <a:cs typeface="+mn-ea"/>
                <a:sym typeface="+mn-ea"/>
              </a:rPr>
              <a:t>秒，潮气量为</a:t>
            </a:r>
            <a:r>
              <a:rPr lang="en-US" altLang="zh-CN" sz="1600" dirty="0">
                <a:ln>
                  <a:noFill/>
                  <a:prstDash val="sysDot"/>
                </a:ln>
                <a:solidFill>
                  <a:srgbClr val="000000">
                    <a:lumMod val="85000"/>
                    <a:lumOff val="15000"/>
                  </a:srgbClr>
                </a:solidFill>
                <a:latin typeface="+mn-ea"/>
                <a:cs typeface="+mn-ea"/>
                <a:sym typeface="+mn-ea"/>
              </a:rPr>
              <a:t>500</a:t>
            </a:r>
            <a:r>
              <a:rPr lang="zh-CN" altLang="en-US" sz="1600" dirty="0">
                <a:ln>
                  <a:noFill/>
                  <a:prstDash val="sysDot"/>
                </a:ln>
                <a:solidFill>
                  <a:srgbClr val="000000">
                    <a:lumMod val="85000"/>
                    <a:lumOff val="15000"/>
                  </a:srgbClr>
                </a:solidFill>
                <a:latin typeface="+mn-ea"/>
                <a:cs typeface="+mn-ea"/>
                <a:sym typeface="+mn-ea"/>
              </a:rPr>
              <a:t>～</a:t>
            </a:r>
            <a:r>
              <a:rPr lang="en-US" altLang="zh-CN" sz="1600" dirty="0">
                <a:ln>
                  <a:noFill/>
                  <a:prstDash val="sysDot"/>
                </a:ln>
                <a:solidFill>
                  <a:srgbClr val="000000">
                    <a:lumMod val="85000"/>
                    <a:lumOff val="15000"/>
                  </a:srgbClr>
                </a:solidFill>
                <a:latin typeface="+mn-ea"/>
                <a:cs typeface="+mn-ea"/>
                <a:sym typeface="+mn-ea"/>
              </a:rPr>
              <a:t>600mL</a:t>
            </a:r>
            <a:r>
              <a:rPr lang="zh-CN" altLang="en-US" sz="1600" dirty="0">
                <a:ln>
                  <a:noFill/>
                  <a:prstDash val="sysDot"/>
                </a:ln>
                <a:solidFill>
                  <a:srgbClr val="000000">
                    <a:lumMod val="85000"/>
                    <a:lumOff val="15000"/>
                  </a:srgbClr>
                </a:solidFill>
                <a:latin typeface="+mn-ea"/>
                <a:cs typeface="+mn-ea"/>
                <a:sym typeface="+mn-ea"/>
              </a:rPr>
              <a:t>，频率为</a:t>
            </a:r>
            <a:r>
              <a:rPr lang="en-US" altLang="zh-CN" sz="1600" dirty="0">
                <a:ln>
                  <a:noFill/>
                  <a:prstDash val="sysDot"/>
                </a:ln>
                <a:solidFill>
                  <a:srgbClr val="000000">
                    <a:lumMod val="85000"/>
                    <a:lumOff val="15000"/>
                  </a:srgbClr>
                </a:solidFill>
                <a:latin typeface="+mn-ea"/>
                <a:cs typeface="+mn-ea"/>
                <a:sym typeface="+mn-ea"/>
              </a:rPr>
              <a:t>10</a:t>
            </a:r>
            <a:r>
              <a:rPr lang="zh-CN" altLang="en-US" sz="1600" dirty="0">
                <a:ln>
                  <a:noFill/>
                  <a:prstDash val="sysDot"/>
                </a:ln>
                <a:solidFill>
                  <a:srgbClr val="000000">
                    <a:lumMod val="85000"/>
                    <a:lumOff val="15000"/>
                  </a:srgbClr>
                </a:solidFill>
                <a:latin typeface="+mn-ea"/>
                <a:cs typeface="+mn-ea"/>
                <a:sym typeface="+mn-ea"/>
              </a:rPr>
              <a:t>～</a:t>
            </a:r>
            <a:r>
              <a:rPr lang="en-US" altLang="zh-CN" sz="1600" dirty="0">
                <a:ln>
                  <a:noFill/>
                  <a:prstDash val="sysDot"/>
                </a:ln>
                <a:solidFill>
                  <a:srgbClr val="000000">
                    <a:lumMod val="85000"/>
                    <a:lumOff val="15000"/>
                  </a:srgbClr>
                </a:solidFill>
                <a:latin typeface="+mn-ea"/>
                <a:cs typeface="+mn-ea"/>
                <a:sym typeface="+mn-ea"/>
              </a:rPr>
              <a:t>12</a:t>
            </a:r>
            <a:r>
              <a:rPr lang="zh-CN" altLang="en-US" sz="1600" dirty="0">
                <a:ln>
                  <a:noFill/>
                  <a:prstDash val="sysDot"/>
                </a:ln>
                <a:solidFill>
                  <a:srgbClr val="000000">
                    <a:lumMod val="85000"/>
                    <a:lumOff val="15000"/>
                  </a:srgbClr>
                </a:solidFill>
                <a:latin typeface="+mn-ea"/>
                <a:cs typeface="+mn-ea"/>
                <a:sym typeface="+mn-ea"/>
              </a:rPr>
              <a:t>次</a:t>
            </a:r>
            <a:r>
              <a:rPr lang="en-US" altLang="zh-CN" sz="1600" dirty="0">
                <a:ln>
                  <a:noFill/>
                  <a:prstDash val="sysDot"/>
                </a:ln>
                <a:solidFill>
                  <a:srgbClr val="000000">
                    <a:lumMod val="85000"/>
                    <a:lumOff val="15000"/>
                  </a:srgbClr>
                </a:solidFill>
                <a:latin typeface="+mn-ea"/>
                <a:cs typeface="+mn-ea"/>
                <a:sym typeface="+mn-ea"/>
              </a:rPr>
              <a:t>/</a:t>
            </a:r>
            <a:r>
              <a:rPr lang="zh-CN" altLang="en-US" sz="1600" dirty="0">
                <a:ln>
                  <a:noFill/>
                  <a:prstDash val="sysDot"/>
                </a:ln>
                <a:solidFill>
                  <a:srgbClr val="000000">
                    <a:lumMod val="85000"/>
                    <a:lumOff val="15000"/>
                  </a:srgbClr>
                </a:solidFill>
                <a:latin typeface="+mn-ea"/>
                <a:cs typeface="+mn-ea"/>
                <a:sym typeface="+mn-ea"/>
              </a:rPr>
              <a:t>分钟。</a:t>
            </a:r>
            <a:endParaRPr lang="zh-CN" altLang="en-US" sz="1600" dirty="0">
              <a:ln>
                <a:noFill/>
                <a:prstDash val="sysDot"/>
              </a:ln>
              <a:solidFill>
                <a:srgbClr val="000000">
                  <a:lumMod val="85000"/>
                  <a:lumOff val="15000"/>
                </a:srgbClr>
              </a:solidFill>
              <a:latin typeface="+mn-ea"/>
              <a:cs typeface="+mn-ea"/>
              <a:sym typeface="+mn-ea"/>
            </a:endParaRPr>
          </a:p>
        </p:txBody>
      </p:sp>
      <p:sp>
        <p:nvSpPr>
          <p:cNvPr id="9" name="矩形 8"/>
          <p:cNvSpPr/>
          <p:nvPr>
            <p:custDataLst>
              <p:tags r:id="rId10"/>
            </p:custDataLst>
          </p:nvPr>
        </p:nvSpPr>
        <p:spPr>
          <a:xfrm>
            <a:off x="8804593" y="1376998"/>
            <a:ext cx="2164289" cy="616375"/>
          </a:xfrm>
          <a:prstGeom prst="rect">
            <a:avLst/>
          </a:prstGeom>
          <a:noFill/>
        </p:spPr>
        <p:txBody>
          <a:bodyPr wrap="square" lIns="90000" tIns="46800" rIns="90000" bIns="0" rtlCol="0" anchor="ctr" anchorCtr="0">
            <a:noAutofit/>
          </a:bodyPr>
          <a:p>
            <a:pPr>
              <a:spcBef>
                <a:spcPct val="0"/>
              </a:spcBef>
              <a:spcAft>
                <a:spcPct val="0"/>
              </a:spcAft>
            </a:pPr>
            <a:r>
              <a:rPr lang="zh-CN" altLang="en-US" sz="2200" b="1">
                <a:solidFill>
                  <a:srgbClr val="376FFF"/>
                </a:solidFill>
                <a:latin typeface="+mn-ea"/>
                <a:cs typeface="+mn-ea"/>
                <a:sym typeface="+mn-ea"/>
              </a:rPr>
              <a:t>急救设备使用</a:t>
            </a:r>
            <a:endParaRPr lang="zh-CN" altLang="en-US" sz="2200" b="1">
              <a:solidFill>
                <a:srgbClr val="376FFF"/>
              </a:solidFill>
              <a:latin typeface="+mn-ea"/>
              <a:cs typeface="+mn-ea"/>
              <a:sym typeface="+mn-ea"/>
            </a:endParaRPr>
          </a:p>
        </p:txBody>
      </p:sp>
      <p:sp>
        <p:nvSpPr>
          <p:cNvPr id="10" name="矩形 9"/>
          <p:cNvSpPr/>
          <p:nvPr>
            <p:custDataLst>
              <p:tags r:id="rId11"/>
            </p:custDataLst>
          </p:nvPr>
        </p:nvSpPr>
        <p:spPr>
          <a:xfrm>
            <a:off x="427038" y="1221423"/>
            <a:ext cx="921785" cy="159588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rgbClr val="376FFF">
                        <a:lumMod val="40000"/>
                        <a:lumOff val="60000"/>
                      </a:srgbClr>
                    </a:gs>
                    <a:gs pos="72000">
                      <a:srgbClr val="376FFF"/>
                    </a:gs>
                  </a:gsLst>
                  <a:lin ang="2700000" scaled="1"/>
                  <a:tileRect/>
                </a:gradFill>
                <a:latin typeface="+mn-ea"/>
                <a:cs typeface="+mn-ea"/>
                <a:sym typeface="+mn-ea"/>
              </a:rPr>
              <a:t>1</a:t>
            </a:r>
            <a:endParaRPr lang="zh-CN" altLang="en-US" sz="11500" b="1" dirty="0">
              <a:gradFill flip="none" rotWithShape="1">
                <a:gsLst>
                  <a:gs pos="0">
                    <a:srgbClr val="376FFF">
                      <a:lumMod val="40000"/>
                      <a:lumOff val="60000"/>
                    </a:srgbClr>
                  </a:gs>
                  <a:gs pos="72000">
                    <a:srgbClr val="376FFF"/>
                  </a:gs>
                </a:gsLst>
                <a:lin ang="2700000" scaled="1"/>
                <a:tileRect/>
              </a:gradFill>
              <a:latin typeface="+mn-ea"/>
              <a:cs typeface="+mn-ea"/>
              <a:sym typeface="+mn-ea"/>
            </a:endParaRPr>
          </a:p>
        </p:txBody>
      </p:sp>
      <p:sp>
        <p:nvSpPr>
          <p:cNvPr id="12" name="矩形 11"/>
          <p:cNvSpPr/>
          <p:nvPr>
            <p:custDataLst>
              <p:tags r:id="rId12"/>
            </p:custDataLst>
          </p:nvPr>
        </p:nvSpPr>
        <p:spPr>
          <a:xfrm>
            <a:off x="4134803" y="1213803"/>
            <a:ext cx="921785" cy="159588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rgbClr val="376FFF">
                        <a:lumMod val="40000"/>
                        <a:lumOff val="60000"/>
                      </a:srgbClr>
                    </a:gs>
                    <a:gs pos="72000">
                      <a:srgbClr val="376FFF"/>
                    </a:gs>
                  </a:gsLst>
                  <a:lin ang="2700000" scaled="1"/>
                  <a:tileRect/>
                </a:gradFill>
                <a:latin typeface="+mn-ea"/>
                <a:cs typeface="+mn-ea"/>
                <a:sym typeface="+mn-ea"/>
              </a:rPr>
              <a:t>2</a:t>
            </a:r>
            <a:endParaRPr lang="zh-CN" altLang="en-US" sz="11500" b="1" dirty="0">
              <a:gradFill flip="none" rotWithShape="1">
                <a:gsLst>
                  <a:gs pos="0">
                    <a:srgbClr val="376FFF">
                      <a:lumMod val="40000"/>
                      <a:lumOff val="60000"/>
                    </a:srgbClr>
                  </a:gs>
                  <a:gs pos="72000">
                    <a:srgbClr val="376FFF"/>
                  </a:gs>
                </a:gsLst>
                <a:lin ang="2700000" scaled="1"/>
                <a:tileRect/>
              </a:gradFill>
              <a:latin typeface="+mn-ea"/>
              <a:cs typeface="+mn-ea"/>
              <a:sym typeface="+mn-ea"/>
            </a:endParaRPr>
          </a:p>
        </p:txBody>
      </p:sp>
      <p:sp>
        <p:nvSpPr>
          <p:cNvPr id="13" name="矩形 12"/>
          <p:cNvSpPr/>
          <p:nvPr>
            <p:custDataLst>
              <p:tags r:id="rId13"/>
            </p:custDataLst>
          </p:nvPr>
        </p:nvSpPr>
        <p:spPr>
          <a:xfrm>
            <a:off x="7843203" y="1213168"/>
            <a:ext cx="921785" cy="159588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rgbClr val="376FFF">
                        <a:lumMod val="40000"/>
                        <a:lumOff val="60000"/>
                      </a:srgbClr>
                    </a:gs>
                    <a:gs pos="72000">
                      <a:srgbClr val="376FFF"/>
                    </a:gs>
                  </a:gsLst>
                  <a:lin ang="2700000" scaled="1"/>
                  <a:tileRect/>
                </a:gradFill>
                <a:latin typeface="+mn-ea"/>
                <a:cs typeface="+mn-ea"/>
                <a:sym typeface="+mn-ea"/>
              </a:rPr>
              <a:t>3</a:t>
            </a:r>
            <a:endParaRPr lang="zh-CN" altLang="en-US" sz="11500" b="1" dirty="0">
              <a:gradFill flip="none" rotWithShape="1">
                <a:gsLst>
                  <a:gs pos="0">
                    <a:srgbClr val="376FFF">
                      <a:lumMod val="40000"/>
                      <a:lumOff val="60000"/>
                    </a:srgbClr>
                  </a:gs>
                  <a:gs pos="72000">
                    <a:srgbClr val="376FFF"/>
                  </a:gs>
                </a:gsLst>
                <a:lin ang="2700000" scaled="1"/>
                <a:tileRect/>
              </a:gradFill>
              <a:latin typeface="+mn-ea"/>
              <a:cs typeface="+mn-ea"/>
              <a:sym typeface="+mn-ea"/>
            </a:endParaRPr>
          </a:p>
        </p:txBody>
      </p:sp>
    </p:spTree>
    <p:custDataLst>
      <p:tags r:id="rId14"/>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744345" y="443230"/>
            <a:ext cx="9777730" cy="441960"/>
          </a:xfrm>
        </p:spPr>
        <p:txBody>
          <a:bodyPr/>
          <a:p>
            <a:r>
              <a:rPr lang="zh-CN" altLang="en-US" sz="2800">
                <a:solidFill>
                  <a:schemeClr val="accent6">
                    <a:lumMod val="75000"/>
                  </a:schemeClr>
                </a:solidFill>
              </a:rPr>
              <a:t>（三）躬行实践</a:t>
            </a:r>
            <a:endParaRPr lang="en-US" altLang="en-US" sz="2800">
              <a:solidFill>
                <a:schemeClr val="accent6">
                  <a:lumMod val="75000"/>
                </a:schemeClr>
              </a:solidFill>
            </a:endParaRPr>
          </a:p>
        </p:txBody>
      </p:sp>
      <p:sp useBgFill="1">
        <p:nvSpPr>
          <p:cNvPr id="3" name="圆角矩形 2"/>
          <p:cNvSpPr/>
          <p:nvPr>
            <p:custDataLst>
              <p:tags r:id="rId2"/>
            </p:custDataLst>
          </p:nvPr>
        </p:nvSpPr>
        <p:spPr>
          <a:xfrm>
            <a:off x="769620" y="1130935"/>
            <a:ext cx="5173980" cy="2221865"/>
          </a:xfrm>
          <a:prstGeom prst="roundRect">
            <a:avLst>
              <a:gd name="adj" fmla="val 1663"/>
            </a:avLst>
          </a:prstGeom>
          <a:ln w="19050">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useBgFill="1">
        <p:nvSpPr>
          <p:cNvPr id="14" name="圆角矩形 13"/>
          <p:cNvSpPr/>
          <p:nvPr>
            <p:custDataLst>
              <p:tags r:id="rId3"/>
            </p:custDataLst>
          </p:nvPr>
        </p:nvSpPr>
        <p:spPr>
          <a:xfrm>
            <a:off x="6223636" y="1130935"/>
            <a:ext cx="5173980" cy="2221865"/>
          </a:xfrm>
          <a:prstGeom prst="roundRect">
            <a:avLst>
              <a:gd name="adj" fmla="val 1663"/>
            </a:avLst>
          </a:prstGeom>
          <a:ln w="19050">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圆角矩形 14"/>
          <p:cNvSpPr/>
          <p:nvPr>
            <p:custDataLst>
              <p:tags r:id="rId4"/>
            </p:custDataLst>
          </p:nvPr>
        </p:nvSpPr>
        <p:spPr>
          <a:xfrm>
            <a:off x="769620" y="1131570"/>
            <a:ext cx="5173980" cy="4729480"/>
          </a:xfrm>
          <a:prstGeom prst="roundRect">
            <a:avLst>
              <a:gd name="adj" fmla="val 1663"/>
            </a:avLst>
          </a:prstGeom>
          <a:solidFill>
            <a:srgbClr val="FFFFFF">
              <a:alpha val="10000"/>
            </a:srgbClr>
          </a:solidFill>
          <a:ln w="19050">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圆角矩形 15"/>
          <p:cNvSpPr/>
          <p:nvPr>
            <p:custDataLst>
              <p:tags r:id="rId5"/>
            </p:custDataLst>
          </p:nvPr>
        </p:nvSpPr>
        <p:spPr>
          <a:xfrm>
            <a:off x="6223636" y="1131570"/>
            <a:ext cx="5173980" cy="4729480"/>
          </a:xfrm>
          <a:prstGeom prst="roundRect">
            <a:avLst>
              <a:gd name="adj" fmla="val 1663"/>
            </a:avLst>
          </a:prstGeom>
          <a:solidFill>
            <a:srgbClr val="FFFFFF">
              <a:alpha val="10000"/>
            </a:srgbClr>
          </a:solidFill>
          <a:ln w="19050">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17" name="直接连接符 16"/>
          <p:cNvCxnSpPr/>
          <p:nvPr>
            <p:custDataLst>
              <p:tags r:id="rId6"/>
            </p:custDataLst>
          </p:nvPr>
        </p:nvCxnSpPr>
        <p:spPr>
          <a:xfrm>
            <a:off x="1052195" y="1844041"/>
            <a:ext cx="4629785" cy="0"/>
          </a:xfrm>
          <a:prstGeom prst="line">
            <a:avLst/>
          </a:prstGeom>
          <a:ln w="19050"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7"/>
            </p:custDataLst>
          </p:nvPr>
        </p:nvCxnSpPr>
        <p:spPr>
          <a:xfrm>
            <a:off x="6495416" y="1844041"/>
            <a:ext cx="4629785" cy="0"/>
          </a:xfrm>
          <a:prstGeom prst="line">
            <a:avLst/>
          </a:prstGeom>
          <a:ln w="19050" cap="rnd">
            <a:solidFill>
              <a:schemeClr val="accent2"/>
            </a:solidFill>
          </a:ln>
        </p:spPr>
        <p:style>
          <a:lnRef idx="2">
            <a:schemeClr val="accent1"/>
          </a:lnRef>
          <a:fillRef idx="0">
            <a:srgbClr val="FFFFFF"/>
          </a:fillRef>
          <a:effectRef idx="0">
            <a:srgbClr val="FFFFFF"/>
          </a:effectRef>
          <a:fontRef idx="minor">
            <a:schemeClr val="tx1"/>
          </a:fontRef>
        </p:style>
      </p:cxnSp>
      <p:sp>
        <p:nvSpPr>
          <p:cNvPr id="19" name="文本框 18"/>
          <p:cNvSpPr txBox="1"/>
          <p:nvPr>
            <p:custDataLst>
              <p:tags r:id="rId8"/>
            </p:custDataLst>
          </p:nvPr>
        </p:nvSpPr>
        <p:spPr>
          <a:xfrm>
            <a:off x="1052830" y="1282065"/>
            <a:ext cx="4629150" cy="426720"/>
          </a:xfrm>
          <a:prstGeom prst="rect">
            <a:avLst/>
          </a:prstGeom>
          <a:noFill/>
        </p:spPr>
        <p:txBody>
          <a:bodyPr wrap="square" rtlCol="0" anchor="ctr" anchorCtr="0">
            <a:noAutofit/>
          </a:bodyPr>
          <a:p>
            <a:pPr indent="0" algn="ctr">
              <a:buNone/>
            </a:pPr>
            <a:r>
              <a:rPr lang="en-US" altLang="zh-CN" sz="2400" b="1">
                <a:solidFill>
                  <a:schemeClr val="accent1"/>
                </a:solidFill>
              </a:rPr>
              <a:t>1. </a:t>
            </a:r>
            <a:r>
              <a:rPr lang="zh-CN" altLang="en-US" sz="2400" b="1">
                <a:solidFill>
                  <a:schemeClr val="accent1"/>
                </a:solidFill>
              </a:rPr>
              <a:t>多场景急救应用</a:t>
            </a:r>
            <a:endParaRPr lang="zh-CN" altLang="en-US" sz="2400" b="1">
              <a:solidFill>
                <a:schemeClr val="accent1"/>
              </a:solidFill>
            </a:endParaRPr>
          </a:p>
        </p:txBody>
      </p:sp>
      <p:sp>
        <p:nvSpPr>
          <p:cNvPr id="20" name="文本框 19"/>
          <p:cNvSpPr txBox="1"/>
          <p:nvPr>
            <p:custDataLst>
              <p:tags r:id="rId9"/>
            </p:custDataLst>
          </p:nvPr>
        </p:nvSpPr>
        <p:spPr>
          <a:xfrm>
            <a:off x="6495416" y="1272540"/>
            <a:ext cx="4629150" cy="426720"/>
          </a:xfrm>
          <a:prstGeom prst="rect">
            <a:avLst/>
          </a:prstGeom>
          <a:noFill/>
        </p:spPr>
        <p:txBody>
          <a:bodyPr wrap="square" rtlCol="0" anchor="ctr" anchorCtr="0">
            <a:noAutofit/>
          </a:bodyPr>
          <a:p>
            <a:pPr indent="0" algn="ctr">
              <a:buNone/>
            </a:pPr>
            <a:r>
              <a:rPr lang="en-US" altLang="zh-CN" sz="2400" b="1">
                <a:solidFill>
                  <a:schemeClr val="accent2"/>
                </a:solidFill>
              </a:rPr>
              <a:t>2. </a:t>
            </a:r>
            <a:r>
              <a:rPr lang="zh-CN" altLang="en-US" sz="2400" b="1">
                <a:solidFill>
                  <a:schemeClr val="accent2"/>
                </a:solidFill>
              </a:rPr>
              <a:t>多伤员处置</a:t>
            </a:r>
            <a:endParaRPr lang="zh-CN" altLang="en-US" sz="2400" b="1">
              <a:solidFill>
                <a:schemeClr val="accent2"/>
              </a:solidFill>
            </a:endParaRPr>
          </a:p>
        </p:txBody>
      </p:sp>
      <p:sp>
        <p:nvSpPr>
          <p:cNvPr id="21" name="文本框 20"/>
          <p:cNvSpPr txBox="1"/>
          <p:nvPr>
            <p:custDataLst>
              <p:tags r:id="rId10"/>
            </p:custDataLst>
          </p:nvPr>
        </p:nvSpPr>
        <p:spPr>
          <a:xfrm>
            <a:off x="1052830" y="1934211"/>
            <a:ext cx="4629785" cy="3772535"/>
          </a:xfrm>
          <a:prstGeom prst="rect">
            <a:avLst/>
          </a:prstGeom>
          <a:noFill/>
        </p:spPr>
        <p:txBody>
          <a:bodyPr wrap="square" rtlCol="0">
            <a:noAutofit/>
          </a:bodyPr>
          <a:p>
            <a:pPr lvl="0" indent="0" algn="just" fontAlgn="auto">
              <a:lnSpc>
                <a:spcPct val="130000"/>
              </a:lnSpc>
              <a:spcBef>
                <a:spcPts val="1200"/>
              </a:spcBef>
              <a:buClrTx/>
              <a:buSzTx/>
              <a:buFontTx/>
            </a:pPr>
            <a:r>
              <a:rPr lang="zh-CN" altLang="en-US" b="1" kern="0" dirty="0">
                <a:ln>
                  <a:noFill/>
                  <a:prstDash val="sysDot"/>
                </a:ln>
                <a:solidFill>
                  <a:schemeClr val="tx1">
                    <a:lumMod val="85000"/>
                    <a:lumOff val="15000"/>
                  </a:schemeClr>
                </a:solidFill>
                <a:latin typeface="+mn-ea"/>
                <a:sym typeface="+mn-ea"/>
              </a:rPr>
              <a:t>（</a:t>
            </a:r>
            <a:r>
              <a:rPr lang="en-US" altLang="zh-CN" b="1" kern="0" dirty="0">
                <a:ln>
                  <a:noFill/>
                  <a:prstDash val="sysDot"/>
                </a:ln>
                <a:solidFill>
                  <a:schemeClr val="tx1">
                    <a:lumMod val="85000"/>
                    <a:lumOff val="15000"/>
                  </a:schemeClr>
                </a:solidFill>
                <a:latin typeface="+mn-ea"/>
                <a:sym typeface="+mn-ea"/>
              </a:rPr>
              <a:t>1</a:t>
            </a:r>
            <a:r>
              <a:rPr lang="zh-CN" altLang="en-US" b="1" kern="0" dirty="0">
                <a:ln>
                  <a:noFill/>
                  <a:prstDash val="sysDot"/>
                </a:ln>
                <a:solidFill>
                  <a:schemeClr val="tx1">
                    <a:lumMod val="85000"/>
                    <a:lumOff val="15000"/>
                  </a:schemeClr>
                </a:solidFill>
                <a:latin typeface="+mn-ea"/>
                <a:sym typeface="+mn-ea"/>
              </a:rPr>
              <a:t>）家庭意外事故现场处理。</a:t>
            </a:r>
            <a:endParaRPr lang="zh-CN" altLang="en-US" b="1" kern="0" dirty="0">
              <a:ln>
                <a:noFill/>
                <a:prstDash val="sysDot"/>
              </a:ln>
              <a:solidFill>
                <a:schemeClr val="tx1">
                  <a:lumMod val="85000"/>
                  <a:lumOff val="15000"/>
                </a:schemeClr>
              </a:solidFill>
              <a:latin typeface="+mn-ea"/>
              <a:sym typeface="+mn-ea"/>
            </a:endParaRPr>
          </a:p>
          <a:p>
            <a:pPr lvl="0" indent="0" algn="just" fontAlgn="auto">
              <a:lnSpc>
                <a:spcPct val="130000"/>
              </a:lnSpc>
              <a:spcBef>
                <a:spcPts val="1200"/>
              </a:spcBef>
              <a:buClrTx/>
              <a:buSzTx/>
              <a:buFontTx/>
            </a:pPr>
            <a:r>
              <a:rPr lang="zh-CN" altLang="en-US" sz="1600" kern="0" dirty="0">
                <a:ln>
                  <a:noFill/>
                  <a:prstDash val="sysDot"/>
                </a:ln>
                <a:solidFill>
                  <a:schemeClr val="tx1">
                    <a:lumMod val="85000"/>
                    <a:lumOff val="15000"/>
                  </a:schemeClr>
                </a:solidFill>
                <a:latin typeface="+mn-ea"/>
                <a:sym typeface="+mn-ea"/>
              </a:rPr>
              <a:t>家庭中常见的烫伤、跌打损伤，需迅速评估伤情，按规范流程进行伤口处理、止血、固定。</a:t>
            </a:r>
            <a:endParaRPr lang="zh-CN" altLang="en-US" sz="1600" kern="0" dirty="0">
              <a:ln>
                <a:noFill/>
                <a:prstDash val="sysDot"/>
              </a:ln>
              <a:solidFill>
                <a:schemeClr val="tx1">
                  <a:lumMod val="85000"/>
                  <a:lumOff val="15000"/>
                </a:schemeClr>
              </a:solidFill>
              <a:latin typeface="+mn-ea"/>
              <a:sym typeface="+mn-ea"/>
            </a:endParaRPr>
          </a:p>
          <a:p>
            <a:pPr lvl="0" indent="0" algn="just" fontAlgn="auto">
              <a:lnSpc>
                <a:spcPct val="130000"/>
              </a:lnSpc>
              <a:spcBef>
                <a:spcPts val="1200"/>
              </a:spcBef>
              <a:buClrTx/>
              <a:buSzTx/>
              <a:buFontTx/>
            </a:pPr>
            <a:r>
              <a:rPr lang="zh-CN" altLang="en-US" b="1" kern="0" dirty="0">
                <a:ln>
                  <a:noFill/>
                  <a:prstDash val="sysDot"/>
                </a:ln>
                <a:solidFill>
                  <a:schemeClr val="tx1">
                    <a:lumMod val="85000"/>
                    <a:lumOff val="15000"/>
                  </a:schemeClr>
                </a:solidFill>
                <a:latin typeface="+mn-ea"/>
                <a:sym typeface="+mn-ea"/>
              </a:rPr>
              <a:t>（</a:t>
            </a:r>
            <a:r>
              <a:rPr lang="en-US" altLang="zh-CN" b="1" kern="0" dirty="0">
                <a:ln>
                  <a:noFill/>
                  <a:prstDash val="sysDot"/>
                </a:ln>
                <a:solidFill>
                  <a:schemeClr val="tx1">
                    <a:lumMod val="85000"/>
                    <a:lumOff val="15000"/>
                  </a:schemeClr>
                </a:solidFill>
                <a:latin typeface="+mn-ea"/>
                <a:sym typeface="+mn-ea"/>
              </a:rPr>
              <a:t>2</a:t>
            </a:r>
            <a:r>
              <a:rPr lang="zh-CN" altLang="en-US" b="1" kern="0" dirty="0">
                <a:ln>
                  <a:noFill/>
                  <a:prstDash val="sysDot"/>
                </a:ln>
                <a:solidFill>
                  <a:schemeClr val="tx1">
                    <a:lumMod val="85000"/>
                    <a:lumOff val="15000"/>
                  </a:schemeClr>
                </a:solidFill>
                <a:latin typeface="+mn-ea"/>
                <a:sym typeface="+mn-ea"/>
              </a:rPr>
              <a:t>）公共场所突发事件响应。</a:t>
            </a:r>
            <a:endParaRPr lang="zh-CN" altLang="en-US" b="1" kern="0" dirty="0">
              <a:ln>
                <a:noFill/>
                <a:prstDash val="sysDot"/>
              </a:ln>
              <a:solidFill>
                <a:schemeClr val="tx1">
                  <a:lumMod val="85000"/>
                  <a:lumOff val="15000"/>
                </a:schemeClr>
              </a:solidFill>
              <a:latin typeface="+mn-ea"/>
              <a:sym typeface="+mn-ea"/>
            </a:endParaRPr>
          </a:p>
          <a:p>
            <a:pPr lvl="0" indent="0" algn="just" fontAlgn="auto">
              <a:lnSpc>
                <a:spcPct val="130000"/>
              </a:lnSpc>
              <a:spcBef>
                <a:spcPts val="1200"/>
              </a:spcBef>
              <a:buClrTx/>
              <a:buSzTx/>
              <a:buFontTx/>
            </a:pPr>
            <a:r>
              <a:rPr lang="zh-CN" altLang="en-US" sz="1600" kern="0" dirty="0">
                <a:ln>
                  <a:noFill/>
                  <a:prstDash val="sysDot"/>
                </a:ln>
                <a:solidFill>
                  <a:schemeClr val="tx1">
                    <a:lumMod val="85000"/>
                    <a:lumOff val="15000"/>
                  </a:schemeClr>
                </a:solidFill>
                <a:latin typeface="+mn-ea"/>
                <a:sym typeface="+mn-ea"/>
              </a:rPr>
              <a:t>在商场、学校等公共场所发生意外时，急救人员需快速组织现场秩序，疏散无关人员，建立临时急救区域。优先处理重伤员，同时联系急救中心，协调现场资源，如利用</a:t>
            </a:r>
            <a:r>
              <a:rPr lang="en-US" altLang="zh-CN" sz="1600" kern="0" dirty="0">
                <a:ln>
                  <a:noFill/>
                  <a:prstDash val="sysDot"/>
                </a:ln>
                <a:solidFill>
                  <a:schemeClr val="tx1">
                    <a:lumMod val="85000"/>
                    <a:lumOff val="15000"/>
                  </a:schemeClr>
                </a:solidFill>
                <a:latin typeface="+mn-ea"/>
                <a:sym typeface="+mn-ea"/>
              </a:rPr>
              <a:t> AED </a:t>
            </a:r>
            <a:r>
              <a:rPr lang="zh-CN" altLang="en-US" sz="1600" kern="0" dirty="0">
                <a:ln>
                  <a:noFill/>
                  <a:prstDash val="sysDot"/>
                </a:ln>
                <a:solidFill>
                  <a:schemeClr val="tx1">
                    <a:lumMod val="85000"/>
                    <a:lumOff val="15000"/>
                  </a:schemeClr>
                </a:solidFill>
                <a:latin typeface="+mn-ea"/>
                <a:sym typeface="+mn-ea"/>
              </a:rPr>
              <a:t>设备对心搏骤停患者进行除颤。</a:t>
            </a:r>
            <a:endParaRPr lang="zh-CN" altLang="en-US" sz="1600" kern="0" dirty="0">
              <a:ln>
                <a:noFill/>
                <a:prstDash val="sysDot"/>
              </a:ln>
              <a:solidFill>
                <a:schemeClr val="tx1">
                  <a:lumMod val="85000"/>
                  <a:lumOff val="15000"/>
                </a:schemeClr>
              </a:solidFill>
              <a:latin typeface="+mn-ea"/>
              <a:sym typeface="+mn-ea"/>
            </a:endParaRPr>
          </a:p>
        </p:txBody>
      </p:sp>
      <p:sp>
        <p:nvSpPr>
          <p:cNvPr id="22" name="文本框 21"/>
          <p:cNvSpPr txBox="1"/>
          <p:nvPr>
            <p:custDataLst>
              <p:tags r:id="rId11"/>
            </p:custDataLst>
          </p:nvPr>
        </p:nvSpPr>
        <p:spPr>
          <a:xfrm>
            <a:off x="6494781" y="1934211"/>
            <a:ext cx="4629785" cy="3772535"/>
          </a:xfrm>
          <a:prstGeom prst="rect">
            <a:avLst/>
          </a:prstGeom>
          <a:noFill/>
        </p:spPr>
        <p:txBody>
          <a:bodyPr wrap="square" rtlCol="0">
            <a:noAutofit/>
          </a:bodyPr>
          <a:p>
            <a:pPr lvl="0" indent="0" algn="just" fontAlgn="auto">
              <a:lnSpc>
                <a:spcPct val="130000"/>
              </a:lnSpc>
              <a:spcBef>
                <a:spcPts val="1200"/>
              </a:spcBef>
              <a:buClrTx/>
              <a:buSzTx/>
              <a:buFontTx/>
            </a:pPr>
            <a:r>
              <a:rPr lang="zh-CN" altLang="en-US" b="1" kern="0" dirty="0">
                <a:ln>
                  <a:noFill/>
                  <a:prstDash val="sysDot"/>
                </a:ln>
                <a:solidFill>
                  <a:schemeClr val="tx1">
                    <a:lumMod val="85000"/>
                    <a:lumOff val="15000"/>
                  </a:schemeClr>
                </a:solidFill>
                <a:latin typeface="+mn-ea"/>
                <a:sym typeface="+mn-ea"/>
              </a:rPr>
              <a:t>（</a:t>
            </a:r>
            <a:r>
              <a:rPr lang="en-US" altLang="zh-CN" b="1" kern="0" dirty="0">
                <a:ln>
                  <a:noFill/>
                  <a:prstDash val="sysDot"/>
                </a:ln>
                <a:solidFill>
                  <a:schemeClr val="tx1">
                    <a:lumMod val="85000"/>
                    <a:lumOff val="15000"/>
                  </a:schemeClr>
                </a:solidFill>
                <a:latin typeface="+mn-ea"/>
                <a:sym typeface="+mn-ea"/>
              </a:rPr>
              <a:t>1</a:t>
            </a:r>
            <a:r>
              <a:rPr lang="zh-CN" altLang="en-US" b="1" kern="0" dirty="0">
                <a:ln>
                  <a:noFill/>
                  <a:prstDash val="sysDot"/>
                </a:ln>
                <a:solidFill>
                  <a:schemeClr val="tx1">
                    <a:lumMod val="85000"/>
                    <a:lumOff val="15000"/>
                  </a:schemeClr>
                </a:solidFill>
                <a:latin typeface="+mn-ea"/>
                <a:sym typeface="+mn-ea"/>
              </a:rPr>
              <a:t>）伤情分类（</a:t>
            </a:r>
            <a:r>
              <a:rPr lang="en-US" altLang="zh-CN" b="1" kern="0" dirty="0">
                <a:ln>
                  <a:noFill/>
                  <a:prstDash val="sysDot"/>
                </a:ln>
                <a:solidFill>
                  <a:schemeClr val="tx1">
                    <a:lumMod val="85000"/>
                    <a:lumOff val="15000"/>
                  </a:schemeClr>
                </a:solidFill>
                <a:latin typeface="+mn-ea"/>
                <a:sym typeface="+mn-ea"/>
              </a:rPr>
              <a:t>START </a:t>
            </a:r>
            <a:r>
              <a:rPr lang="zh-CN" altLang="en-US" b="1" kern="0" dirty="0">
                <a:ln>
                  <a:noFill/>
                  <a:prstDash val="sysDot"/>
                </a:ln>
                <a:solidFill>
                  <a:schemeClr val="tx1">
                    <a:lumMod val="85000"/>
                    <a:lumOff val="15000"/>
                  </a:schemeClr>
                </a:solidFill>
                <a:latin typeface="+mn-ea"/>
                <a:sym typeface="+mn-ea"/>
              </a:rPr>
              <a:t>系统）与优先救治。</a:t>
            </a:r>
            <a:endParaRPr lang="zh-CN" altLang="en-US" b="1" kern="0" dirty="0">
              <a:ln>
                <a:noFill/>
                <a:prstDash val="sysDot"/>
              </a:ln>
              <a:solidFill>
                <a:schemeClr val="tx1">
                  <a:lumMod val="85000"/>
                  <a:lumOff val="15000"/>
                </a:schemeClr>
              </a:solidFill>
              <a:latin typeface="+mn-ea"/>
              <a:sym typeface="+mn-ea"/>
            </a:endParaRPr>
          </a:p>
          <a:p>
            <a:pPr lvl="0" indent="0" algn="just" fontAlgn="auto">
              <a:lnSpc>
                <a:spcPct val="130000"/>
              </a:lnSpc>
              <a:spcBef>
                <a:spcPts val="1200"/>
              </a:spcBef>
              <a:buClrTx/>
              <a:buSzTx/>
              <a:buFontTx/>
            </a:pPr>
            <a:r>
              <a:rPr lang="zh-CN" altLang="en-US" sz="1600" kern="0" dirty="0">
                <a:ln>
                  <a:noFill/>
                  <a:prstDash val="sysDot"/>
                </a:ln>
                <a:solidFill>
                  <a:schemeClr val="tx1">
                    <a:lumMod val="85000"/>
                    <a:lumOff val="15000"/>
                  </a:schemeClr>
                </a:solidFill>
                <a:latin typeface="+mn-ea"/>
                <a:sym typeface="+mn-ea"/>
              </a:rPr>
              <a:t>采用简单分类和快速治疗（</a:t>
            </a:r>
            <a:r>
              <a:rPr lang="en-US" altLang="zh-CN" sz="1600" kern="0" dirty="0">
                <a:ln>
                  <a:noFill/>
                  <a:prstDash val="sysDot"/>
                </a:ln>
                <a:solidFill>
                  <a:schemeClr val="tx1">
                    <a:lumMod val="85000"/>
                    <a:lumOff val="15000"/>
                  </a:schemeClr>
                </a:solidFill>
                <a:latin typeface="+mn-ea"/>
                <a:sym typeface="+mn-ea"/>
              </a:rPr>
              <a:t>START</a:t>
            </a:r>
            <a:r>
              <a:rPr lang="zh-CN" altLang="en-US" sz="1600" kern="0" dirty="0">
                <a:ln>
                  <a:noFill/>
                  <a:prstDash val="sysDot"/>
                </a:ln>
                <a:solidFill>
                  <a:schemeClr val="tx1">
                    <a:lumMod val="85000"/>
                    <a:lumOff val="15000"/>
                  </a:schemeClr>
                </a:solidFill>
                <a:latin typeface="+mn-ea"/>
                <a:sym typeface="+mn-ea"/>
              </a:rPr>
              <a:t>）系统，根据伤员呼吸、循环、意识状态分为四类：红色（危重伤，需立即救治）、黄色（重伤，可延迟救治）、绿色（轻伤）、黑色（死亡）。</a:t>
            </a:r>
            <a:endParaRPr lang="zh-CN" altLang="en-US" sz="1600" kern="0" dirty="0">
              <a:ln>
                <a:noFill/>
                <a:prstDash val="sysDot"/>
              </a:ln>
              <a:solidFill>
                <a:schemeClr val="tx1">
                  <a:lumMod val="85000"/>
                  <a:lumOff val="15000"/>
                </a:schemeClr>
              </a:solidFill>
              <a:latin typeface="+mn-ea"/>
              <a:sym typeface="+mn-ea"/>
            </a:endParaRPr>
          </a:p>
          <a:p>
            <a:pPr lvl="0" indent="0" algn="just" fontAlgn="auto">
              <a:lnSpc>
                <a:spcPct val="130000"/>
              </a:lnSpc>
              <a:spcBef>
                <a:spcPts val="1200"/>
              </a:spcBef>
              <a:buClrTx/>
              <a:buSzTx/>
              <a:buFontTx/>
            </a:pPr>
            <a:r>
              <a:rPr lang="zh-CN" altLang="en-US" b="1" kern="0" dirty="0">
                <a:ln>
                  <a:noFill/>
                  <a:prstDash val="sysDot"/>
                </a:ln>
                <a:solidFill>
                  <a:schemeClr val="tx1">
                    <a:lumMod val="85000"/>
                    <a:lumOff val="15000"/>
                  </a:schemeClr>
                </a:solidFill>
                <a:latin typeface="+mn-ea"/>
                <a:sym typeface="+mn-ea"/>
              </a:rPr>
              <a:t>（</a:t>
            </a:r>
            <a:r>
              <a:rPr lang="en-US" altLang="zh-CN" b="1" kern="0" dirty="0">
                <a:ln>
                  <a:noFill/>
                  <a:prstDash val="sysDot"/>
                </a:ln>
                <a:solidFill>
                  <a:schemeClr val="tx1">
                    <a:lumMod val="85000"/>
                    <a:lumOff val="15000"/>
                  </a:schemeClr>
                </a:solidFill>
                <a:latin typeface="+mn-ea"/>
                <a:sym typeface="+mn-ea"/>
              </a:rPr>
              <a:t>2</a:t>
            </a:r>
            <a:r>
              <a:rPr lang="zh-CN" altLang="en-US" b="1" kern="0" dirty="0">
                <a:ln>
                  <a:noFill/>
                  <a:prstDash val="sysDot"/>
                </a:ln>
                <a:solidFill>
                  <a:schemeClr val="tx1">
                    <a:lumMod val="85000"/>
                    <a:lumOff val="15000"/>
                  </a:schemeClr>
                </a:solidFill>
                <a:latin typeface="+mn-ea"/>
                <a:sym typeface="+mn-ea"/>
              </a:rPr>
              <a:t>）资源合理调配方法。</a:t>
            </a:r>
            <a:endParaRPr lang="zh-CN" altLang="en-US" b="1" kern="0" dirty="0">
              <a:ln>
                <a:noFill/>
                <a:prstDash val="sysDot"/>
              </a:ln>
              <a:solidFill>
                <a:schemeClr val="tx1">
                  <a:lumMod val="85000"/>
                  <a:lumOff val="15000"/>
                </a:schemeClr>
              </a:solidFill>
              <a:latin typeface="+mn-ea"/>
              <a:sym typeface="+mn-ea"/>
            </a:endParaRPr>
          </a:p>
          <a:p>
            <a:pPr lvl="0" indent="0" algn="just" fontAlgn="auto">
              <a:lnSpc>
                <a:spcPct val="130000"/>
              </a:lnSpc>
              <a:spcBef>
                <a:spcPts val="1200"/>
              </a:spcBef>
              <a:buClrTx/>
              <a:buSzTx/>
              <a:buFontTx/>
            </a:pPr>
            <a:r>
              <a:rPr lang="zh-CN" altLang="en-US" sz="1600" kern="0" dirty="0">
                <a:ln>
                  <a:noFill/>
                  <a:prstDash val="sysDot"/>
                </a:ln>
                <a:solidFill>
                  <a:schemeClr val="tx1">
                    <a:lumMod val="85000"/>
                    <a:lumOff val="15000"/>
                  </a:schemeClr>
                </a:solidFill>
                <a:latin typeface="+mn-ea"/>
                <a:sym typeface="+mn-ea"/>
              </a:rPr>
              <a:t>根据伤员数量、伤情及现场可用资源，制定资源分配方案。如急救药品、担架等物资优先保障危重伤员，同时协调周边医疗机构接收转运伤员，确保救治效率。</a:t>
            </a:r>
            <a:endParaRPr lang="zh-CN" altLang="en-US" sz="1600" kern="0" dirty="0">
              <a:ln>
                <a:noFill/>
                <a:prstDash val="sysDot"/>
              </a:ln>
              <a:solidFill>
                <a:schemeClr val="tx1">
                  <a:lumMod val="85000"/>
                  <a:lumOff val="15000"/>
                </a:schemeClr>
              </a:solidFill>
              <a:latin typeface="+mn-ea"/>
              <a:sym typeface="+mn-ea"/>
            </a:endParaRPr>
          </a:p>
        </p:txBody>
      </p:sp>
    </p:spTree>
    <p:custDataLst>
      <p:tags r:id="rId1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32280" y="443230"/>
            <a:ext cx="9789795" cy="441960"/>
          </a:xfrm>
        </p:spPr>
        <p:txBody>
          <a:bodyPr>
            <a:noAutofit/>
          </a:bodyPr>
          <a:lstStyle/>
          <a:p>
            <a:pPr>
              <a:lnSpc>
                <a:spcPct val="120000"/>
              </a:lnSpc>
            </a:pPr>
            <a:r>
              <a:rPr lang="zh-CN" altLang="en-US" sz="3600">
                <a:solidFill>
                  <a:schemeClr val="accent6">
                    <a:lumMod val="75000"/>
                  </a:schemeClr>
                </a:solidFill>
              </a:rPr>
              <a:t>三、心搏骤停急救</a:t>
            </a:r>
            <a:br>
              <a:rPr lang="zh-CN" altLang="en-US" sz="2800">
                <a:solidFill>
                  <a:schemeClr val="accent6">
                    <a:lumMod val="75000"/>
                  </a:schemeClr>
                </a:solidFill>
              </a:rPr>
            </a:br>
            <a:r>
              <a:rPr lang="zh-CN" altLang="en-US" sz="2800">
                <a:solidFill>
                  <a:schemeClr val="accent6">
                    <a:lumMod val="75000"/>
                  </a:schemeClr>
                </a:solidFill>
              </a:rPr>
              <a:t>（一）学习知识</a:t>
            </a:r>
            <a:endParaRPr lang="zh-CN" altLang="en-US" sz="2800">
              <a:solidFill>
                <a:schemeClr val="accent6">
                  <a:lumMod val="75000"/>
                </a:schemeClr>
              </a:solidFill>
            </a:endParaRPr>
          </a:p>
        </p:txBody>
      </p:sp>
      <p:sp>
        <p:nvSpPr>
          <p:cNvPr id="27" name="矩形 26"/>
          <p:cNvSpPr/>
          <p:nvPr>
            <p:custDataLst>
              <p:tags r:id="rId2"/>
            </p:custDataLst>
          </p:nvPr>
        </p:nvSpPr>
        <p:spPr>
          <a:xfrm>
            <a:off x="2311005" y="4516408"/>
            <a:ext cx="2304015" cy="4369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p>
            <a:pPr algn="l"/>
            <a:r>
              <a:rPr lang="en-US" altLang="zh-CN" sz="2000" b="1" kern="0" dirty="0">
                <a:solidFill>
                  <a:schemeClr val="accent6">
                    <a:lumMod val="50000"/>
                    <a:lumOff val="50000"/>
                  </a:schemeClr>
                </a:solidFill>
                <a:latin typeface="Arial" panose="020B0604020202020204" pitchFamily="34" charset="0"/>
              </a:rPr>
              <a:t>2. </a:t>
            </a:r>
            <a:r>
              <a:rPr lang="zh-CN" altLang="en-US" sz="2000" b="1" kern="0" dirty="0">
                <a:solidFill>
                  <a:schemeClr val="accent6">
                    <a:lumMod val="50000"/>
                    <a:lumOff val="50000"/>
                  </a:schemeClr>
                </a:solidFill>
                <a:latin typeface="Arial" panose="020B0604020202020204" pitchFamily="34" charset="0"/>
              </a:rPr>
              <a:t>生存链理论</a:t>
            </a:r>
            <a:endParaRPr lang="zh-CN" altLang="en-US" sz="2000" b="1" kern="0" dirty="0">
              <a:solidFill>
                <a:schemeClr val="accent6">
                  <a:lumMod val="50000"/>
                  <a:lumOff val="50000"/>
                </a:schemeClr>
              </a:solidFill>
              <a:latin typeface="Arial" panose="020B0604020202020204" pitchFamily="34" charset="0"/>
            </a:endParaRPr>
          </a:p>
        </p:txBody>
      </p:sp>
      <p:sp>
        <p:nvSpPr>
          <p:cNvPr id="28" name="矩形 27"/>
          <p:cNvSpPr/>
          <p:nvPr>
            <p:custDataLst>
              <p:tags r:id="rId3"/>
            </p:custDataLst>
          </p:nvPr>
        </p:nvSpPr>
        <p:spPr>
          <a:xfrm>
            <a:off x="956945" y="4956175"/>
            <a:ext cx="9578340" cy="17062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l">
              <a:lnSpc>
                <a:spcPct val="150000"/>
              </a:lnSpc>
            </a:pPr>
            <a:r>
              <a:rPr lang="zh-CN" altLang="en-US" sz="1600" b="1" kern="0" dirty="0">
                <a:solidFill>
                  <a:schemeClr val="tx1">
                    <a:lumMod val="85000"/>
                    <a:lumOff val="15000"/>
                  </a:schemeClr>
                </a:solidFill>
                <a:latin typeface="Arial" panose="020B0604020202020204" pitchFamily="34" charset="0"/>
                <a:sym typeface="+mn-ea"/>
              </a:rPr>
              <a:t>（</a:t>
            </a:r>
            <a:r>
              <a:rPr lang="en-US" altLang="zh-CN" sz="1600" b="1" kern="0" dirty="0">
                <a:solidFill>
                  <a:schemeClr val="tx1">
                    <a:lumMod val="85000"/>
                    <a:lumOff val="15000"/>
                  </a:schemeClr>
                </a:solidFill>
                <a:latin typeface="Arial" panose="020B0604020202020204" pitchFamily="34" charset="0"/>
                <a:sym typeface="+mn-ea"/>
              </a:rPr>
              <a:t>1</a:t>
            </a:r>
            <a:r>
              <a:rPr lang="zh-CN" altLang="en-US" sz="1600" b="1" kern="0" dirty="0">
                <a:solidFill>
                  <a:schemeClr val="tx1">
                    <a:lumMod val="85000"/>
                    <a:lumOff val="15000"/>
                  </a:schemeClr>
                </a:solidFill>
                <a:latin typeface="Arial" panose="020B0604020202020204" pitchFamily="34" charset="0"/>
                <a:sym typeface="+mn-ea"/>
              </a:rPr>
              <a:t>）早期识别、呼叫、心肺复苏、除颤等环节。</a:t>
            </a:r>
            <a:endParaRPr lang="zh-CN" altLang="en-US" sz="1600" b="1" kern="0" dirty="0">
              <a:solidFill>
                <a:schemeClr val="tx1">
                  <a:lumMod val="85000"/>
                  <a:lumOff val="15000"/>
                </a:schemeClr>
              </a:solidFill>
              <a:latin typeface="Arial" panose="020B0604020202020204" pitchFamily="34" charset="0"/>
              <a:sym typeface="+mn-ea"/>
            </a:endParaRPr>
          </a:p>
          <a:p>
            <a:pPr algn="l">
              <a:lnSpc>
                <a:spcPct val="150000"/>
              </a:lnSpc>
            </a:pPr>
            <a:r>
              <a:rPr lang="zh-CN" altLang="en-US" sz="1600" kern="0" dirty="0">
                <a:solidFill>
                  <a:schemeClr val="tx1">
                    <a:lumMod val="85000"/>
                    <a:lumOff val="15000"/>
                  </a:schemeClr>
                </a:solidFill>
                <a:latin typeface="Arial" panose="020B0604020202020204" pitchFamily="34" charset="0"/>
                <a:sym typeface="+mn-ea"/>
              </a:rPr>
              <a:t>生存链强调</a:t>
            </a:r>
            <a:r>
              <a:rPr lang="en-US" altLang="zh-CN" sz="1600" kern="0" dirty="0">
                <a:ln>
                  <a:noFill/>
                  <a:prstDash val="sysDot"/>
                </a:ln>
                <a:solidFill>
                  <a:schemeClr val="tx1">
                    <a:lumMod val="85000"/>
                    <a:lumOff val="15000"/>
                  </a:schemeClr>
                </a:solidFill>
                <a:latin typeface="+mn-ea"/>
                <a:sym typeface="+mn-ea"/>
              </a:rPr>
              <a:t>“</a:t>
            </a:r>
            <a:r>
              <a:rPr lang="zh-CN" altLang="en-US" sz="1600" kern="0" dirty="0">
                <a:solidFill>
                  <a:schemeClr val="tx1">
                    <a:lumMod val="85000"/>
                    <a:lumOff val="15000"/>
                  </a:schemeClr>
                </a:solidFill>
                <a:latin typeface="Arial" panose="020B0604020202020204" pitchFamily="34" charset="0"/>
                <a:sym typeface="+mn-ea"/>
              </a:rPr>
              <a:t>早期识别心搏骤停</a:t>
            </a:r>
            <a:r>
              <a:rPr lang="en-US" altLang="zh-CN" sz="1600" kern="0" dirty="0">
                <a:solidFill>
                  <a:schemeClr val="tx1">
                    <a:lumMod val="85000"/>
                    <a:lumOff val="15000"/>
                  </a:schemeClr>
                </a:solidFill>
                <a:latin typeface="Arial" panose="020B0604020202020204" pitchFamily="34" charset="0"/>
                <a:sym typeface="+mn-ea"/>
              </a:rPr>
              <a:t>—</a:t>
            </a:r>
            <a:r>
              <a:rPr lang="zh-CN" altLang="en-US" sz="1600" kern="0" dirty="0">
                <a:solidFill>
                  <a:schemeClr val="tx1">
                    <a:lumMod val="85000"/>
                    <a:lumOff val="15000"/>
                  </a:schemeClr>
                </a:solidFill>
                <a:latin typeface="Arial" panose="020B0604020202020204" pitchFamily="34" charset="0"/>
                <a:sym typeface="+mn-ea"/>
              </a:rPr>
              <a:t>立即呼叫急救系统</a:t>
            </a:r>
            <a:r>
              <a:rPr lang="en-US" altLang="zh-CN" sz="1600" kern="0" dirty="0">
                <a:solidFill>
                  <a:schemeClr val="tx1">
                    <a:lumMod val="85000"/>
                    <a:lumOff val="15000"/>
                  </a:schemeClr>
                </a:solidFill>
                <a:latin typeface="Arial" panose="020B0604020202020204" pitchFamily="34" charset="0"/>
                <a:sym typeface="+mn-ea"/>
              </a:rPr>
              <a:t>—</a:t>
            </a:r>
            <a:r>
              <a:rPr lang="zh-CN" altLang="en-US" sz="1600" kern="0" dirty="0">
                <a:solidFill>
                  <a:schemeClr val="tx1">
                    <a:lumMod val="85000"/>
                    <a:lumOff val="15000"/>
                  </a:schemeClr>
                </a:solidFill>
                <a:latin typeface="Arial" panose="020B0604020202020204" pitchFamily="34" charset="0"/>
                <a:sym typeface="+mn-ea"/>
              </a:rPr>
              <a:t>快速实施</a:t>
            </a:r>
            <a:r>
              <a:rPr lang="en-US" altLang="zh-CN" sz="1600" kern="0" dirty="0">
                <a:solidFill>
                  <a:schemeClr val="tx1">
                    <a:lumMod val="85000"/>
                    <a:lumOff val="15000"/>
                  </a:schemeClr>
                </a:solidFill>
                <a:latin typeface="Arial" panose="020B0604020202020204" pitchFamily="34" charset="0"/>
                <a:sym typeface="+mn-ea"/>
              </a:rPr>
              <a:t> CPR—</a:t>
            </a:r>
            <a:r>
              <a:rPr lang="zh-CN" altLang="en-US" sz="1600" kern="0" dirty="0">
                <a:solidFill>
                  <a:schemeClr val="tx1">
                    <a:lumMod val="85000"/>
                    <a:lumOff val="15000"/>
                  </a:schemeClr>
                </a:solidFill>
                <a:latin typeface="Arial" panose="020B0604020202020204" pitchFamily="34" charset="0"/>
                <a:sym typeface="+mn-ea"/>
              </a:rPr>
              <a:t>尽早使用</a:t>
            </a:r>
            <a:r>
              <a:rPr lang="en-US" altLang="zh-CN" sz="1600" kern="0" dirty="0">
                <a:solidFill>
                  <a:schemeClr val="tx1">
                    <a:lumMod val="85000"/>
                    <a:lumOff val="15000"/>
                  </a:schemeClr>
                </a:solidFill>
                <a:latin typeface="Arial" panose="020B0604020202020204" pitchFamily="34" charset="0"/>
                <a:sym typeface="+mn-ea"/>
              </a:rPr>
              <a:t>AED </a:t>
            </a:r>
            <a:r>
              <a:rPr lang="zh-CN" altLang="en-US" sz="1600" kern="0" dirty="0">
                <a:solidFill>
                  <a:schemeClr val="tx1">
                    <a:lumMod val="85000"/>
                    <a:lumOff val="15000"/>
                  </a:schemeClr>
                </a:solidFill>
                <a:latin typeface="Arial" panose="020B0604020202020204" pitchFamily="34" charset="0"/>
                <a:sym typeface="+mn-ea"/>
              </a:rPr>
              <a:t>除颤</a:t>
            </a:r>
            <a:r>
              <a:rPr lang="en-US" altLang="zh-CN" sz="1600" kern="0" dirty="0">
                <a:ln>
                  <a:noFill/>
                  <a:prstDash val="sysDot"/>
                </a:ln>
                <a:solidFill>
                  <a:schemeClr val="tx1">
                    <a:lumMod val="85000"/>
                    <a:lumOff val="15000"/>
                  </a:schemeClr>
                </a:solidFill>
                <a:latin typeface="+mn-ea"/>
                <a:sym typeface="+mn-ea"/>
              </a:rPr>
              <a:t>”</a:t>
            </a:r>
            <a:r>
              <a:rPr lang="zh-CN" altLang="en-US" sz="1600" kern="0" dirty="0">
                <a:solidFill>
                  <a:schemeClr val="tx1">
                    <a:lumMod val="85000"/>
                    <a:lumOff val="15000"/>
                  </a:schemeClr>
                </a:solidFill>
                <a:latin typeface="Arial" panose="020B0604020202020204" pitchFamily="34" charset="0"/>
                <a:sym typeface="+mn-ea"/>
              </a:rPr>
              <a:t>的连续性。</a:t>
            </a:r>
            <a:endParaRPr lang="zh-CN" altLang="en-US" sz="1600" kern="0" dirty="0">
              <a:solidFill>
                <a:schemeClr val="tx1">
                  <a:lumMod val="85000"/>
                  <a:lumOff val="15000"/>
                </a:schemeClr>
              </a:solidFill>
              <a:latin typeface="Arial" panose="020B0604020202020204" pitchFamily="34" charset="0"/>
              <a:sym typeface="+mn-ea"/>
            </a:endParaRPr>
          </a:p>
          <a:p>
            <a:pPr algn="l">
              <a:lnSpc>
                <a:spcPct val="150000"/>
              </a:lnSpc>
            </a:pPr>
            <a:r>
              <a:rPr lang="zh-CN" altLang="en-US" sz="1600" b="1" kern="0" dirty="0">
                <a:solidFill>
                  <a:schemeClr val="tx1">
                    <a:lumMod val="85000"/>
                    <a:lumOff val="15000"/>
                  </a:schemeClr>
                </a:solidFill>
                <a:latin typeface="Arial" panose="020B0604020202020204" pitchFamily="34" charset="0"/>
                <a:sym typeface="+mn-ea"/>
              </a:rPr>
              <a:t>（</a:t>
            </a:r>
            <a:r>
              <a:rPr lang="en-US" altLang="zh-CN" sz="1600" b="1" kern="0" dirty="0">
                <a:solidFill>
                  <a:schemeClr val="tx1">
                    <a:lumMod val="85000"/>
                    <a:lumOff val="15000"/>
                  </a:schemeClr>
                </a:solidFill>
                <a:latin typeface="Arial" panose="020B0604020202020204" pitchFamily="34" charset="0"/>
                <a:sym typeface="+mn-ea"/>
              </a:rPr>
              <a:t>2</a:t>
            </a:r>
            <a:r>
              <a:rPr lang="zh-CN" altLang="en-US" sz="1600" b="1" kern="0" dirty="0">
                <a:solidFill>
                  <a:schemeClr val="tx1">
                    <a:lumMod val="85000"/>
                    <a:lumOff val="15000"/>
                  </a:schemeClr>
                </a:solidFill>
                <a:latin typeface="Arial" panose="020B0604020202020204" pitchFamily="34" charset="0"/>
                <a:sym typeface="+mn-ea"/>
              </a:rPr>
              <a:t>）院外急救与院内救治衔接机制。</a:t>
            </a:r>
            <a:endParaRPr lang="zh-CN" altLang="en-US" sz="1600" b="1" kern="0" dirty="0">
              <a:solidFill>
                <a:schemeClr val="tx1">
                  <a:lumMod val="85000"/>
                  <a:lumOff val="15000"/>
                </a:schemeClr>
              </a:solidFill>
              <a:latin typeface="Arial" panose="020B0604020202020204" pitchFamily="34" charset="0"/>
              <a:sym typeface="+mn-ea"/>
            </a:endParaRPr>
          </a:p>
          <a:p>
            <a:pPr algn="l">
              <a:lnSpc>
                <a:spcPct val="150000"/>
              </a:lnSpc>
            </a:pPr>
            <a:r>
              <a:rPr lang="zh-CN" altLang="en-US" sz="1600" kern="0" dirty="0">
                <a:solidFill>
                  <a:schemeClr val="tx1">
                    <a:lumMod val="85000"/>
                    <a:lumOff val="15000"/>
                  </a:schemeClr>
                </a:solidFill>
                <a:latin typeface="Arial" panose="020B0604020202020204" pitchFamily="34" charset="0"/>
                <a:sym typeface="+mn-ea"/>
              </a:rPr>
              <a:t>院外急救人员在转运过程中需持续进行</a:t>
            </a:r>
            <a:r>
              <a:rPr lang="en-US" altLang="zh-CN" sz="1600" kern="0" dirty="0">
                <a:solidFill>
                  <a:schemeClr val="tx1">
                    <a:lumMod val="85000"/>
                    <a:lumOff val="15000"/>
                  </a:schemeClr>
                </a:solidFill>
                <a:latin typeface="Arial" panose="020B0604020202020204" pitchFamily="34" charset="0"/>
                <a:sym typeface="+mn-ea"/>
              </a:rPr>
              <a:t> CPR</a:t>
            </a:r>
            <a:r>
              <a:rPr lang="zh-CN" altLang="en-US" sz="1600" kern="0" dirty="0">
                <a:solidFill>
                  <a:schemeClr val="tx1">
                    <a:lumMod val="85000"/>
                    <a:lumOff val="15000"/>
                  </a:schemeClr>
                </a:solidFill>
                <a:latin typeface="Arial" panose="020B0604020202020204" pitchFamily="34" charset="0"/>
                <a:sym typeface="+mn-ea"/>
              </a:rPr>
              <a:t>，实时监测生命体征，与院内急诊科保持信息沟通。</a:t>
            </a:r>
            <a:endParaRPr lang="zh-CN" altLang="en-US" sz="1600" kern="0" dirty="0">
              <a:solidFill>
                <a:schemeClr val="tx1">
                  <a:lumMod val="85000"/>
                  <a:lumOff val="15000"/>
                </a:schemeClr>
              </a:solidFill>
              <a:latin typeface="Arial" panose="020B0604020202020204" pitchFamily="34" charset="0"/>
              <a:sym typeface="+mn-ea"/>
            </a:endParaRPr>
          </a:p>
        </p:txBody>
      </p:sp>
      <p:cxnSp>
        <p:nvCxnSpPr>
          <p:cNvPr id="38" name="直接箭头连接符 37"/>
          <p:cNvCxnSpPr/>
          <p:nvPr>
            <p:custDataLst>
              <p:tags r:id="rId4"/>
            </p:custDataLst>
          </p:nvPr>
        </p:nvCxnSpPr>
        <p:spPr>
          <a:xfrm flipH="1" flipV="1">
            <a:off x="3660455" y="1959316"/>
            <a:ext cx="430976" cy="324494"/>
          </a:xfrm>
          <a:prstGeom prst="straightConnector1">
            <a:avLst/>
          </a:prstGeom>
          <a:ln>
            <a:solidFill>
              <a:schemeClr val="accent6">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sp>
        <p:nvSpPr>
          <p:cNvPr id="3" name="椭圆 2"/>
          <p:cNvSpPr/>
          <p:nvPr>
            <p:custDataLst>
              <p:tags r:id="rId5"/>
            </p:custDataLst>
          </p:nvPr>
        </p:nvSpPr>
        <p:spPr>
          <a:xfrm flipH="1">
            <a:off x="3840618" y="1887151"/>
            <a:ext cx="2163138" cy="2163138"/>
          </a:xfrm>
          <a:prstGeom prst="ellipse">
            <a:avLst/>
          </a:prstGeom>
          <a:solidFill>
            <a:schemeClr val="accent6">
              <a:lumMod val="75000"/>
              <a:lumOff val="25000"/>
              <a:alpha val="90000"/>
            </a:schemeClr>
          </a:solidFill>
          <a:ln>
            <a:noFill/>
          </a:ln>
          <a:effectLst>
            <a:outerShdw blurRad="50800" dist="38100" dir="13500000" algn="b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1" name="椭圆 20"/>
          <p:cNvSpPr/>
          <p:nvPr>
            <p:custDataLst>
              <p:tags r:id="rId6"/>
            </p:custDataLst>
          </p:nvPr>
        </p:nvSpPr>
        <p:spPr>
          <a:xfrm flipH="1">
            <a:off x="3627148" y="1694877"/>
            <a:ext cx="2548729" cy="2548728"/>
          </a:xfrm>
          <a:prstGeom prst="ellipse">
            <a:avLst/>
          </a:prstGeom>
          <a:noFill/>
          <a:ln>
            <a:solidFill>
              <a:schemeClr val="accent6">
                <a:lumMod val="75000"/>
                <a:lumOff val="25000"/>
                <a:alpha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4" name="矩形 13"/>
          <p:cNvSpPr/>
          <p:nvPr>
            <p:custDataLst>
              <p:tags r:id="rId7"/>
            </p:custDataLst>
          </p:nvPr>
        </p:nvSpPr>
        <p:spPr>
          <a:xfrm>
            <a:off x="1302703" y="1216568"/>
            <a:ext cx="2304015" cy="4369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p>
            <a:pPr algn="l"/>
            <a:r>
              <a:rPr lang="en-US" altLang="zh-CN" sz="2000" b="1" kern="0" dirty="0">
                <a:solidFill>
                  <a:schemeClr val="accent6">
                    <a:lumMod val="75000"/>
                    <a:lumOff val="25000"/>
                  </a:schemeClr>
                </a:solidFill>
                <a:latin typeface="Arial" panose="020B0604020202020204" pitchFamily="34" charset="0"/>
              </a:rPr>
              <a:t>1. </a:t>
            </a:r>
            <a:r>
              <a:rPr lang="zh-CN" altLang="en-US" sz="2000" b="1" kern="0" dirty="0">
                <a:solidFill>
                  <a:schemeClr val="accent6">
                    <a:lumMod val="75000"/>
                    <a:lumOff val="25000"/>
                  </a:schemeClr>
                </a:solidFill>
                <a:latin typeface="Arial" panose="020B0604020202020204" pitchFamily="34" charset="0"/>
              </a:rPr>
              <a:t>病理生理机制</a:t>
            </a:r>
            <a:endParaRPr lang="zh-CN" altLang="en-US" sz="2000" b="1" kern="0" dirty="0">
              <a:solidFill>
                <a:schemeClr val="accent6">
                  <a:lumMod val="75000"/>
                  <a:lumOff val="25000"/>
                </a:schemeClr>
              </a:solidFill>
              <a:latin typeface="Arial" panose="020B0604020202020204" pitchFamily="34" charset="0"/>
            </a:endParaRPr>
          </a:p>
        </p:txBody>
      </p:sp>
      <p:sp>
        <p:nvSpPr>
          <p:cNvPr id="15" name="矩形 14"/>
          <p:cNvSpPr/>
          <p:nvPr>
            <p:custDataLst>
              <p:tags r:id="rId8"/>
            </p:custDataLst>
          </p:nvPr>
        </p:nvSpPr>
        <p:spPr>
          <a:xfrm>
            <a:off x="349250" y="1653540"/>
            <a:ext cx="3230245" cy="29616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gn="l">
              <a:lnSpc>
                <a:spcPct val="150000"/>
              </a:lnSpc>
            </a:pPr>
            <a:r>
              <a:rPr lang="zh-CN" altLang="en-US" sz="1600" b="1" kern="0" dirty="0">
                <a:solidFill>
                  <a:schemeClr val="tx1">
                    <a:lumMod val="85000"/>
                    <a:lumOff val="15000"/>
                  </a:schemeClr>
                </a:solidFill>
                <a:latin typeface="Arial" panose="020B0604020202020204" pitchFamily="34" charset="0"/>
                <a:sym typeface="+mn-ea"/>
              </a:rPr>
              <a:t>（</a:t>
            </a:r>
            <a:r>
              <a:rPr lang="en-US" altLang="zh-CN" sz="1600" b="1" kern="0" dirty="0">
                <a:solidFill>
                  <a:schemeClr val="tx1">
                    <a:lumMod val="85000"/>
                    <a:lumOff val="15000"/>
                  </a:schemeClr>
                </a:solidFill>
                <a:latin typeface="Arial" panose="020B0604020202020204" pitchFamily="34" charset="0"/>
                <a:sym typeface="+mn-ea"/>
              </a:rPr>
              <a:t>1</a:t>
            </a:r>
            <a:r>
              <a:rPr lang="zh-CN" altLang="en-US" sz="1600" b="1" kern="0" dirty="0">
                <a:solidFill>
                  <a:schemeClr val="tx1">
                    <a:lumMod val="85000"/>
                    <a:lumOff val="15000"/>
                  </a:schemeClr>
                </a:solidFill>
                <a:latin typeface="Arial" panose="020B0604020202020204" pitchFamily="34" charset="0"/>
                <a:sym typeface="+mn-ea"/>
              </a:rPr>
              <a:t>）心搏骤停的病因与分型。</a:t>
            </a:r>
            <a:endParaRPr lang="zh-CN" altLang="en-US" sz="1600" b="1" kern="0" dirty="0">
              <a:solidFill>
                <a:schemeClr val="tx1">
                  <a:lumMod val="85000"/>
                  <a:lumOff val="15000"/>
                </a:schemeClr>
              </a:solidFill>
              <a:latin typeface="Arial" panose="020B0604020202020204" pitchFamily="34" charset="0"/>
              <a:sym typeface="+mn-ea"/>
            </a:endParaRPr>
          </a:p>
          <a:p>
            <a:pPr algn="l">
              <a:lnSpc>
                <a:spcPct val="150000"/>
              </a:lnSpc>
            </a:pPr>
            <a:r>
              <a:rPr lang="zh-CN" altLang="en-US" sz="1600" kern="0" dirty="0">
                <a:solidFill>
                  <a:schemeClr val="tx1">
                    <a:lumMod val="85000"/>
                    <a:lumOff val="15000"/>
                  </a:schemeClr>
                </a:solidFill>
                <a:latin typeface="Arial" panose="020B0604020202020204" pitchFamily="34" charset="0"/>
                <a:sym typeface="+mn-ea"/>
              </a:rPr>
              <a:t>心搏骤停病因包括心源性（如冠心病、心律失常）与非心源性（如窒息、电击伤）因素。</a:t>
            </a:r>
            <a:endParaRPr lang="zh-CN" altLang="en-US" sz="1600" kern="0" dirty="0">
              <a:solidFill>
                <a:schemeClr val="tx1">
                  <a:lumMod val="85000"/>
                  <a:lumOff val="15000"/>
                </a:schemeClr>
              </a:solidFill>
              <a:latin typeface="Arial" panose="020B0604020202020204" pitchFamily="34" charset="0"/>
              <a:sym typeface="+mn-ea"/>
            </a:endParaRPr>
          </a:p>
          <a:p>
            <a:pPr algn="l">
              <a:lnSpc>
                <a:spcPct val="150000"/>
              </a:lnSpc>
            </a:pPr>
            <a:r>
              <a:rPr lang="zh-CN" altLang="en-US" sz="1600" b="1" kern="0" dirty="0">
                <a:solidFill>
                  <a:schemeClr val="tx1">
                    <a:lumMod val="85000"/>
                    <a:lumOff val="15000"/>
                  </a:schemeClr>
                </a:solidFill>
                <a:latin typeface="Arial" panose="020B0604020202020204" pitchFamily="34" charset="0"/>
                <a:sym typeface="+mn-ea"/>
              </a:rPr>
              <a:t>（</a:t>
            </a:r>
            <a:r>
              <a:rPr lang="en-US" altLang="zh-CN" sz="1600" b="1" kern="0" dirty="0">
                <a:solidFill>
                  <a:schemeClr val="tx1">
                    <a:lumMod val="85000"/>
                    <a:lumOff val="15000"/>
                  </a:schemeClr>
                </a:solidFill>
                <a:latin typeface="Arial" panose="020B0604020202020204" pitchFamily="34" charset="0"/>
                <a:sym typeface="+mn-ea"/>
              </a:rPr>
              <a:t>2</a:t>
            </a:r>
            <a:r>
              <a:rPr lang="zh-CN" altLang="en-US" sz="1600" b="1" kern="0" dirty="0">
                <a:solidFill>
                  <a:schemeClr val="tx1">
                    <a:lumMod val="85000"/>
                    <a:lumOff val="15000"/>
                  </a:schemeClr>
                </a:solidFill>
                <a:latin typeface="Arial" panose="020B0604020202020204" pitchFamily="34" charset="0"/>
                <a:sym typeface="+mn-ea"/>
              </a:rPr>
              <a:t>）脑缺血耐受时间窗理论。</a:t>
            </a:r>
            <a:endParaRPr lang="zh-CN" altLang="en-US" sz="1600" b="1" kern="0" dirty="0">
              <a:solidFill>
                <a:schemeClr val="tx1">
                  <a:lumMod val="85000"/>
                  <a:lumOff val="15000"/>
                </a:schemeClr>
              </a:solidFill>
              <a:latin typeface="Arial" panose="020B0604020202020204" pitchFamily="34" charset="0"/>
              <a:sym typeface="+mn-ea"/>
            </a:endParaRPr>
          </a:p>
          <a:p>
            <a:pPr algn="l">
              <a:lnSpc>
                <a:spcPct val="150000"/>
              </a:lnSpc>
            </a:pPr>
            <a:r>
              <a:rPr lang="zh-CN" altLang="en-US" sz="1600" kern="0" dirty="0">
                <a:solidFill>
                  <a:schemeClr val="tx1">
                    <a:lumMod val="85000"/>
                    <a:lumOff val="15000"/>
                  </a:schemeClr>
                </a:solidFill>
                <a:latin typeface="Arial" panose="020B0604020202020204" pitchFamily="34" charset="0"/>
                <a:sym typeface="+mn-ea"/>
              </a:rPr>
              <a:t>脑组织对缺血缺氧极为敏感，常温下心搏骤停后，大脑缺血</a:t>
            </a:r>
            <a:r>
              <a:rPr lang="en-US" altLang="zh-CN" sz="1600" kern="0" dirty="0">
                <a:solidFill>
                  <a:schemeClr val="tx1">
                    <a:lumMod val="85000"/>
                    <a:lumOff val="15000"/>
                  </a:schemeClr>
                </a:solidFill>
                <a:latin typeface="Arial" panose="020B0604020202020204" pitchFamily="34" charset="0"/>
                <a:sym typeface="+mn-ea"/>
              </a:rPr>
              <a:t> 4</a:t>
            </a:r>
            <a:r>
              <a:rPr lang="zh-CN" altLang="en-US" sz="1600" kern="0" dirty="0">
                <a:solidFill>
                  <a:schemeClr val="tx1">
                    <a:lumMod val="85000"/>
                    <a:lumOff val="15000"/>
                  </a:schemeClr>
                </a:solidFill>
                <a:latin typeface="Arial" panose="020B0604020202020204" pitchFamily="34" charset="0"/>
                <a:sym typeface="+mn-ea"/>
              </a:rPr>
              <a:t>～</a:t>
            </a:r>
            <a:r>
              <a:rPr lang="en-US" altLang="zh-CN" sz="1600" kern="0" dirty="0">
                <a:solidFill>
                  <a:schemeClr val="tx1">
                    <a:lumMod val="85000"/>
                    <a:lumOff val="15000"/>
                  </a:schemeClr>
                </a:solidFill>
                <a:latin typeface="Arial" panose="020B0604020202020204" pitchFamily="34" charset="0"/>
                <a:sym typeface="+mn-ea"/>
              </a:rPr>
              <a:t>6 </a:t>
            </a:r>
            <a:r>
              <a:rPr lang="zh-CN" altLang="en-US" sz="1600" kern="0" dirty="0">
                <a:solidFill>
                  <a:schemeClr val="tx1">
                    <a:lumMod val="85000"/>
                    <a:lumOff val="15000"/>
                  </a:schemeClr>
                </a:solidFill>
                <a:latin typeface="Arial" panose="020B0604020202020204" pitchFamily="34" charset="0"/>
                <a:sym typeface="+mn-ea"/>
              </a:rPr>
              <a:t>分钟即可发生不可逆损伤。</a:t>
            </a:r>
            <a:endParaRPr lang="zh-CN" altLang="en-US" sz="1600" kern="0" dirty="0">
              <a:solidFill>
                <a:schemeClr val="tx1">
                  <a:lumMod val="85000"/>
                  <a:lumOff val="15000"/>
                </a:schemeClr>
              </a:solidFill>
              <a:latin typeface="Arial" panose="020B0604020202020204" pitchFamily="34" charset="0"/>
              <a:sym typeface="+mn-ea"/>
            </a:endParaRPr>
          </a:p>
        </p:txBody>
      </p:sp>
      <p:sp>
        <p:nvSpPr>
          <p:cNvPr id="20" name="椭圆 19"/>
          <p:cNvSpPr>
            <a:spLocks noChangeAspect="1"/>
          </p:cNvSpPr>
          <p:nvPr>
            <p:custDataLst>
              <p:tags r:id="rId9"/>
            </p:custDataLst>
          </p:nvPr>
        </p:nvSpPr>
        <p:spPr>
          <a:xfrm flipH="1">
            <a:off x="5295541" y="2082452"/>
            <a:ext cx="2224623" cy="2224623"/>
          </a:xfrm>
          <a:prstGeom prst="ellipse">
            <a:avLst/>
          </a:prstGeom>
          <a:noFill/>
          <a:ln>
            <a:solidFill>
              <a:schemeClr val="accent6">
                <a:alpha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1" name="矩形 30"/>
          <p:cNvSpPr/>
          <p:nvPr>
            <p:custDataLst>
              <p:tags r:id="rId10"/>
            </p:custDataLst>
          </p:nvPr>
        </p:nvSpPr>
        <p:spPr>
          <a:xfrm>
            <a:off x="7749540" y="1216660"/>
            <a:ext cx="2074545" cy="4368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p>
            <a:r>
              <a:rPr lang="en-US" altLang="zh-CN" sz="2000" b="1" kern="0" dirty="0">
                <a:solidFill>
                  <a:schemeClr val="accent6"/>
                </a:solidFill>
                <a:latin typeface="Arial" panose="020B0604020202020204" pitchFamily="34" charset="0"/>
              </a:rPr>
              <a:t>3. </a:t>
            </a:r>
            <a:r>
              <a:rPr lang="zh-CN" altLang="en-US" sz="2000" b="1" kern="0" dirty="0">
                <a:solidFill>
                  <a:schemeClr val="accent6"/>
                </a:solidFill>
                <a:latin typeface="Arial" panose="020B0604020202020204" pitchFamily="34" charset="0"/>
              </a:rPr>
              <a:t>伦理法律知识</a:t>
            </a:r>
            <a:endParaRPr lang="zh-CN" altLang="en-US" sz="2000" b="1" kern="0" dirty="0">
              <a:solidFill>
                <a:schemeClr val="accent6"/>
              </a:solidFill>
              <a:latin typeface="Arial" panose="020B0604020202020204" pitchFamily="34" charset="0"/>
            </a:endParaRPr>
          </a:p>
        </p:txBody>
      </p:sp>
      <p:sp>
        <p:nvSpPr>
          <p:cNvPr id="32" name="矩形 31"/>
          <p:cNvSpPr/>
          <p:nvPr>
            <p:custDataLst>
              <p:tags r:id="rId11"/>
            </p:custDataLst>
          </p:nvPr>
        </p:nvSpPr>
        <p:spPr>
          <a:xfrm>
            <a:off x="7749540" y="1725295"/>
            <a:ext cx="3968115" cy="30956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p>
            <a:pPr>
              <a:lnSpc>
                <a:spcPct val="150000"/>
              </a:lnSpc>
            </a:pPr>
            <a:r>
              <a:rPr lang="zh-CN" altLang="en-US" sz="1600" kern="0" dirty="0">
                <a:solidFill>
                  <a:schemeClr val="tx1">
                    <a:lumMod val="85000"/>
                    <a:lumOff val="15000"/>
                  </a:schemeClr>
                </a:solidFill>
                <a:latin typeface="Arial" panose="020B0604020202020204" pitchFamily="34" charset="0"/>
                <a:sym typeface="+mn-ea"/>
              </a:rPr>
              <a:t>（</a:t>
            </a:r>
            <a:r>
              <a:rPr lang="en-US" altLang="zh-CN" sz="1600" kern="0" dirty="0">
                <a:solidFill>
                  <a:schemeClr val="tx1">
                    <a:lumMod val="85000"/>
                    <a:lumOff val="15000"/>
                  </a:schemeClr>
                </a:solidFill>
                <a:latin typeface="Arial" panose="020B0604020202020204" pitchFamily="34" charset="0"/>
                <a:sym typeface="+mn-ea"/>
              </a:rPr>
              <a:t>1</a:t>
            </a:r>
            <a:r>
              <a:rPr lang="zh-CN" altLang="en-US" sz="1600" kern="0" dirty="0">
                <a:solidFill>
                  <a:schemeClr val="tx1">
                    <a:lumMod val="85000"/>
                    <a:lumOff val="15000"/>
                  </a:schemeClr>
                </a:solidFill>
                <a:latin typeface="Arial" panose="020B0604020202020204" pitchFamily="34" charset="0"/>
                <a:sym typeface="+mn-ea"/>
              </a:rPr>
              <a:t>）紧急避险与救助义务。</a:t>
            </a:r>
            <a:endParaRPr lang="zh-CN" altLang="en-US" sz="1600" kern="0" dirty="0">
              <a:solidFill>
                <a:schemeClr val="tx1">
                  <a:lumMod val="85000"/>
                  <a:lumOff val="15000"/>
                </a:schemeClr>
              </a:solidFill>
              <a:latin typeface="Arial" panose="020B0604020202020204" pitchFamily="34" charset="0"/>
              <a:sym typeface="+mn-ea"/>
            </a:endParaRPr>
          </a:p>
          <a:p>
            <a:pPr>
              <a:lnSpc>
                <a:spcPct val="150000"/>
              </a:lnSpc>
            </a:pPr>
            <a:r>
              <a:rPr lang="zh-CN" altLang="en-US" sz="1600" kern="0" dirty="0">
                <a:solidFill>
                  <a:schemeClr val="tx1">
                    <a:lumMod val="85000"/>
                    <a:lumOff val="15000"/>
                  </a:schemeClr>
                </a:solidFill>
                <a:latin typeface="Arial" panose="020B0604020202020204" pitchFamily="34" charset="0"/>
                <a:sym typeface="+mn-ea"/>
              </a:rPr>
              <a:t>在保障自身安全前提下，公民具有对心搏骤停患者实施救助的道德义务。</a:t>
            </a:r>
            <a:endParaRPr lang="zh-CN" altLang="en-US" sz="1600" kern="0" dirty="0">
              <a:solidFill>
                <a:schemeClr val="tx1">
                  <a:lumMod val="85000"/>
                  <a:lumOff val="15000"/>
                </a:schemeClr>
              </a:solidFill>
              <a:latin typeface="Arial" panose="020B0604020202020204" pitchFamily="34" charset="0"/>
              <a:sym typeface="+mn-ea"/>
            </a:endParaRPr>
          </a:p>
          <a:p>
            <a:pPr>
              <a:lnSpc>
                <a:spcPct val="150000"/>
              </a:lnSpc>
            </a:pPr>
            <a:r>
              <a:rPr lang="zh-CN" altLang="en-US" sz="1600" kern="0" dirty="0">
                <a:solidFill>
                  <a:schemeClr val="tx1">
                    <a:lumMod val="85000"/>
                    <a:lumOff val="15000"/>
                  </a:schemeClr>
                </a:solidFill>
                <a:latin typeface="Arial" panose="020B0604020202020204" pitchFamily="34" charset="0"/>
                <a:sym typeface="+mn-ea"/>
              </a:rPr>
              <a:t>（</a:t>
            </a:r>
            <a:r>
              <a:rPr lang="en-US" altLang="zh-CN" sz="1600" kern="0" dirty="0">
                <a:solidFill>
                  <a:schemeClr val="tx1">
                    <a:lumMod val="85000"/>
                    <a:lumOff val="15000"/>
                  </a:schemeClr>
                </a:solidFill>
                <a:latin typeface="Arial" panose="020B0604020202020204" pitchFamily="34" charset="0"/>
                <a:sym typeface="+mn-ea"/>
              </a:rPr>
              <a:t>2</a:t>
            </a:r>
            <a:r>
              <a:rPr lang="zh-CN" altLang="en-US" sz="1600" kern="0" dirty="0">
                <a:solidFill>
                  <a:schemeClr val="tx1">
                    <a:lumMod val="85000"/>
                    <a:lumOff val="15000"/>
                  </a:schemeClr>
                </a:solidFill>
                <a:latin typeface="Arial" panose="020B0604020202020204" pitchFamily="34" charset="0"/>
                <a:sym typeface="+mn-ea"/>
              </a:rPr>
              <a:t>）终止复苏的判定标准。</a:t>
            </a:r>
            <a:endParaRPr lang="zh-CN" altLang="en-US" sz="1600" kern="0" dirty="0">
              <a:solidFill>
                <a:schemeClr val="tx1">
                  <a:lumMod val="85000"/>
                  <a:lumOff val="15000"/>
                </a:schemeClr>
              </a:solidFill>
              <a:latin typeface="Arial" panose="020B0604020202020204" pitchFamily="34" charset="0"/>
              <a:sym typeface="+mn-ea"/>
            </a:endParaRPr>
          </a:p>
          <a:p>
            <a:pPr>
              <a:lnSpc>
                <a:spcPct val="150000"/>
              </a:lnSpc>
            </a:pPr>
            <a:r>
              <a:rPr lang="zh-CN" altLang="en-US" sz="1600" kern="0" dirty="0">
                <a:solidFill>
                  <a:schemeClr val="tx1">
                    <a:lumMod val="85000"/>
                    <a:lumOff val="15000"/>
                  </a:schemeClr>
                </a:solidFill>
                <a:latin typeface="Arial" panose="020B0604020202020204" pitchFamily="34" charset="0"/>
                <a:sym typeface="+mn-ea"/>
              </a:rPr>
              <a:t>终止复苏需严格遵循医学标准，如持续</a:t>
            </a:r>
            <a:r>
              <a:rPr lang="en-US" altLang="zh-CN" sz="1600" kern="0" dirty="0">
                <a:solidFill>
                  <a:schemeClr val="tx1">
                    <a:lumMod val="85000"/>
                    <a:lumOff val="15000"/>
                  </a:schemeClr>
                </a:solidFill>
                <a:latin typeface="Arial" panose="020B0604020202020204" pitchFamily="34" charset="0"/>
                <a:sym typeface="+mn-ea"/>
              </a:rPr>
              <a:t> CPR 30 </a:t>
            </a:r>
            <a:r>
              <a:rPr lang="zh-CN" altLang="en-US" sz="1600" kern="0" dirty="0">
                <a:solidFill>
                  <a:schemeClr val="tx1">
                    <a:lumMod val="85000"/>
                    <a:lumOff val="15000"/>
                  </a:schemeClr>
                </a:solidFill>
                <a:latin typeface="Arial" panose="020B0604020202020204" pitchFamily="34" charset="0"/>
                <a:sym typeface="+mn-ea"/>
              </a:rPr>
              <a:t>分钟以上仍无自主循环恢复，且未出现可除颤心律（心室颤动</a:t>
            </a:r>
            <a:r>
              <a:rPr lang="en-US" altLang="zh-CN" sz="1600" kern="0" dirty="0">
                <a:solidFill>
                  <a:schemeClr val="tx1">
                    <a:lumMod val="85000"/>
                    <a:lumOff val="15000"/>
                  </a:schemeClr>
                </a:solidFill>
                <a:latin typeface="Arial" panose="020B0604020202020204" pitchFamily="34" charset="0"/>
                <a:sym typeface="+mn-ea"/>
              </a:rPr>
              <a:t> / </a:t>
            </a:r>
            <a:r>
              <a:rPr lang="zh-CN" altLang="en-US" sz="1600" kern="0" dirty="0">
                <a:solidFill>
                  <a:schemeClr val="tx1">
                    <a:lumMod val="85000"/>
                    <a:lumOff val="15000"/>
                  </a:schemeClr>
                </a:solidFill>
                <a:latin typeface="Arial" panose="020B0604020202020204" pitchFamily="34" charset="0"/>
                <a:sym typeface="+mn-ea"/>
              </a:rPr>
              <a:t>无脉性室性心动速），经专业人员评估后可考虑终止。</a:t>
            </a:r>
            <a:endParaRPr lang="zh-CN" altLang="en-US" sz="1600" kern="0" dirty="0">
              <a:solidFill>
                <a:schemeClr val="tx1">
                  <a:lumMod val="85000"/>
                  <a:lumOff val="15000"/>
                </a:schemeClr>
              </a:solidFill>
              <a:latin typeface="Arial" panose="020B0604020202020204" pitchFamily="34" charset="0"/>
              <a:sym typeface="+mn-ea"/>
            </a:endParaRPr>
          </a:p>
        </p:txBody>
      </p:sp>
      <p:sp>
        <p:nvSpPr>
          <p:cNvPr id="7" name="椭圆 6"/>
          <p:cNvSpPr>
            <a:spLocks noChangeAspect="1"/>
          </p:cNvSpPr>
          <p:nvPr>
            <p:custDataLst>
              <p:tags r:id="rId12"/>
            </p:custDataLst>
          </p:nvPr>
        </p:nvSpPr>
        <p:spPr>
          <a:xfrm flipH="1">
            <a:off x="5452993" y="2240410"/>
            <a:ext cx="1909329" cy="1909329"/>
          </a:xfrm>
          <a:prstGeom prst="ellipse">
            <a:avLst/>
          </a:prstGeom>
          <a:solidFill>
            <a:schemeClr val="accent6">
              <a:alpha val="90000"/>
            </a:schemeClr>
          </a:solidFill>
          <a:ln>
            <a:noFill/>
          </a:ln>
          <a:effectLst>
            <a:outerShdw blurRad="50800" dist="38100" dir="13500000" algn="b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椭圆 21"/>
          <p:cNvSpPr/>
          <p:nvPr>
            <p:custDataLst>
              <p:tags r:id="rId13"/>
            </p:custDataLst>
          </p:nvPr>
        </p:nvSpPr>
        <p:spPr>
          <a:xfrm flipH="1">
            <a:off x="4667243" y="3158883"/>
            <a:ext cx="1705570" cy="1705569"/>
          </a:xfrm>
          <a:prstGeom prst="ellipse">
            <a:avLst/>
          </a:prstGeom>
          <a:noFill/>
          <a:ln>
            <a:solidFill>
              <a:schemeClr val="accent6">
                <a:lumMod val="50000"/>
                <a:lumOff val="50000"/>
                <a:alpha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29" name="直接箭头连接符 28"/>
          <p:cNvCxnSpPr/>
          <p:nvPr>
            <p:custDataLst>
              <p:tags r:id="rId14"/>
            </p:custDataLst>
          </p:nvPr>
        </p:nvCxnSpPr>
        <p:spPr>
          <a:xfrm flipH="1">
            <a:off x="4706102" y="4476540"/>
            <a:ext cx="347203" cy="319952"/>
          </a:xfrm>
          <a:prstGeom prst="straightConnector1">
            <a:avLst/>
          </a:prstGeom>
          <a:ln>
            <a:solidFill>
              <a:schemeClr val="accent6">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8" name="椭圆 7"/>
          <p:cNvSpPr/>
          <p:nvPr>
            <p:custDataLst>
              <p:tags r:id="rId15"/>
            </p:custDataLst>
          </p:nvPr>
        </p:nvSpPr>
        <p:spPr>
          <a:xfrm flipH="1">
            <a:off x="4860022" y="3350148"/>
            <a:ext cx="1319581" cy="1319581"/>
          </a:xfrm>
          <a:prstGeom prst="ellipse">
            <a:avLst/>
          </a:prstGeom>
          <a:solidFill>
            <a:schemeClr val="accent6">
              <a:lumMod val="50000"/>
              <a:lumOff val="50000"/>
              <a:alpha val="90000"/>
            </a:schemeClr>
          </a:solidFill>
          <a:ln>
            <a:noFill/>
          </a:ln>
          <a:effectLst>
            <a:outerShdw blurRad="50800" dist="38100" dir="13500000" algn="br"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2" name="椭圆 11"/>
          <p:cNvSpPr>
            <a:spLocks noChangeAspect="1"/>
          </p:cNvSpPr>
          <p:nvPr>
            <p:custDataLst>
              <p:tags r:id="rId16"/>
            </p:custDataLst>
          </p:nvPr>
        </p:nvSpPr>
        <p:spPr>
          <a:xfrm flipH="1">
            <a:off x="5156760" y="3646886"/>
            <a:ext cx="726274" cy="726274"/>
          </a:xfrm>
          <a:prstGeom prst="ellipse">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2400" b="1" dirty="0">
              <a:solidFill>
                <a:schemeClr val="accent6"/>
              </a:solidFill>
            </a:endParaRPr>
          </a:p>
        </p:txBody>
      </p:sp>
      <p:pic>
        <p:nvPicPr>
          <p:cNvPr id="26" name="图片 19" descr="343435383036303b343532343136343bcfeec4bfb7b6cea7"/>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376790" y="3866916"/>
            <a:ext cx="286103" cy="286103"/>
          </a:xfrm>
          <a:prstGeom prst="rect">
            <a:avLst/>
          </a:prstGeom>
        </p:spPr>
      </p:pic>
      <p:sp>
        <p:nvSpPr>
          <p:cNvPr id="13" name="椭圆 12"/>
          <p:cNvSpPr>
            <a:spLocks noChangeAspect="1"/>
          </p:cNvSpPr>
          <p:nvPr>
            <p:custDataLst>
              <p:tags r:id="rId20"/>
            </p:custDataLst>
          </p:nvPr>
        </p:nvSpPr>
        <p:spPr>
          <a:xfrm flipH="1">
            <a:off x="6044955" y="2831866"/>
            <a:ext cx="726274" cy="726274"/>
          </a:xfrm>
          <a:prstGeom prst="ellipse">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2400" b="1" dirty="0">
              <a:solidFill>
                <a:schemeClr val="accent6"/>
              </a:solidFill>
            </a:endParaRPr>
          </a:p>
        </p:txBody>
      </p:sp>
      <p:pic>
        <p:nvPicPr>
          <p:cNvPr id="24" name="图片 5" descr="343435383036303b343532343134393bcdb7c4d4b7e7b1a9"/>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6264985" y="3051896"/>
            <a:ext cx="286103" cy="286103"/>
          </a:xfrm>
          <a:prstGeom prst="rect">
            <a:avLst/>
          </a:prstGeom>
        </p:spPr>
      </p:pic>
      <p:sp>
        <p:nvSpPr>
          <p:cNvPr id="19" name="椭圆 18"/>
          <p:cNvSpPr/>
          <p:nvPr>
            <p:custDataLst>
              <p:tags r:id="rId24"/>
            </p:custDataLst>
          </p:nvPr>
        </p:nvSpPr>
        <p:spPr>
          <a:xfrm flipH="1">
            <a:off x="4559248" y="2605781"/>
            <a:ext cx="726274" cy="726274"/>
          </a:xfrm>
          <a:prstGeom prst="ellipse">
            <a:avLst/>
          </a:prstGeom>
          <a:solidFill>
            <a:schemeClr val="lt1">
              <a:lumMod val="88000"/>
              <a:lumOff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2400" b="1" dirty="0">
              <a:solidFill>
                <a:schemeClr val="accent6"/>
              </a:solidFill>
            </a:endParaRPr>
          </a:p>
        </p:txBody>
      </p:sp>
      <p:pic>
        <p:nvPicPr>
          <p:cNvPr id="30" name="图片 23" descr="333639373138363b343435303830323bb9a4d7f7d7f7b7e7"/>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779277" y="2825811"/>
            <a:ext cx="286104" cy="286104"/>
          </a:xfrm>
          <a:prstGeom prst="rect">
            <a:avLst/>
          </a:prstGeom>
        </p:spPr>
      </p:pic>
      <p:cxnSp>
        <p:nvCxnSpPr>
          <p:cNvPr id="23" name="直接连接符 22"/>
          <p:cNvCxnSpPr/>
          <p:nvPr>
            <p:custDataLst>
              <p:tags r:id="rId28"/>
            </p:custDataLst>
          </p:nvPr>
        </p:nvCxnSpPr>
        <p:spPr>
          <a:xfrm flipV="1">
            <a:off x="7104732" y="2240410"/>
            <a:ext cx="429967" cy="337110"/>
          </a:xfrm>
          <a:prstGeom prst="line">
            <a:avLst/>
          </a:prstGeom>
          <a:ln>
            <a:solidFill>
              <a:schemeClr val="accent6">
                <a:lumMod val="90000"/>
                <a:lumOff val="10000"/>
              </a:schemeClr>
            </a:solidFill>
            <a:tailEnd type="oval"/>
          </a:ln>
        </p:spPr>
        <p:style>
          <a:lnRef idx="1">
            <a:schemeClr val="accent1"/>
          </a:lnRef>
          <a:fillRef idx="0">
            <a:schemeClr val="accent1"/>
          </a:fillRef>
          <a:effectRef idx="0">
            <a:schemeClr val="accent1"/>
          </a:effectRef>
          <a:fontRef idx="minor">
            <a:schemeClr val="tx1"/>
          </a:fontRef>
        </p:style>
      </p:cxnSp>
    </p:spTree>
    <p:custDataLst>
      <p:tags r:id="rId29"/>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744345" y="443230"/>
            <a:ext cx="9777730" cy="441960"/>
          </a:xfrm>
        </p:spPr>
        <p:txBody>
          <a:bodyPr/>
          <a:p>
            <a:r>
              <a:rPr lang="zh-CN" altLang="en-US" sz="2800">
                <a:solidFill>
                  <a:schemeClr val="accent6">
                    <a:lumMod val="75000"/>
                  </a:schemeClr>
                </a:solidFill>
              </a:rPr>
              <a:t>（二）掌握技能</a:t>
            </a:r>
            <a:endParaRPr lang="en-US" altLang="en-US" sz="2800">
              <a:solidFill>
                <a:schemeClr val="accent6">
                  <a:lumMod val="75000"/>
                </a:schemeClr>
              </a:solidFill>
            </a:endParaRPr>
          </a:p>
        </p:txBody>
      </p:sp>
      <p:cxnSp>
        <p:nvCxnSpPr>
          <p:cNvPr id="25" name="直接连接符 24"/>
          <p:cNvCxnSpPr/>
          <p:nvPr>
            <p:custDataLst>
              <p:tags r:id="rId2"/>
            </p:custDataLst>
          </p:nvPr>
        </p:nvCxnSpPr>
        <p:spPr>
          <a:xfrm>
            <a:off x="3957293" y="2280841"/>
            <a:ext cx="0" cy="1150974"/>
          </a:xfrm>
          <a:prstGeom prst="line">
            <a:avLst/>
          </a:prstGeom>
          <a:ln w="9525">
            <a:gradFill>
              <a:gsLst>
                <a:gs pos="100000">
                  <a:schemeClr val="accent6">
                    <a:alpha val="0"/>
                  </a:schemeClr>
                </a:gs>
                <a:gs pos="0">
                  <a:schemeClr val="accent6">
                    <a:alpha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39" name="直接连接符 38"/>
          <p:cNvCxnSpPr/>
          <p:nvPr>
            <p:custDataLst>
              <p:tags r:id="rId3"/>
            </p:custDataLst>
          </p:nvPr>
        </p:nvCxnSpPr>
        <p:spPr>
          <a:xfrm>
            <a:off x="7660965" y="2280841"/>
            <a:ext cx="0" cy="1150974"/>
          </a:xfrm>
          <a:prstGeom prst="line">
            <a:avLst/>
          </a:prstGeom>
          <a:ln w="9525">
            <a:gradFill>
              <a:gsLst>
                <a:gs pos="100000">
                  <a:schemeClr val="accent6">
                    <a:alpha val="0"/>
                  </a:schemeClr>
                </a:gs>
                <a:gs pos="0">
                  <a:schemeClr val="accent6">
                    <a:alpha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18" name="任意多边形: 形状 8"/>
          <p:cNvSpPr/>
          <p:nvPr>
            <p:custDataLst>
              <p:tags r:id="rId4"/>
            </p:custDataLst>
          </p:nvPr>
        </p:nvSpPr>
        <p:spPr>
          <a:xfrm>
            <a:off x="4499656" y="971368"/>
            <a:ext cx="2618946" cy="2618946"/>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noFill/>
          <a:ln w="9525">
            <a:gradFill>
              <a:gsLst>
                <a:gs pos="70000">
                  <a:schemeClr val="accent6">
                    <a:alpha val="0"/>
                  </a:schemeClr>
                </a:gs>
                <a:gs pos="33000">
                  <a:schemeClr val="accent6">
                    <a:alpha val="30000"/>
                  </a:schemeClr>
                </a:gs>
              </a:gsLst>
              <a:lin ang="18900000" scaled="1"/>
            </a:gradFill>
          </a:ln>
          <a:scene3d>
            <a:camera prst="isometricTop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9" name="椭圆 18"/>
          <p:cNvSpPr/>
          <p:nvPr>
            <p:custDataLst>
              <p:tags r:id="rId5"/>
            </p:custDataLst>
          </p:nvPr>
        </p:nvSpPr>
        <p:spPr>
          <a:xfrm>
            <a:off x="3843372" y="2173731"/>
            <a:ext cx="222889" cy="222889"/>
          </a:xfrm>
          <a:prstGeom prst="ellipse">
            <a:avLst/>
          </a:prstGeom>
          <a:gradFill>
            <a:gsLst>
              <a:gs pos="3000">
                <a:schemeClr val="accent6">
                  <a:alpha val="0"/>
                </a:schemeClr>
              </a:gs>
              <a:gs pos="100000">
                <a:schemeClr val="accent6">
                  <a:alpha val="57000"/>
                </a:schemeClr>
              </a:gs>
            </a:gsLst>
            <a:path path="circle">
              <a:fillToRect l="50000" t="50000" r="50000" b="50000"/>
            </a:path>
            <a:tileRect/>
          </a:gradFill>
          <a:ln>
            <a:noFill/>
          </a:ln>
          <a:effectLst>
            <a:outerShdw blurRad="50800" dist="50800" dir="5400000" algn="ctr" rotWithShape="0">
              <a:schemeClr val="accent6">
                <a:alpha val="59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任意多边形: 形状 8"/>
          <p:cNvSpPr/>
          <p:nvPr>
            <p:custDataLst>
              <p:tags r:id="rId6"/>
            </p:custDataLst>
          </p:nvPr>
        </p:nvSpPr>
        <p:spPr>
          <a:xfrm>
            <a:off x="4872995" y="1372569"/>
            <a:ext cx="1853693" cy="1853693"/>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solidFill>
            <a:schemeClr val="accent6">
              <a:alpha val="10000"/>
            </a:schemeClr>
          </a:solidFill>
          <a:ln>
            <a:noFill/>
          </a:ln>
          <a:effectLst>
            <a:outerShdw blurRad="228600" sx="102000" sy="102000" algn="ctr" rotWithShape="0">
              <a:schemeClr val="accent6">
                <a:alpha val="25000"/>
              </a:schemeClr>
            </a:outerShdw>
          </a:effectLst>
          <a:scene3d>
            <a:camera prst="isometricTop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任意多边形: 形状 8"/>
          <p:cNvSpPr/>
          <p:nvPr>
            <p:custDataLst>
              <p:tags r:id="rId7"/>
            </p:custDataLst>
          </p:nvPr>
        </p:nvSpPr>
        <p:spPr>
          <a:xfrm>
            <a:off x="5017873" y="1791104"/>
            <a:ext cx="911987" cy="911987"/>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solidFill>
            <a:schemeClr val="bg2"/>
          </a:solidFill>
          <a:ln>
            <a:noFill/>
          </a:ln>
          <a:scene3d>
            <a:camera prst="isometricLeftDown"/>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任意多边形: 形状 8"/>
          <p:cNvSpPr/>
          <p:nvPr>
            <p:custDataLst>
              <p:tags r:id="rId8"/>
            </p:custDataLst>
          </p:nvPr>
        </p:nvSpPr>
        <p:spPr>
          <a:xfrm>
            <a:off x="4339919" y="1402287"/>
            <a:ext cx="911987" cy="911987"/>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solidFill>
            <a:schemeClr val="bg2"/>
          </a:solidFill>
          <a:ln>
            <a:noFill/>
          </a:ln>
          <a:scene3d>
            <a:camera prst="isometricLeftDown"/>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任意多边形: 形状 3"/>
          <p:cNvSpPr/>
          <p:nvPr>
            <p:custDataLst>
              <p:tags r:id="rId9"/>
            </p:custDataLst>
          </p:nvPr>
        </p:nvSpPr>
        <p:spPr>
          <a:xfrm>
            <a:off x="4676110" y="805440"/>
            <a:ext cx="911987" cy="911987"/>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36000">
                <a:schemeClr val="accent6">
                  <a:lumMod val="60000"/>
                  <a:lumOff val="40000"/>
                  <a:alpha val="100000"/>
                </a:schemeClr>
              </a:gs>
              <a:gs pos="100000">
                <a:schemeClr val="accent6">
                  <a:lumMod val="40000"/>
                  <a:lumOff val="60000"/>
                  <a:alpha val="100000"/>
                </a:schemeClr>
              </a:gs>
            </a:gsLst>
            <a:lin ang="13500000" scaled="0"/>
          </a:gradFill>
          <a:ln>
            <a:noFill/>
          </a:ln>
          <a:scene3d>
            <a:camera prst="isometricTopUp"/>
            <a:lightRig rig="threePt" dir="t"/>
          </a:scene3d>
        </p:spPr>
        <p:style>
          <a:lnRef idx="2">
            <a:schemeClr val="accent1">
              <a:lumMod val="75000"/>
            </a:schemeClr>
          </a:lnRef>
          <a:fillRef idx="1">
            <a:schemeClr val="accent1"/>
          </a:fillRef>
          <a:effectRef idx="0">
            <a:srgbClr val="FFFFFF"/>
          </a:effectRef>
          <a:fontRef idx="minor">
            <a:schemeClr val="lt1"/>
          </a:fontRef>
        </p:style>
        <p:txBody>
          <a:bodyPr vert="eaVert" wrap="none" rtlCol="0" anchor="ctr"/>
          <a:p>
            <a:pPr algn="ctr"/>
            <a:endParaRPr lang="en-US" altLang="zh-CN" b="1">
              <a:solidFill>
                <a:schemeClr val="lt1"/>
              </a:solidFill>
            </a:endParaRPr>
          </a:p>
        </p:txBody>
      </p:sp>
      <p:sp>
        <p:nvSpPr>
          <p:cNvPr id="17" name="任意多边形: 形状 8"/>
          <p:cNvSpPr/>
          <p:nvPr>
            <p:custDataLst>
              <p:tags r:id="rId10"/>
            </p:custDataLst>
          </p:nvPr>
        </p:nvSpPr>
        <p:spPr>
          <a:xfrm>
            <a:off x="6031399" y="809774"/>
            <a:ext cx="911987" cy="911987"/>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57000">
                <a:schemeClr val="accent6">
                  <a:alpha val="100000"/>
                </a:schemeClr>
              </a:gs>
              <a:gs pos="100000">
                <a:schemeClr val="accent6">
                  <a:lumMod val="60000"/>
                  <a:lumOff val="40000"/>
                  <a:alpha val="100000"/>
                </a:schemeClr>
              </a:gs>
            </a:gsLst>
            <a:lin ang="13500000" scaled="0"/>
          </a:gradFill>
          <a:ln>
            <a:noFill/>
          </a:ln>
          <a:scene3d>
            <a:camera prst="isometricTopUp"/>
            <a:lightRig rig="threePt" dir="t"/>
          </a:scene3d>
        </p:spPr>
        <p:style>
          <a:lnRef idx="2">
            <a:schemeClr val="accent1">
              <a:lumMod val="75000"/>
            </a:schemeClr>
          </a:lnRef>
          <a:fillRef idx="1">
            <a:schemeClr val="accent1"/>
          </a:fillRef>
          <a:effectRef idx="0">
            <a:srgbClr val="FFFFFF"/>
          </a:effectRef>
          <a:fontRef idx="minor">
            <a:schemeClr val="lt1"/>
          </a:fontRef>
        </p:style>
        <p:txBody>
          <a:bodyPr vert="eaVert" rtlCol="0" anchor="ctr"/>
          <a:p>
            <a:pPr algn="ctr"/>
            <a:endParaRPr lang="en-US" altLang="zh-CN" b="1">
              <a:solidFill>
                <a:schemeClr val="lt1"/>
              </a:solidFill>
            </a:endParaRPr>
          </a:p>
        </p:txBody>
      </p:sp>
      <p:sp>
        <p:nvSpPr>
          <p:cNvPr id="20" name="任意多边形: 形状 8"/>
          <p:cNvSpPr/>
          <p:nvPr>
            <p:custDataLst>
              <p:tags r:id="rId11"/>
            </p:custDataLst>
          </p:nvPr>
        </p:nvSpPr>
        <p:spPr>
          <a:xfrm>
            <a:off x="5702018" y="1783675"/>
            <a:ext cx="911987" cy="911987"/>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solidFill>
            <a:schemeClr val="bg2"/>
          </a:solidFill>
          <a:ln>
            <a:noFill/>
          </a:ln>
          <a:scene3d>
            <a:camera prst="isometricRight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1" name="任意多边形: 形状 8"/>
          <p:cNvSpPr/>
          <p:nvPr>
            <p:custDataLst>
              <p:tags r:id="rId12"/>
            </p:custDataLst>
          </p:nvPr>
        </p:nvSpPr>
        <p:spPr>
          <a:xfrm>
            <a:off x="6381210" y="1389285"/>
            <a:ext cx="911987" cy="911987"/>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solidFill>
            <a:schemeClr val="bg2"/>
          </a:solidFill>
          <a:ln>
            <a:noFill/>
          </a:ln>
          <a:scene3d>
            <a:camera prst="isometricRight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2" name="椭圆 21"/>
          <p:cNvSpPr>
            <a:spLocks noChangeAspect="1"/>
          </p:cNvSpPr>
          <p:nvPr>
            <p:custDataLst>
              <p:tags r:id="rId13"/>
            </p:custDataLst>
          </p:nvPr>
        </p:nvSpPr>
        <p:spPr>
          <a:xfrm>
            <a:off x="3919525" y="2249884"/>
            <a:ext cx="70201" cy="70201"/>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4"/>
            </p:custDataLst>
          </p:nvPr>
        </p:nvSpPr>
        <p:spPr>
          <a:xfrm>
            <a:off x="5696446" y="3226881"/>
            <a:ext cx="222889" cy="222889"/>
          </a:xfrm>
          <a:prstGeom prst="ellipse">
            <a:avLst/>
          </a:prstGeom>
          <a:gradFill>
            <a:gsLst>
              <a:gs pos="3000">
                <a:schemeClr val="accent6">
                  <a:alpha val="0"/>
                </a:schemeClr>
              </a:gs>
              <a:gs pos="100000">
                <a:schemeClr val="accent6">
                  <a:alpha val="57000"/>
                </a:schemeClr>
              </a:gs>
            </a:gsLst>
            <a:path path="circle">
              <a:fillToRect l="50000" t="50000" r="50000" b="50000"/>
            </a:path>
            <a:tileRect/>
          </a:gradFill>
          <a:ln>
            <a:noFill/>
          </a:ln>
          <a:effectLst>
            <a:outerShdw blurRad="50800" dist="50800" dir="5400000" algn="ctr" rotWithShape="0">
              <a:schemeClr val="accent6">
                <a:alpha val="59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6" name="椭圆 25"/>
          <p:cNvSpPr>
            <a:spLocks noChangeAspect="1"/>
          </p:cNvSpPr>
          <p:nvPr>
            <p:custDataLst>
              <p:tags r:id="rId15"/>
            </p:custDataLst>
          </p:nvPr>
        </p:nvSpPr>
        <p:spPr>
          <a:xfrm>
            <a:off x="5772600" y="3303035"/>
            <a:ext cx="70201" cy="70201"/>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7" name="椭圆 26"/>
          <p:cNvSpPr/>
          <p:nvPr>
            <p:custDataLst>
              <p:tags r:id="rId16"/>
            </p:custDataLst>
          </p:nvPr>
        </p:nvSpPr>
        <p:spPr>
          <a:xfrm>
            <a:off x="7551997" y="2170635"/>
            <a:ext cx="222889" cy="222889"/>
          </a:xfrm>
          <a:prstGeom prst="ellipse">
            <a:avLst/>
          </a:prstGeom>
          <a:gradFill>
            <a:gsLst>
              <a:gs pos="3000">
                <a:schemeClr val="accent6">
                  <a:alpha val="0"/>
                </a:schemeClr>
              </a:gs>
              <a:gs pos="100000">
                <a:schemeClr val="accent6">
                  <a:alpha val="57000"/>
                </a:schemeClr>
              </a:gs>
            </a:gsLst>
            <a:path path="circle">
              <a:fillToRect l="50000" t="50000" r="50000" b="50000"/>
            </a:path>
            <a:tileRect/>
          </a:gradFill>
          <a:ln>
            <a:noFill/>
          </a:ln>
          <a:effectLst>
            <a:outerShdw blurRad="50800" dist="50800" dir="5400000" algn="ctr" rotWithShape="0">
              <a:schemeClr val="accent6">
                <a:alpha val="59000"/>
              </a:scheme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9" name="椭圆 28"/>
          <p:cNvSpPr>
            <a:spLocks noChangeAspect="1"/>
          </p:cNvSpPr>
          <p:nvPr>
            <p:custDataLst>
              <p:tags r:id="rId17"/>
            </p:custDataLst>
          </p:nvPr>
        </p:nvSpPr>
        <p:spPr>
          <a:xfrm>
            <a:off x="7628150" y="2246789"/>
            <a:ext cx="70201" cy="70201"/>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30" name="直接连接符 29"/>
          <p:cNvCxnSpPr/>
          <p:nvPr>
            <p:custDataLst>
              <p:tags r:id="rId18"/>
            </p:custDataLst>
          </p:nvPr>
        </p:nvCxnSpPr>
        <p:spPr>
          <a:xfrm>
            <a:off x="5807890" y="3337087"/>
            <a:ext cx="0" cy="1150974"/>
          </a:xfrm>
          <a:prstGeom prst="line">
            <a:avLst/>
          </a:prstGeom>
          <a:ln w="9525">
            <a:gradFill>
              <a:gsLst>
                <a:gs pos="100000">
                  <a:schemeClr val="accent6">
                    <a:alpha val="0"/>
                  </a:schemeClr>
                </a:gs>
                <a:gs pos="0">
                  <a:schemeClr val="accent6">
                    <a:alpha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32" name="标题"/>
          <p:cNvSpPr txBox="1"/>
          <p:nvPr>
            <p:custDataLst>
              <p:tags r:id="rId19"/>
            </p:custDataLst>
          </p:nvPr>
        </p:nvSpPr>
        <p:spPr>
          <a:xfrm>
            <a:off x="1239905" y="1743628"/>
            <a:ext cx="2339096" cy="364052"/>
          </a:xfrm>
          <a:prstGeom prst="rect">
            <a:avLst/>
          </a:prstGeom>
          <a:noFill/>
        </p:spPr>
        <p:txBody>
          <a:bodyPr wrap="square" lIns="0" tIns="0" rIns="0" bIns="0" rtlCol="0" anchor="b">
            <a:noAutofit/>
          </a:bodyPr>
          <a:p>
            <a:pPr algn="l"/>
            <a:r>
              <a:rPr lang="en-US" altLang="zh-CN" sz="2000" b="1" spc="300" dirty="0">
                <a:solidFill>
                  <a:schemeClr val="accent6"/>
                </a:solidFill>
                <a:latin typeface="+mn-ea"/>
              </a:rPr>
              <a:t>1. </a:t>
            </a:r>
            <a:r>
              <a:rPr lang="zh-CN" altLang="en-US" sz="2000" b="1" spc="300" dirty="0">
                <a:solidFill>
                  <a:schemeClr val="accent6"/>
                </a:solidFill>
                <a:latin typeface="+mn-ea"/>
              </a:rPr>
              <a:t>快速识别技术</a:t>
            </a:r>
            <a:endParaRPr lang="zh-CN" altLang="en-US" sz="2000" b="1" spc="300" dirty="0">
              <a:solidFill>
                <a:schemeClr val="accent6"/>
              </a:solidFill>
              <a:latin typeface="+mn-ea"/>
            </a:endParaRPr>
          </a:p>
        </p:txBody>
      </p:sp>
      <p:sp>
        <p:nvSpPr>
          <p:cNvPr id="33" name="正文"/>
          <p:cNvSpPr txBox="1"/>
          <p:nvPr>
            <p:custDataLst>
              <p:tags r:id="rId20"/>
            </p:custDataLst>
          </p:nvPr>
        </p:nvSpPr>
        <p:spPr>
          <a:xfrm>
            <a:off x="351790" y="2333625"/>
            <a:ext cx="3912870" cy="1039495"/>
          </a:xfrm>
          <a:prstGeom prst="rect">
            <a:avLst/>
          </a:prstGeom>
          <a:noFill/>
        </p:spPr>
        <p:txBody>
          <a:bodyPr wrap="square" lIns="0" tIns="0" rIns="0" bIns="0" rtlCol="0" anchor="t" anchorCtr="0">
            <a:noAutofit/>
          </a:bodyPr>
          <a:p>
            <a:pPr indent="0" algn="l" fontAlgn="auto">
              <a:lnSpc>
                <a:spcPct val="150000"/>
              </a:lnSpc>
            </a:pPr>
            <a:r>
              <a:rPr lang="zh-CN" altLang="en-US" sz="1600" b="1" kern="0" dirty="0">
                <a:ln>
                  <a:noFill/>
                  <a:prstDash val="sysDot"/>
                </a:ln>
                <a:solidFill>
                  <a:schemeClr val="tx1">
                    <a:lumMod val="85000"/>
                    <a:lumOff val="15000"/>
                  </a:schemeClr>
                </a:solidFill>
                <a:latin typeface="+mn-ea"/>
                <a:sym typeface="+mn-ea"/>
              </a:rPr>
              <a:t>（</a:t>
            </a:r>
            <a:r>
              <a:rPr lang="en-US" altLang="zh-CN" sz="1600" b="1" kern="0" dirty="0">
                <a:ln>
                  <a:noFill/>
                  <a:prstDash val="sysDot"/>
                </a:ln>
                <a:solidFill>
                  <a:schemeClr val="tx1">
                    <a:lumMod val="85000"/>
                    <a:lumOff val="15000"/>
                  </a:schemeClr>
                </a:solidFill>
                <a:latin typeface="+mn-ea"/>
                <a:sym typeface="+mn-ea"/>
              </a:rPr>
              <a:t>1</a:t>
            </a:r>
            <a:r>
              <a:rPr lang="zh-CN" altLang="en-US" sz="1600" b="1" kern="0" dirty="0">
                <a:ln>
                  <a:noFill/>
                  <a:prstDash val="sysDot"/>
                </a:ln>
                <a:solidFill>
                  <a:schemeClr val="tx1">
                    <a:lumMod val="85000"/>
                    <a:lumOff val="15000"/>
                  </a:schemeClr>
                </a:solidFill>
                <a:latin typeface="+mn-ea"/>
                <a:sym typeface="+mn-ea"/>
              </a:rPr>
              <a:t>）心搏骤停判断</a:t>
            </a:r>
            <a:r>
              <a:rPr lang="en-US" altLang="zh-CN" sz="1600" b="1" kern="0" dirty="0">
                <a:ln>
                  <a:noFill/>
                  <a:prstDash val="sysDot"/>
                </a:ln>
                <a:solidFill>
                  <a:schemeClr val="tx1">
                    <a:lumMod val="85000"/>
                    <a:lumOff val="15000"/>
                  </a:schemeClr>
                </a:solidFill>
                <a:latin typeface="+mn-ea"/>
                <a:sym typeface="+mn-ea"/>
              </a:rPr>
              <a:t>“</a:t>
            </a:r>
            <a:r>
              <a:rPr lang="zh-CN" altLang="en-US" sz="1600" b="1" kern="0" dirty="0">
                <a:ln>
                  <a:noFill/>
                  <a:prstDash val="sysDot"/>
                </a:ln>
                <a:solidFill>
                  <a:schemeClr val="tx1">
                    <a:lumMod val="85000"/>
                    <a:lumOff val="15000"/>
                  </a:schemeClr>
                </a:solidFill>
                <a:latin typeface="+mn-ea"/>
                <a:sym typeface="+mn-ea"/>
              </a:rPr>
              <a:t>三步骤</a:t>
            </a:r>
            <a:r>
              <a:rPr lang="en-US" altLang="zh-CN" sz="1600" b="1" kern="0" dirty="0">
                <a:ln>
                  <a:noFill/>
                  <a:prstDash val="sysDot"/>
                </a:ln>
                <a:solidFill>
                  <a:schemeClr val="tx1">
                    <a:lumMod val="85000"/>
                    <a:lumOff val="15000"/>
                  </a:schemeClr>
                </a:solidFill>
                <a:latin typeface="+mn-ea"/>
                <a:sym typeface="+mn-ea"/>
              </a:rPr>
              <a:t>”</a:t>
            </a:r>
            <a:r>
              <a:rPr lang="zh-CN" altLang="en-US" sz="1600" b="1" kern="0" dirty="0">
                <a:ln>
                  <a:noFill/>
                  <a:prstDash val="sysDot"/>
                </a:ln>
                <a:solidFill>
                  <a:schemeClr val="tx1">
                    <a:lumMod val="85000"/>
                    <a:lumOff val="15000"/>
                  </a:schemeClr>
                </a:solidFill>
                <a:latin typeface="+mn-ea"/>
                <a:sym typeface="+mn-ea"/>
              </a:rPr>
              <a:t>。</a:t>
            </a:r>
            <a:endParaRPr lang="zh-CN" altLang="en-US" sz="1600" b="1" kern="0" dirty="0">
              <a:ln>
                <a:noFill/>
                <a:prstDash val="sysDot"/>
              </a:ln>
              <a:solidFill>
                <a:schemeClr val="tx1">
                  <a:lumMod val="85000"/>
                  <a:lumOff val="15000"/>
                </a:schemeClr>
              </a:solidFill>
              <a:latin typeface="+mn-ea"/>
              <a:sym typeface="+mn-ea"/>
            </a:endParaRPr>
          </a:p>
          <a:p>
            <a:pPr indent="0" algn="l" fontAlgn="auto">
              <a:lnSpc>
                <a:spcPct val="150000"/>
              </a:lnSpc>
            </a:pPr>
            <a:r>
              <a:rPr lang="zh-CN" altLang="en-US" sz="1600" kern="0" dirty="0">
                <a:ln>
                  <a:noFill/>
                  <a:prstDash val="sysDot"/>
                </a:ln>
                <a:solidFill>
                  <a:schemeClr val="tx1">
                    <a:lumMod val="85000"/>
                    <a:lumOff val="15000"/>
                  </a:schemeClr>
                </a:solidFill>
                <a:latin typeface="+mn-ea"/>
                <a:sym typeface="+mn-ea"/>
              </a:rPr>
              <a:t>采用</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拍打双肩、呼唤双耳、观察呼吸</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三步骤快速判断：拍打患者双肩并大声呼唤，观察有无反应；同时扫视患者胸腹部，观察有无呼吸起伏，判断时间不超过</a:t>
            </a:r>
            <a:r>
              <a:rPr lang="en-US" altLang="zh-CN" sz="1600" kern="0" dirty="0">
                <a:ln>
                  <a:noFill/>
                  <a:prstDash val="sysDot"/>
                </a:ln>
                <a:solidFill>
                  <a:schemeClr val="tx1">
                    <a:lumMod val="85000"/>
                    <a:lumOff val="15000"/>
                  </a:schemeClr>
                </a:solidFill>
                <a:latin typeface="+mn-ea"/>
                <a:sym typeface="+mn-ea"/>
              </a:rPr>
              <a:t> 10 </a:t>
            </a:r>
            <a:r>
              <a:rPr lang="zh-CN" altLang="en-US" sz="1600" kern="0" dirty="0">
                <a:ln>
                  <a:noFill/>
                  <a:prstDash val="sysDot"/>
                </a:ln>
                <a:solidFill>
                  <a:schemeClr val="tx1">
                    <a:lumMod val="85000"/>
                    <a:lumOff val="15000"/>
                  </a:schemeClr>
                </a:solidFill>
                <a:latin typeface="+mn-ea"/>
                <a:sym typeface="+mn-ea"/>
              </a:rPr>
              <a:t>秒。</a:t>
            </a:r>
            <a:endParaRPr lang="zh-CN" altLang="en-US" sz="1600" kern="0" dirty="0">
              <a:ln>
                <a:noFill/>
                <a:prstDash val="sysDot"/>
              </a:ln>
              <a:solidFill>
                <a:schemeClr val="tx1">
                  <a:lumMod val="85000"/>
                  <a:lumOff val="15000"/>
                </a:schemeClr>
              </a:solidFill>
              <a:latin typeface="+mn-ea"/>
              <a:sym typeface="+mn-ea"/>
            </a:endParaRPr>
          </a:p>
          <a:p>
            <a:pPr indent="0" algn="l" fontAlgn="auto">
              <a:lnSpc>
                <a:spcPct val="150000"/>
              </a:lnSpc>
            </a:pPr>
            <a:r>
              <a:rPr lang="zh-CN" altLang="en-US" sz="1600" b="1" kern="0" dirty="0">
                <a:ln>
                  <a:noFill/>
                  <a:prstDash val="sysDot"/>
                </a:ln>
                <a:solidFill>
                  <a:schemeClr val="tx1">
                    <a:lumMod val="85000"/>
                    <a:lumOff val="15000"/>
                  </a:schemeClr>
                </a:solidFill>
                <a:latin typeface="+mn-ea"/>
                <a:sym typeface="+mn-ea"/>
              </a:rPr>
              <a:t>（</a:t>
            </a:r>
            <a:r>
              <a:rPr lang="en-US" altLang="zh-CN" sz="1600" b="1" kern="0" dirty="0">
                <a:ln>
                  <a:noFill/>
                  <a:prstDash val="sysDot"/>
                </a:ln>
                <a:solidFill>
                  <a:schemeClr val="tx1">
                    <a:lumMod val="85000"/>
                    <a:lumOff val="15000"/>
                  </a:schemeClr>
                </a:solidFill>
                <a:latin typeface="+mn-ea"/>
                <a:sym typeface="+mn-ea"/>
              </a:rPr>
              <a:t>2</a:t>
            </a:r>
            <a:r>
              <a:rPr lang="zh-CN" altLang="en-US" sz="1600" b="1" kern="0" dirty="0">
                <a:ln>
                  <a:noFill/>
                  <a:prstDash val="sysDot"/>
                </a:ln>
                <a:solidFill>
                  <a:schemeClr val="tx1">
                    <a:lumMod val="85000"/>
                    <a:lumOff val="15000"/>
                  </a:schemeClr>
                </a:solidFill>
                <a:latin typeface="+mn-ea"/>
                <a:sym typeface="+mn-ea"/>
              </a:rPr>
              <a:t>）呼吸异常的识别要点。</a:t>
            </a:r>
            <a:endParaRPr lang="zh-CN" altLang="en-US" sz="1600" b="1" kern="0" dirty="0">
              <a:ln>
                <a:noFill/>
                <a:prstDash val="sysDot"/>
              </a:ln>
              <a:solidFill>
                <a:schemeClr val="tx1">
                  <a:lumMod val="85000"/>
                  <a:lumOff val="15000"/>
                </a:schemeClr>
              </a:solidFill>
              <a:latin typeface="+mn-ea"/>
              <a:sym typeface="+mn-ea"/>
            </a:endParaRPr>
          </a:p>
          <a:p>
            <a:pPr indent="0" algn="l" fontAlgn="auto">
              <a:lnSpc>
                <a:spcPct val="150000"/>
              </a:lnSpc>
            </a:pPr>
            <a:r>
              <a:rPr lang="zh-CN" altLang="en-US" sz="1600" kern="0" dirty="0">
                <a:ln>
                  <a:noFill/>
                  <a:prstDash val="sysDot"/>
                </a:ln>
                <a:solidFill>
                  <a:schemeClr val="tx1">
                    <a:lumMod val="85000"/>
                    <a:lumOff val="15000"/>
                  </a:schemeClr>
                </a:solidFill>
                <a:latin typeface="+mn-ea"/>
                <a:sym typeface="+mn-ea"/>
              </a:rPr>
              <a:t>需区分正常呼吸与濒死叹息样呼吸，后者表现为缓慢、不规则的呼吸动作，是心搏骤停的重要识别标志。</a:t>
            </a:r>
            <a:endParaRPr lang="zh-CN" altLang="en-US" sz="1600" kern="0" dirty="0">
              <a:ln>
                <a:noFill/>
                <a:prstDash val="sysDot"/>
              </a:ln>
              <a:solidFill>
                <a:schemeClr val="tx1">
                  <a:lumMod val="85000"/>
                  <a:lumOff val="15000"/>
                </a:schemeClr>
              </a:solidFill>
              <a:latin typeface="+mn-ea"/>
              <a:sym typeface="+mn-ea"/>
            </a:endParaRPr>
          </a:p>
        </p:txBody>
      </p:sp>
      <p:sp>
        <p:nvSpPr>
          <p:cNvPr id="34" name="标题"/>
          <p:cNvSpPr txBox="1"/>
          <p:nvPr>
            <p:custDataLst>
              <p:tags r:id="rId21"/>
            </p:custDataLst>
          </p:nvPr>
        </p:nvSpPr>
        <p:spPr>
          <a:xfrm>
            <a:off x="4663108" y="4051570"/>
            <a:ext cx="2339096" cy="364052"/>
          </a:xfrm>
          <a:prstGeom prst="rect">
            <a:avLst/>
          </a:prstGeom>
          <a:noFill/>
        </p:spPr>
        <p:txBody>
          <a:bodyPr wrap="square" lIns="0" tIns="0" rIns="0" bIns="0" rtlCol="0" anchor="b">
            <a:noAutofit/>
          </a:bodyPr>
          <a:p>
            <a:pPr algn="ctr"/>
            <a:r>
              <a:rPr lang="en-US" altLang="zh-CN" sz="2000" b="1" spc="300" dirty="0">
                <a:solidFill>
                  <a:schemeClr val="accent6"/>
                </a:solidFill>
                <a:latin typeface="+mn-ea"/>
              </a:rPr>
              <a:t>2. </a:t>
            </a:r>
            <a:r>
              <a:rPr lang="zh-CN" altLang="en-US" sz="2000" b="1" spc="300" dirty="0">
                <a:solidFill>
                  <a:schemeClr val="accent6"/>
                </a:solidFill>
                <a:latin typeface="+mn-ea"/>
              </a:rPr>
              <a:t>核心操作规范</a:t>
            </a:r>
            <a:endParaRPr lang="zh-CN" altLang="en-US" sz="2000" b="1" spc="300" dirty="0">
              <a:solidFill>
                <a:schemeClr val="accent6"/>
              </a:solidFill>
              <a:latin typeface="+mn-ea"/>
            </a:endParaRPr>
          </a:p>
        </p:txBody>
      </p:sp>
      <p:sp>
        <p:nvSpPr>
          <p:cNvPr id="35" name="正文"/>
          <p:cNvSpPr txBox="1"/>
          <p:nvPr>
            <p:custDataLst>
              <p:tags r:id="rId22"/>
            </p:custDataLst>
          </p:nvPr>
        </p:nvSpPr>
        <p:spPr>
          <a:xfrm>
            <a:off x="4669155" y="4495165"/>
            <a:ext cx="4323715" cy="2211070"/>
          </a:xfrm>
          <a:prstGeom prst="rect">
            <a:avLst/>
          </a:prstGeom>
          <a:noFill/>
        </p:spPr>
        <p:txBody>
          <a:bodyPr wrap="square" lIns="0" tIns="0" rIns="0" bIns="0" rtlCol="0" anchor="t" anchorCtr="0">
            <a:noAutofit/>
          </a:bodyPr>
          <a:p>
            <a:pPr indent="0" algn="l" fontAlgn="auto">
              <a:lnSpc>
                <a:spcPct val="150000"/>
              </a:lnSpc>
            </a:pPr>
            <a:r>
              <a:rPr lang="zh-CN" altLang="en-US" sz="1600" b="1" kern="0" dirty="0">
                <a:ln>
                  <a:noFill/>
                  <a:prstDash val="sysDot"/>
                </a:ln>
                <a:solidFill>
                  <a:schemeClr val="tx1">
                    <a:lumMod val="85000"/>
                    <a:lumOff val="15000"/>
                  </a:schemeClr>
                </a:solidFill>
                <a:latin typeface="+mn-ea"/>
                <a:sym typeface="+mn-ea"/>
              </a:rPr>
              <a:t>（</a:t>
            </a:r>
            <a:r>
              <a:rPr lang="en-US" altLang="zh-CN" sz="1600" b="1" kern="0" dirty="0">
                <a:ln>
                  <a:noFill/>
                  <a:prstDash val="sysDot"/>
                </a:ln>
                <a:solidFill>
                  <a:schemeClr val="tx1">
                    <a:lumMod val="85000"/>
                    <a:lumOff val="15000"/>
                  </a:schemeClr>
                </a:solidFill>
                <a:latin typeface="+mn-ea"/>
                <a:sym typeface="+mn-ea"/>
              </a:rPr>
              <a:t>1</a:t>
            </a:r>
            <a:r>
              <a:rPr lang="zh-CN" altLang="en-US" sz="1600" b="1" kern="0" dirty="0">
                <a:ln>
                  <a:noFill/>
                  <a:prstDash val="sysDot"/>
                </a:ln>
                <a:solidFill>
                  <a:schemeClr val="tx1">
                    <a:lumMod val="85000"/>
                    <a:lumOff val="15000"/>
                  </a:schemeClr>
                </a:solidFill>
                <a:latin typeface="+mn-ea"/>
                <a:sym typeface="+mn-ea"/>
              </a:rPr>
              <a:t>）高质量胸外按压（深度、频率）。</a:t>
            </a:r>
            <a:endParaRPr lang="zh-CN" altLang="en-US" sz="1600" b="1" kern="0" dirty="0">
              <a:ln>
                <a:noFill/>
                <a:prstDash val="sysDot"/>
              </a:ln>
              <a:solidFill>
                <a:schemeClr val="tx1">
                  <a:lumMod val="85000"/>
                  <a:lumOff val="15000"/>
                </a:schemeClr>
              </a:solidFill>
              <a:latin typeface="+mn-ea"/>
              <a:sym typeface="+mn-ea"/>
            </a:endParaRPr>
          </a:p>
          <a:p>
            <a:pPr indent="0" algn="l" fontAlgn="auto">
              <a:lnSpc>
                <a:spcPct val="150000"/>
              </a:lnSpc>
            </a:pPr>
            <a:r>
              <a:rPr lang="zh-CN" altLang="en-US" sz="1600" kern="0" dirty="0">
                <a:ln>
                  <a:noFill/>
                  <a:prstDash val="sysDot"/>
                </a:ln>
                <a:solidFill>
                  <a:schemeClr val="tx1">
                    <a:lumMod val="85000"/>
                    <a:lumOff val="15000"/>
                  </a:schemeClr>
                </a:solidFill>
                <a:latin typeface="+mn-ea"/>
                <a:sym typeface="+mn-ea"/>
              </a:rPr>
              <a:t>胸外按压需使胸骨下陷</a:t>
            </a:r>
            <a:r>
              <a:rPr lang="en-US" altLang="zh-CN" sz="1600" kern="0" dirty="0">
                <a:ln>
                  <a:noFill/>
                  <a:prstDash val="sysDot"/>
                </a:ln>
                <a:solidFill>
                  <a:schemeClr val="tx1">
                    <a:lumMod val="85000"/>
                    <a:lumOff val="15000"/>
                  </a:schemeClr>
                </a:solidFill>
                <a:latin typeface="+mn-ea"/>
                <a:sym typeface="+mn-ea"/>
              </a:rPr>
              <a:t> 5</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6 </a:t>
            </a:r>
            <a:r>
              <a:rPr lang="zh-CN" altLang="en-US" sz="1600" kern="0" dirty="0">
                <a:ln>
                  <a:noFill/>
                  <a:prstDash val="sysDot"/>
                </a:ln>
                <a:solidFill>
                  <a:schemeClr val="tx1">
                    <a:lumMod val="85000"/>
                    <a:lumOff val="15000"/>
                  </a:schemeClr>
                </a:solidFill>
                <a:latin typeface="+mn-ea"/>
                <a:sym typeface="+mn-ea"/>
              </a:rPr>
              <a:t>厘米，频率保持在</a:t>
            </a:r>
            <a:r>
              <a:rPr lang="en-US" altLang="zh-CN" sz="1600" kern="0" dirty="0">
                <a:ln>
                  <a:noFill/>
                  <a:prstDash val="sysDot"/>
                </a:ln>
                <a:solidFill>
                  <a:schemeClr val="tx1">
                    <a:lumMod val="85000"/>
                    <a:lumOff val="15000"/>
                  </a:schemeClr>
                </a:solidFill>
                <a:latin typeface="+mn-ea"/>
                <a:sym typeface="+mn-ea"/>
              </a:rPr>
              <a:t> 100</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120 </a:t>
            </a:r>
            <a:r>
              <a:rPr lang="zh-CN" altLang="en-US" sz="1600" kern="0" dirty="0">
                <a:ln>
                  <a:noFill/>
                  <a:prstDash val="sysDot"/>
                </a:ln>
                <a:solidFill>
                  <a:schemeClr val="tx1">
                    <a:lumMod val="85000"/>
                    <a:lumOff val="15000"/>
                  </a:schemeClr>
                </a:solidFill>
                <a:latin typeface="+mn-ea"/>
                <a:sym typeface="+mn-ea"/>
              </a:rPr>
              <a:t>次</a:t>
            </a:r>
            <a:r>
              <a:rPr lang="en-US" altLang="zh-CN" sz="1600" kern="0" dirty="0">
                <a:ln>
                  <a:noFill/>
                  <a:prstDash val="sysDot"/>
                </a:ln>
                <a:solidFill>
                  <a:schemeClr val="tx1">
                    <a:lumMod val="85000"/>
                    <a:lumOff val="15000"/>
                  </a:schemeClr>
                </a:solidFill>
                <a:latin typeface="+mn-ea"/>
                <a:sym typeface="+mn-ea"/>
              </a:rPr>
              <a:t> / </a:t>
            </a:r>
            <a:r>
              <a:rPr lang="zh-CN" altLang="en-US" sz="1600" kern="0" dirty="0">
                <a:ln>
                  <a:noFill/>
                  <a:prstDash val="sysDot"/>
                </a:ln>
                <a:solidFill>
                  <a:schemeClr val="tx1">
                    <a:lumMod val="85000"/>
                    <a:lumOff val="15000"/>
                  </a:schemeClr>
                </a:solidFill>
                <a:latin typeface="+mn-ea"/>
                <a:sym typeface="+mn-ea"/>
              </a:rPr>
              <a:t>分钟。</a:t>
            </a:r>
            <a:endParaRPr lang="zh-CN" altLang="en-US" sz="1600" kern="0" dirty="0">
              <a:ln>
                <a:noFill/>
                <a:prstDash val="sysDot"/>
              </a:ln>
              <a:solidFill>
                <a:schemeClr val="tx1">
                  <a:lumMod val="85000"/>
                  <a:lumOff val="15000"/>
                </a:schemeClr>
              </a:solidFill>
              <a:latin typeface="+mn-ea"/>
              <a:sym typeface="+mn-ea"/>
            </a:endParaRPr>
          </a:p>
          <a:p>
            <a:pPr indent="0" algn="l" fontAlgn="auto">
              <a:lnSpc>
                <a:spcPct val="150000"/>
              </a:lnSpc>
            </a:pPr>
            <a:r>
              <a:rPr lang="zh-CN" altLang="en-US" sz="1600" b="1" kern="0" dirty="0">
                <a:ln>
                  <a:noFill/>
                  <a:prstDash val="sysDot"/>
                </a:ln>
                <a:solidFill>
                  <a:schemeClr val="tx1">
                    <a:lumMod val="85000"/>
                    <a:lumOff val="15000"/>
                  </a:schemeClr>
                </a:solidFill>
                <a:latin typeface="+mn-ea"/>
                <a:sym typeface="+mn-ea"/>
              </a:rPr>
              <a:t>（</a:t>
            </a:r>
            <a:r>
              <a:rPr lang="en-US" altLang="zh-CN" sz="1600" b="1" kern="0" dirty="0">
                <a:ln>
                  <a:noFill/>
                  <a:prstDash val="sysDot"/>
                </a:ln>
                <a:solidFill>
                  <a:schemeClr val="tx1">
                    <a:lumMod val="85000"/>
                    <a:lumOff val="15000"/>
                  </a:schemeClr>
                </a:solidFill>
                <a:latin typeface="+mn-ea"/>
                <a:sym typeface="+mn-ea"/>
              </a:rPr>
              <a:t>2</a:t>
            </a:r>
            <a:r>
              <a:rPr lang="zh-CN" altLang="en-US" sz="1600" b="1" kern="0" dirty="0">
                <a:ln>
                  <a:noFill/>
                  <a:prstDash val="sysDot"/>
                </a:ln>
                <a:solidFill>
                  <a:schemeClr val="tx1">
                    <a:lumMod val="85000"/>
                    <a:lumOff val="15000"/>
                  </a:schemeClr>
                </a:solidFill>
                <a:latin typeface="+mn-ea"/>
                <a:sym typeface="+mn-ea"/>
              </a:rPr>
              <a:t>）人工呼吸与按压通气比。</a:t>
            </a:r>
            <a:endParaRPr lang="zh-CN" altLang="en-US" sz="1600" b="1" kern="0" dirty="0">
              <a:ln>
                <a:noFill/>
                <a:prstDash val="sysDot"/>
              </a:ln>
              <a:solidFill>
                <a:schemeClr val="tx1">
                  <a:lumMod val="85000"/>
                  <a:lumOff val="15000"/>
                </a:schemeClr>
              </a:solidFill>
              <a:latin typeface="+mn-ea"/>
              <a:sym typeface="+mn-ea"/>
            </a:endParaRPr>
          </a:p>
          <a:p>
            <a:pPr indent="0" algn="l" fontAlgn="auto">
              <a:lnSpc>
                <a:spcPct val="150000"/>
              </a:lnSpc>
            </a:pPr>
            <a:r>
              <a:rPr lang="zh-CN" altLang="en-US" sz="1600" kern="0" dirty="0">
                <a:ln>
                  <a:noFill/>
                  <a:prstDash val="sysDot"/>
                </a:ln>
                <a:solidFill>
                  <a:schemeClr val="tx1">
                    <a:lumMod val="85000"/>
                    <a:lumOff val="15000"/>
                  </a:schemeClr>
                </a:solidFill>
                <a:latin typeface="+mn-ea"/>
                <a:sym typeface="+mn-ea"/>
              </a:rPr>
              <a:t>单人复苏时按压通气比为</a:t>
            </a:r>
            <a:r>
              <a:rPr lang="en-US" altLang="zh-CN" sz="1600" kern="0" dirty="0">
                <a:ln>
                  <a:noFill/>
                  <a:prstDash val="sysDot"/>
                </a:ln>
                <a:solidFill>
                  <a:schemeClr val="tx1">
                    <a:lumMod val="85000"/>
                    <a:lumOff val="15000"/>
                  </a:schemeClr>
                </a:solidFill>
                <a:latin typeface="+mn-ea"/>
                <a:sym typeface="+mn-ea"/>
              </a:rPr>
              <a:t> 30∶2</a:t>
            </a:r>
            <a:r>
              <a:rPr lang="zh-CN" altLang="en-US" sz="1600" kern="0" dirty="0">
                <a:ln>
                  <a:noFill/>
                  <a:prstDash val="sysDot"/>
                </a:ln>
                <a:solidFill>
                  <a:schemeClr val="tx1">
                    <a:lumMod val="85000"/>
                    <a:lumOff val="15000"/>
                  </a:schemeClr>
                </a:solidFill>
                <a:latin typeface="+mn-ea"/>
                <a:sym typeface="+mn-ea"/>
              </a:rPr>
              <a:t>，双人复苏若已建立高级气道，按压与通气可同时进行。</a:t>
            </a:r>
            <a:endParaRPr lang="zh-CN" altLang="en-US" sz="1600" kern="0" dirty="0">
              <a:ln>
                <a:noFill/>
                <a:prstDash val="sysDot"/>
              </a:ln>
              <a:solidFill>
                <a:schemeClr val="tx1">
                  <a:lumMod val="85000"/>
                  <a:lumOff val="15000"/>
                </a:schemeClr>
              </a:solidFill>
              <a:latin typeface="+mn-ea"/>
              <a:sym typeface="+mn-ea"/>
            </a:endParaRPr>
          </a:p>
        </p:txBody>
      </p:sp>
      <p:sp>
        <p:nvSpPr>
          <p:cNvPr id="36" name="标题"/>
          <p:cNvSpPr txBox="1"/>
          <p:nvPr>
            <p:custDataLst>
              <p:tags r:id="rId23"/>
            </p:custDataLst>
          </p:nvPr>
        </p:nvSpPr>
        <p:spPr>
          <a:xfrm>
            <a:off x="8053070" y="2107565"/>
            <a:ext cx="2734310" cy="363855"/>
          </a:xfrm>
          <a:prstGeom prst="rect">
            <a:avLst/>
          </a:prstGeom>
          <a:noFill/>
        </p:spPr>
        <p:txBody>
          <a:bodyPr wrap="square" lIns="0" tIns="0" rIns="0" bIns="0" rtlCol="0" anchor="b">
            <a:noAutofit/>
          </a:bodyPr>
          <a:p>
            <a:pPr algn="l"/>
            <a:r>
              <a:rPr lang="en-US" altLang="zh-CN" sz="2000" b="1" spc="300" dirty="0">
                <a:solidFill>
                  <a:schemeClr val="accent6"/>
                </a:solidFill>
                <a:latin typeface="+mn-ea"/>
              </a:rPr>
              <a:t>3. AED </a:t>
            </a:r>
            <a:r>
              <a:rPr lang="zh-CN" altLang="en-US" sz="2000" b="1" spc="300" dirty="0">
                <a:solidFill>
                  <a:schemeClr val="accent6"/>
                </a:solidFill>
                <a:latin typeface="+mn-ea"/>
              </a:rPr>
              <a:t>使用流程</a:t>
            </a:r>
            <a:endParaRPr lang="zh-CN" altLang="en-US" sz="2000" b="1" spc="300" dirty="0">
              <a:solidFill>
                <a:schemeClr val="accent6"/>
              </a:solidFill>
              <a:latin typeface="+mn-ea"/>
            </a:endParaRPr>
          </a:p>
        </p:txBody>
      </p:sp>
      <p:sp>
        <p:nvSpPr>
          <p:cNvPr id="37" name="正文"/>
          <p:cNvSpPr txBox="1"/>
          <p:nvPr>
            <p:custDataLst>
              <p:tags r:id="rId24"/>
            </p:custDataLst>
          </p:nvPr>
        </p:nvSpPr>
        <p:spPr>
          <a:xfrm>
            <a:off x="8051800" y="2550795"/>
            <a:ext cx="3796665" cy="1039495"/>
          </a:xfrm>
          <a:prstGeom prst="rect">
            <a:avLst/>
          </a:prstGeom>
          <a:noFill/>
        </p:spPr>
        <p:txBody>
          <a:bodyPr wrap="square" lIns="0" tIns="0" rIns="0" bIns="0" rtlCol="0" anchor="t" anchorCtr="0">
            <a:noAutofit/>
          </a:bodyPr>
          <a:p>
            <a:pPr indent="0" algn="l" fontAlgn="auto">
              <a:lnSpc>
                <a:spcPct val="150000"/>
              </a:lnSpc>
            </a:pPr>
            <a:r>
              <a:rPr lang="zh-CN" altLang="en-US" sz="1600" b="1" kern="0" dirty="0">
                <a:ln>
                  <a:noFill/>
                  <a:prstDash val="sysDot"/>
                </a:ln>
                <a:solidFill>
                  <a:schemeClr val="tx1">
                    <a:lumMod val="85000"/>
                    <a:lumOff val="15000"/>
                  </a:schemeClr>
                </a:solidFill>
                <a:latin typeface="+mn-ea"/>
                <a:sym typeface="+mn-ea"/>
              </a:rPr>
              <a:t>（</a:t>
            </a:r>
            <a:r>
              <a:rPr lang="en-US" altLang="zh-CN" sz="1600" b="1" kern="0" dirty="0">
                <a:ln>
                  <a:noFill/>
                  <a:prstDash val="sysDot"/>
                </a:ln>
                <a:solidFill>
                  <a:schemeClr val="tx1">
                    <a:lumMod val="85000"/>
                    <a:lumOff val="15000"/>
                  </a:schemeClr>
                </a:solidFill>
                <a:latin typeface="+mn-ea"/>
                <a:sym typeface="+mn-ea"/>
              </a:rPr>
              <a:t>1</a:t>
            </a:r>
            <a:r>
              <a:rPr lang="zh-CN" altLang="en-US" sz="1600" b="1" kern="0" dirty="0">
                <a:ln>
                  <a:noFill/>
                  <a:prstDash val="sysDot"/>
                </a:ln>
                <a:solidFill>
                  <a:schemeClr val="tx1">
                    <a:lumMod val="85000"/>
                    <a:lumOff val="15000"/>
                  </a:schemeClr>
                </a:solidFill>
                <a:latin typeface="+mn-ea"/>
                <a:sym typeface="+mn-ea"/>
              </a:rPr>
              <a:t>）设备开启与电极片粘贴。</a:t>
            </a:r>
            <a:endParaRPr lang="zh-CN" altLang="en-US" sz="1600" b="1" kern="0" dirty="0">
              <a:ln>
                <a:noFill/>
                <a:prstDash val="sysDot"/>
              </a:ln>
              <a:solidFill>
                <a:schemeClr val="tx1">
                  <a:lumMod val="85000"/>
                  <a:lumOff val="15000"/>
                </a:schemeClr>
              </a:solidFill>
              <a:latin typeface="+mn-ea"/>
              <a:sym typeface="+mn-ea"/>
            </a:endParaRPr>
          </a:p>
          <a:p>
            <a:pPr indent="0" algn="l" fontAlgn="auto">
              <a:lnSpc>
                <a:spcPct val="150000"/>
              </a:lnSpc>
            </a:pPr>
            <a:r>
              <a:rPr lang="zh-CN" altLang="en-US" sz="1600" b="1" kern="0" dirty="0">
                <a:ln>
                  <a:noFill/>
                  <a:prstDash val="sysDot"/>
                </a:ln>
                <a:solidFill>
                  <a:schemeClr val="tx1">
                    <a:lumMod val="85000"/>
                    <a:lumOff val="15000"/>
                  </a:schemeClr>
                </a:solidFill>
                <a:latin typeface="+mn-ea"/>
                <a:sym typeface="+mn-ea"/>
              </a:rPr>
              <a:t>（</a:t>
            </a:r>
            <a:r>
              <a:rPr lang="en-US" altLang="zh-CN" sz="1600" b="1" kern="0" dirty="0">
                <a:ln>
                  <a:noFill/>
                  <a:prstDash val="sysDot"/>
                </a:ln>
                <a:solidFill>
                  <a:schemeClr val="tx1">
                    <a:lumMod val="85000"/>
                    <a:lumOff val="15000"/>
                  </a:schemeClr>
                </a:solidFill>
                <a:latin typeface="+mn-ea"/>
                <a:sym typeface="+mn-ea"/>
              </a:rPr>
              <a:t>2</a:t>
            </a:r>
            <a:r>
              <a:rPr lang="zh-CN" altLang="en-US" sz="1600" b="1" kern="0" dirty="0">
                <a:ln>
                  <a:noFill/>
                  <a:prstDash val="sysDot"/>
                </a:ln>
                <a:solidFill>
                  <a:schemeClr val="tx1">
                    <a:lumMod val="85000"/>
                    <a:lumOff val="15000"/>
                  </a:schemeClr>
                </a:solidFill>
                <a:latin typeface="+mn-ea"/>
                <a:sym typeface="+mn-ea"/>
              </a:rPr>
              <a:t>）除颤时机判断与操作。</a:t>
            </a:r>
            <a:endParaRPr lang="zh-CN" altLang="en-US" sz="1600" b="1" kern="0" dirty="0">
              <a:ln>
                <a:noFill/>
                <a:prstDash val="sysDot"/>
              </a:ln>
              <a:solidFill>
                <a:schemeClr val="tx1">
                  <a:lumMod val="85000"/>
                  <a:lumOff val="15000"/>
                </a:schemeClr>
              </a:solidFill>
              <a:latin typeface="+mn-ea"/>
              <a:sym typeface="+mn-ea"/>
            </a:endParaRPr>
          </a:p>
          <a:p>
            <a:pPr indent="0" algn="l" fontAlgn="auto">
              <a:lnSpc>
                <a:spcPct val="150000"/>
              </a:lnSpc>
            </a:pPr>
            <a:r>
              <a:rPr lang="en-US" altLang="zh-CN" sz="1600" kern="0" dirty="0">
                <a:ln>
                  <a:noFill/>
                  <a:prstDash val="sysDot"/>
                </a:ln>
                <a:solidFill>
                  <a:schemeClr val="tx1">
                    <a:lumMod val="85000"/>
                    <a:lumOff val="15000"/>
                  </a:schemeClr>
                </a:solidFill>
                <a:latin typeface="+mn-ea"/>
                <a:sym typeface="+mn-ea"/>
              </a:rPr>
              <a:t>AED </a:t>
            </a:r>
            <a:r>
              <a:rPr lang="zh-CN" altLang="en-US" sz="1600" kern="0" dirty="0">
                <a:ln>
                  <a:noFill/>
                  <a:prstDash val="sysDot"/>
                </a:ln>
                <a:solidFill>
                  <a:schemeClr val="tx1">
                    <a:lumMod val="85000"/>
                    <a:lumOff val="15000"/>
                  </a:schemeClr>
                </a:solidFill>
                <a:latin typeface="+mn-ea"/>
                <a:sym typeface="+mn-ea"/>
              </a:rPr>
              <a:t>分析心律后，若提示</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建议除颤</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，确保周围无人接触患者，按下除颤按钮。</a:t>
            </a:r>
            <a:endParaRPr lang="zh-CN" altLang="en-US" sz="1600" kern="0" dirty="0">
              <a:ln>
                <a:noFill/>
                <a:prstDash val="sysDot"/>
              </a:ln>
              <a:solidFill>
                <a:schemeClr val="tx1">
                  <a:lumMod val="85000"/>
                  <a:lumOff val="15000"/>
                </a:schemeClr>
              </a:solidFill>
              <a:latin typeface="+mn-ea"/>
              <a:sym typeface="+mn-ea"/>
            </a:endParaRPr>
          </a:p>
        </p:txBody>
      </p:sp>
      <p:sp>
        <p:nvSpPr>
          <p:cNvPr id="38" name="任意多边形: 形状 3"/>
          <p:cNvSpPr/>
          <p:nvPr>
            <p:custDataLst>
              <p:tags r:id="rId25"/>
            </p:custDataLst>
          </p:nvPr>
        </p:nvSpPr>
        <p:spPr>
          <a:xfrm>
            <a:off x="5355302" y="1195496"/>
            <a:ext cx="911987" cy="911987"/>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14000">
                <a:schemeClr val="accent6">
                  <a:alpha val="100000"/>
                </a:schemeClr>
              </a:gs>
              <a:gs pos="100000">
                <a:schemeClr val="accent6">
                  <a:lumMod val="40000"/>
                  <a:lumOff val="60000"/>
                  <a:alpha val="100000"/>
                </a:schemeClr>
              </a:gs>
            </a:gsLst>
            <a:lin ang="13500000" scaled="0"/>
          </a:gradFill>
          <a:ln>
            <a:noFill/>
          </a:ln>
          <a:scene3d>
            <a:camera prst="isometricTopUp"/>
            <a:lightRig rig="threePt" dir="t"/>
          </a:scene3d>
        </p:spPr>
        <p:style>
          <a:lnRef idx="2">
            <a:schemeClr val="accent1">
              <a:lumMod val="75000"/>
            </a:schemeClr>
          </a:lnRef>
          <a:fillRef idx="1">
            <a:schemeClr val="accent1"/>
          </a:fillRef>
          <a:effectRef idx="0">
            <a:srgbClr val="FFFFFF"/>
          </a:effectRef>
          <a:fontRef idx="minor">
            <a:schemeClr val="lt1"/>
          </a:fontRef>
        </p:style>
        <p:txBody>
          <a:bodyPr vert="eaVert" wrap="none" rtlCol="0" anchor="ctr"/>
          <a:p>
            <a:pPr algn="ctr"/>
            <a:endParaRPr lang="en-US" altLang="zh-CN" b="1">
              <a:solidFill>
                <a:schemeClr val="lt1"/>
              </a:solidFill>
            </a:endParaRPr>
          </a:p>
        </p:txBody>
      </p:sp>
      <p:sp>
        <p:nvSpPr>
          <p:cNvPr id="31" name="任意多边形: 形状 8"/>
          <p:cNvSpPr/>
          <p:nvPr>
            <p:custDataLst>
              <p:tags r:id="rId26"/>
            </p:custDataLst>
          </p:nvPr>
        </p:nvSpPr>
        <p:spPr>
          <a:xfrm>
            <a:off x="4339919" y="1402287"/>
            <a:ext cx="911987" cy="911987"/>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0">
                <a:schemeClr val="accent6">
                  <a:alpha val="78000"/>
                </a:schemeClr>
              </a:gs>
              <a:gs pos="100000">
                <a:schemeClr val="accent6">
                  <a:alpha val="10000"/>
                </a:schemeClr>
              </a:gs>
            </a:gsLst>
            <a:lin ang="5400000" scaled="0"/>
          </a:gradFill>
          <a:ln>
            <a:noFill/>
          </a:ln>
          <a:scene3d>
            <a:camera prst="isometricLeftDown"/>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0" name="任意多边形: 形状 8"/>
          <p:cNvSpPr/>
          <p:nvPr>
            <p:custDataLst>
              <p:tags r:id="rId27"/>
            </p:custDataLst>
          </p:nvPr>
        </p:nvSpPr>
        <p:spPr>
          <a:xfrm>
            <a:off x="5017873" y="1791104"/>
            <a:ext cx="911987" cy="911987"/>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0">
                <a:schemeClr val="accent6">
                  <a:alpha val="78000"/>
                </a:schemeClr>
              </a:gs>
              <a:gs pos="100000">
                <a:schemeClr val="accent6">
                  <a:alpha val="10000"/>
                </a:schemeClr>
              </a:gs>
            </a:gsLst>
            <a:lin ang="5400000" scaled="0"/>
          </a:gradFill>
          <a:ln>
            <a:noFill/>
          </a:ln>
          <a:scene3d>
            <a:camera prst="isometricLeftDown"/>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1" name="任意多边形: 形状 8"/>
          <p:cNvSpPr/>
          <p:nvPr>
            <p:custDataLst>
              <p:tags r:id="rId28"/>
            </p:custDataLst>
          </p:nvPr>
        </p:nvSpPr>
        <p:spPr>
          <a:xfrm>
            <a:off x="5702018" y="1783675"/>
            <a:ext cx="911987" cy="911987"/>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0">
                <a:schemeClr val="accent6">
                  <a:alpha val="78000"/>
                </a:schemeClr>
              </a:gs>
              <a:gs pos="100000">
                <a:schemeClr val="accent6">
                  <a:alpha val="20000"/>
                </a:schemeClr>
              </a:gs>
            </a:gsLst>
            <a:lin ang="5400000" scaled="0"/>
          </a:gradFill>
          <a:ln>
            <a:noFill/>
          </a:ln>
          <a:scene3d>
            <a:camera prst="isometricRight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任意多边形: 形状 8"/>
          <p:cNvSpPr/>
          <p:nvPr>
            <p:custDataLst>
              <p:tags r:id="rId29"/>
            </p:custDataLst>
          </p:nvPr>
        </p:nvSpPr>
        <p:spPr>
          <a:xfrm>
            <a:off x="6381210" y="1389285"/>
            <a:ext cx="911987" cy="911987"/>
          </a:xfrm>
          <a:custGeom>
            <a:avLst/>
            <a:gdLst>
              <a:gd name="connsiteX0" fmla="*/ 0 w 935355"/>
              <a:gd name="connsiteY0" fmla="*/ 0 h 935355"/>
              <a:gd name="connsiteX1" fmla="*/ 935355 w 935355"/>
              <a:gd name="connsiteY1" fmla="*/ 0 h 935355"/>
              <a:gd name="connsiteX2" fmla="*/ 935355 w 935355"/>
              <a:gd name="connsiteY2" fmla="*/ 935355 h 935355"/>
              <a:gd name="connsiteX3" fmla="*/ 0 w 935355"/>
              <a:gd name="connsiteY3" fmla="*/ 935355 h 935355"/>
              <a:gd name="connsiteX4" fmla="*/ 0 w 935355"/>
              <a:gd name="connsiteY4" fmla="*/ 0 h 935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5355" h="935355">
                <a:moveTo>
                  <a:pt x="0" y="0"/>
                </a:moveTo>
                <a:lnTo>
                  <a:pt x="935355" y="0"/>
                </a:lnTo>
                <a:lnTo>
                  <a:pt x="935355" y="935355"/>
                </a:lnTo>
                <a:lnTo>
                  <a:pt x="0" y="935355"/>
                </a:lnTo>
                <a:lnTo>
                  <a:pt x="0" y="0"/>
                </a:lnTo>
                <a:close/>
              </a:path>
            </a:pathLst>
          </a:custGeom>
          <a:gradFill>
            <a:gsLst>
              <a:gs pos="0">
                <a:schemeClr val="accent6">
                  <a:alpha val="78000"/>
                </a:schemeClr>
              </a:gs>
              <a:gs pos="100000">
                <a:schemeClr val="accent6">
                  <a:alpha val="20000"/>
                </a:schemeClr>
              </a:gs>
            </a:gsLst>
            <a:lin ang="5400000" scaled="0"/>
          </a:gradFill>
          <a:ln>
            <a:noFill/>
          </a:ln>
          <a:scene3d>
            <a:camera prst="isometricRightUp"/>
            <a:lightRig rig="threePt" dir="t"/>
          </a:scene3d>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ustDataLst>
      <p:tags r:id="rId30"/>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41450" y="209550"/>
            <a:ext cx="9555480" cy="1130935"/>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一、基本概念</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（一）服务性劳动的定义与内涵</a:t>
            </a:r>
            <a:endParaRPr lang="zh-CN" altLang="en-US" sz="2800">
              <a:solidFill>
                <a:schemeClr val="accent6">
                  <a:lumMod val="75000"/>
                </a:schemeClr>
              </a:solidFill>
            </a:endParaRPr>
          </a:p>
        </p:txBody>
      </p:sp>
      <p:sp>
        <p:nvSpPr>
          <p:cNvPr id="2" name="矩形 5"/>
          <p:cNvSpPr/>
          <p:nvPr>
            <p:custDataLst>
              <p:tags r:id="rId2"/>
            </p:custDataLst>
          </p:nvPr>
        </p:nvSpPr>
        <p:spPr>
          <a:xfrm>
            <a:off x="960120" y="3433445"/>
            <a:ext cx="232791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服务性劳动的定义</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98676" y="400917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服务性劳动是以非实物形态的服务产出为核心，通过劳动主体的知识、技能、情感及时间投入，满足社会个体或群体多元需求的劳动形式。</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e5715086-418d-417e-b329-c1d0fb963de5/7ad8edd1-a540-11f0-a452-6a0bf625640f.jpg@base@tag=imgScale&amp;m=1&amp;w=475&amp;h=738&amp;q=957ad8edd1-a540-11f0-a452-6a0bf625640f"/>
          <p:cNvPicPr>
            <a:picLocks noChangeAspect="1"/>
          </p:cNvPicPr>
          <p:nvPr>
            <p:custDataLst>
              <p:tags r:id="rId4"/>
            </p:custDataLst>
          </p:nvPr>
        </p:nvPicPr>
        <p:blipFill>
          <a:blip r:embed="rId5"/>
          <a:srcRect l="1690" r="1690"/>
          <a:stretch>
            <a:fillRect/>
          </a:stretch>
        </p:blipFill>
        <p:spPr>
          <a:xfrm>
            <a:off x="1433830" y="1390650"/>
            <a:ext cx="1254125" cy="194881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47445" y="2046605"/>
            <a:ext cx="285750" cy="42799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e5715086-418d-417e-b329-c1d0fb963de5/7ad8ee05-a540-11f0-a452-6a0bf625640f.jpg@base@tag=imgScale&amp;m=1&amp;w=475&amp;h=738&amp;q=957ad8ee05-a540-11f0-a452-6a0bf625640f"/>
          <p:cNvPicPr>
            <a:picLocks noChangeAspect="1"/>
          </p:cNvPicPr>
          <p:nvPr>
            <p:custDataLst>
              <p:tags r:id="rId7"/>
            </p:custDataLst>
          </p:nvPr>
        </p:nvPicPr>
        <p:blipFill>
          <a:blip r:embed="rId8"/>
          <a:srcRect l="21758" r="21758"/>
          <a:stretch>
            <a:fillRect/>
          </a:stretch>
        </p:blipFill>
        <p:spPr>
          <a:xfrm>
            <a:off x="4065905" y="1394460"/>
            <a:ext cx="1254125" cy="194881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45230" y="2036445"/>
            <a:ext cx="285750" cy="42799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98545" y="3429000"/>
            <a:ext cx="232791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服务性劳动的内涵</a:t>
            </a:r>
            <a:endParaRPr lang="zh-CN" altLang="en-US" b="1">
              <a:solidFill>
                <a:schemeClr val="accent2"/>
              </a:solidFill>
              <a:latin typeface="+mn-ea"/>
              <a:cs typeface="+mn-ea"/>
            </a:endParaRPr>
          </a:p>
        </p:txBody>
      </p:sp>
      <p:sp>
        <p:nvSpPr>
          <p:cNvPr id="21" name="矩形 14"/>
          <p:cNvSpPr/>
          <p:nvPr>
            <p:custDataLst>
              <p:tags r:id="rId11"/>
            </p:custDataLst>
          </p:nvPr>
        </p:nvSpPr>
        <p:spPr>
          <a:xfrm>
            <a:off x="3637399" y="401489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其本质在于劳动成果的非物质化，强调过程性与体验性价值。</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e5715086-418d-417e-b329-c1d0fb963de5/7ad8eead-a540-11f0-a452-6a0bf625640f.jpg@base@tag=imgScale&amp;m=1&amp;w=475&amp;h=738&amp;q=957ad8eead-a540-11f0-a452-6a0bf625640f"/>
          <p:cNvPicPr>
            <a:picLocks noChangeAspect="1"/>
          </p:cNvPicPr>
          <p:nvPr>
            <p:custDataLst>
              <p:tags r:id="rId12"/>
            </p:custDataLst>
          </p:nvPr>
        </p:nvPicPr>
        <p:blipFill>
          <a:blip r:embed="rId13"/>
          <a:srcRect l="1690" r="1690"/>
          <a:stretch>
            <a:fillRect/>
          </a:stretch>
        </p:blipFill>
        <p:spPr>
          <a:xfrm>
            <a:off x="6699885" y="1394460"/>
            <a:ext cx="1254125" cy="194881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83655" y="2036445"/>
            <a:ext cx="285750" cy="42799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16015" y="3429000"/>
            <a:ext cx="232791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服务性劳动的非物质化特征</a:t>
            </a:r>
            <a:endParaRPr lang="zh-CN" altLang="en-US" b="1">
              <a:solidFill>
                <a:schemeClr val="accent3"/>
              </a:solidFill>
              <a:latin typeface="+mn-ea"/>
              <a:cs typeface="+mn-ea"/>
            </a:endParaRPr>
          </a:p>
        </p:txBody>
      </p:sp>
      <p:sp>
        <p:nvSpPr>
          <p:cNvPr id="30" name="矩形 23"/>
          <p:cNvSpPr/>
          <p:nvPr>
            <p:custDataLst>
              <p:tags r:id="rId16"/>
            </p:custDataLst>
          </p:nvPr>
        </p:nvSpPr>
        <p:spPr>
          <a:xfrm>
            <a:off x="6247543" y="401489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服务性劳动的成果表现为服务过程本身，如法律咨询、金融理财服务等，具有不可储存性与即时消费特性。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现代米色客厅室内设计与空墙背景"/>
          <p:cNvPicPr>
            <a:picLocks noChangeAspect="1"/>
          </p:cNvPicPr>
          <p:nvPr>
            <p:custDataLst>
              <p:tags r:id="rId17"/>
            </p:custDataLst>
          </p:nvPr>
        </p:nvPicPr>
        <p:blipFill rotWithShape="1">
          <a:blip r:embed="rId18"/>
          <a:srcRect/>
          <a:stretch>
            <a:fillRect/>
          </a:stretch>
        </p:blipFill>
        <p:spPr>
          <a:xfrm>
            <a:off x="9260205" y="1390650"/>
            <a:ext cx="1254125" cy="194881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000490" y="2046605"/>
            <a:ext cx="285750" cy="42799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90305" y="3433445"/>
            <a:ext cx="232791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服务性劳动的社会功能</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29109" y="401044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服务性劳动贯穿社会运行的各个环节，从生活领域的餐饮服务、家政服务，到公共事务管理中的教育、医疗服务，再到社会公益层面的社区帮扶、灾害救援。</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744345" y="443230"/>
            <a:ext cx="9777730" cy="441960"/>
          </a:xfrm>
        </p:spPr>
        <p:txBody>
          <a:bodyPr/>
          <a:p>
            <a:r>
              <a:rPr lang="zh-CN" altLang="en-US" sz="2800">
                <a:solidFill>
                  <a:schemeClr val="accent6">
                    <a:lumMod val="75000"/>
                  </a:schemeClr>
                </a:solidFill>
              </a:rPr>
              <a:t>（三）躬行实践</a:t>
            </a:r>
            <a:endParaRPr lang="en-US" altLang="en-US" sz="2800">
              <a:solidFill>
                <a:schemeClr val="accent6">
                  <a:lumMod val="75000"/>
                </a:schemeClr>
              </a:solidFill>
            </a:endParaRPr>
          </a:p>
        </p:txBody>
      </p:sp>
      <p:sp>
        <p:nvSpPr>
          <p:cNvPr id="8" name="任意多边形: 形状 55"/>
          <p:cNvSpPr/>
          <p:nvPr>
            <p:custDataLst>
              <p:tags r:id="rId2"/>
            </p:custDataLst>
          </p:nvPr>
        </p:nvSpPr>
        <p:spPr>
          <a:xfrm rot="1800000">
            <a:off x="5104615" y="2871431"/>
            <a:ext cx="1465502" cy="1973586"/>
          </a:xfrm>
          <a:custGeom>
            <a:avLst/>
            <a:gdLst>
              <a:gd name="connsiteX0" fmla="*/ 1040307 w 1106413"/>
              <a:gd name="connsiteY0" fmla="*/ 518256 h 1503443"/>
              <a:gd name="connsiteX1" fmla="*/ 1075359 w 1106413"/>
              <a:gd name="connsiteY1" fmla="*/ 523208 h 1503443"/>
              <a:gd name="connsiteX2" fmla="*/ 1105677 w 1106413"/>
              <a:gd name="connsiteY2" fmla="*/ 499872 h 1503443"/>
              <a:gd name="connsiteX3" fmla="*/ 1103934 w 1106413"/>
              <a:gd name="connsiteY3" fmla="*/ 486251 h 1503443"/>
              <a:gd name="connsiteX4" fmla="*/ 913434 w 1106413"/>
              <a:gd name="connsiteY4" fmla="*/ 16002 h 1503443"/>
              <a:gd name="connsiteX5" fmla="*/ 878058 w 1106413"/>
              <a:gd name="connsiteY5" fmla="*/ 1048 h 1503443"/>
              <a:gd name="connsiteX6" fmla="*/ 867429 w 1106413"/>
              <a:gd name="connsiteY6" fmla="*/ 8858 h 1503443"/>
              <a:gd name="connsiteX7" fmla="*/ 801992 w 1106413"/>
              <a:gd name="connsiteY7" fmla="*/ 87725 h 1503443"/>
              <a:gd name="connsiteX8" fmla="*/ 607491 w 1106413"/>
              <a:gd name="connsiteY8" fmla="*/ 321945 h 1503443"/>
              <a:gd name="connsiteX9" fmla="*/ 537387 w 1106413"/>
              <a:gd name="connsiteY9" fmla="*/ 406431 h 1503443"/>
              <a:gd name="connsiteX10" fmla="*/ 540883 w 1106413"/>
              <a:gd name="connsiteY10" fmla="*/ 444531 h 1503443"/>
              <a:gd name="connsiteX11" fmla="*/ 554532 w 1106413"/>
              <a:gd name="connsiteY11" fmla="*/ 450532 h 1503443"/>
              <a:gd name="connsiteX12" fmla="*/ 597204 w 1106413"/>
              <a:gd name="connsiteY12" fmla="*/ 456533 h 1503443"/>
              <a:gd name="connsiteX13" fmla="*/ 625779 w 1106413"/>
              <a:gd name="connsiteY13" fmla="*/ 489870 h 1503443"/>
              <a:gd name="connsiteX14" fmla="*/ 35801 w 1106413"/>
              <a:gd name="connsiteY14" fmla="*/ 1122998 h 1503443"/>
              <a:gd name="connsiteX15" fmla="*/ -489 w 1106413"/>
              <a:gd name="connsiteY15" fmla="*/ 1163764 h 1503443"/>
              <a:gd name="connsiteX16" fmla="*/ 10178 w 1106413"/>
              <a:gd name="connsiteY16" fmla="*/ 1464278 h 1503443"/>
              <a:gd name="connsiteX17" fmla="*/ 51203 w 1106413"/>
              <a:gd name="connsiteY17" fmla="*/ 1502474 h 1503443"/>
              <a:gd name="connsiteX18" fmla="*/ 52565 w 1106413"/>
              <a:gd name="connsiteY18" fmla="*/ 1502378 h 1503443"/>
              <a:gd name="connsiteX19" fmla="*/ 1002779 w 1106413"/>
              <a:gd name="connsiteY19" fmla="*/ 548259 h 1503443"/>
              <a:gd name="connsiteX20" fmla="*/ 1037859 w 1106413"/>
              <a:gd name="connsiteY20" fmla="*/ 517970 h 1503443"/>
              <a:gd name="connsiteX21" fmla="*/ 1040307 w 1106413"/>
              <a:gd name="connsiteY21" fmla="*/ 518256 h 150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06413" h="1503443">
                <a:moveTo>
                  <a:pt x="1040307" y="518256"/>
                </a:moveTo>
                <a:lnTo>
                  <a:pt x="1075359" y="523208"/>
                </a:lnTo>
                <a:cubicBezTo>
                  <a:pt x="1090171" y="525114"/>
                  <a:pt x="1103744" y="514730"/>
                  <a:pt x="1105677" y="499872"/>
                </a:cubicBezTo>
                <a:cubicBezTo>
                  <a:pt x="1106277" y="495300"/>
                  <a:pt x="1105677" y="490538"/>
                  <a:pt x="1103934" y="486251"/>
                </a:cubicBezTo>
                <a:lnTo>
                  <a:pt x="913434" y="16002"/>
                </a:lnTo>
                <a:cubicBezTo>
                  <a:pt x="907786" y="2095"/>
                  <a:pt x="891946" y="-4572"/>
                  <a:pt x="878058" y="1048"/>
                </a:cubicBezTo>
                <a:cubicBezTo>
                  <a:pt x="873934" y="2762"/>
                  <a:pt x="870277" y="5429"/>
                  <a:pt x="867429" y="8858"/>
                </a:cubicBezTo>
                <a:lnTo>
                  <a:pt x="801992" y="87725"/>
                </a:lnTo>
                <a:lnTo>
                  <a:pt x="607491" y="321945"/>
                </a:lnTo>
                <a:lnTo>
                  <a:pt x="537387" y="406431"/>
                </a:lnTo>
                <a:cubicBezTo>
                  <a:pt x="527834" y="417957"/>
                  <a:pt x="529405" y="435006"/>
                  <a:pt x="540883" y="444531"/>
                </a:cubicBezTo>
                <a:cubicBezTo>
                  <a:pt x="544778" y="447771"/>
                  <a:pt x="549512" y="449866"/>
                  <a:pt x="554532" y="450532"/>
                </a:cubicBezTo>
                <a:lnTo>
                  <a:pt x="597204" y="456533"/>
                </a:lnTo>
                <a:cubicBezTo>
                  <a:pt x="613892" y="458629"/>
                  <a:pt x="626255" y="473106"/>
                  <a:pt x="625779" y="489870"/>
                </a:cubicBezTo>
                <a:cubicBezTo>
                  <a:pt x="618312" y="820103"/>
                  <a:pt x="364651" y="1092327"/>
                  <a:pt x="35801" y="1122998"/>
                </a:cubicBezTo>
                <a:cubicBezTo>
                  <a:pt x="14779" y="1124807"/>
                  <a:pt x="-1175" y="1142714"/>
                  <a:pt x="-489" y="1163764"/>
                </a:cubicBezTo>
                <a:lnTo>
                  <a:pt x="10178" y="1464278"/>
                </a:lnTo>
                <a:cubicBezTo>
                  <a:pt x="10969" y="1486186"/>
                  <a:pt x="29333" y="1503235"/>
                  <a:pt x="51203" y="1502474"/>
                </a:cubicBezTo>
                <a:cubicBezTo>
                  <a:pt x="51660" y="1502474"/>
                  <a:pt x="52107" y="1502378"/>
                  <a:pt x="52565" y="1502378"/>
                </a:cubicBezTo>
                <a:cubicBezTo>
                  <a:pt x="561962" y="1463706"/>
                  <a:pt x="966203" y="1057846"/>
                  <a:pt x="1002779" y="548259"/>
                </a:cubicBezTo>
                <a:cubicBezTo>
                  <a:pt x="1004103" y="530256"/>
                  <a:pt x="1019809" y="516636"/>
                  <a:pt x="1037859" y="517970"/>
                </a:cubicBezTo>
                <a:cubicBezTo>
                  <a:pt x="1038679" y="518065"/>
                  <a:pt x="1039498" y="518160"/>
                  <a:pt x="1040307" y="518256"/>
                </a:cubicBezTo>
                <a:close/>
              </a:path>
            </a:pathLst>
          </a:custGeom>
          <a:gradFill>
            <a:gsLst>
              <a:gs pos="100000">
                <a:schemeClr val="accent2">
                  <a:lumMod val="40000"/>
                  <a:lumOff val="60000"/>
                  <a:alpha val="100000"/>
                </a:schemeClr>
              </a:gs>
              <a:gs pos="0">
                <a:schemeClr val="accent2">
                  <a:alpha val="100000"/>
                </a:schemeClr>
              </a:gs>
            </a:gsLst>
            <a:lin ang="5040000" scaled="0"/>
          </a:gradFill>
          <a:ln w="9525" cap="flat">
            <a:noFill/>
            <a:prstDash val="solid"/>
            <a:miter/>
          </a:ln>
          <a:effectLst>
            <a:outerShdw blurRad="101600" dist="127000" dir="5400000" sx="102000" sy="102000" algn="ctr" rotWithShape="0">
              <a:schemeClr val="accent2">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 name="任意多边形: 形状 53"/>
          <p:cNvSpPr/>
          <p:nvPr>
            <p:custDataLst>
              <p:tags r:id="rId3"/>
            </p:custDataLst>
          </p:nvPr>
        </p:nvSpPr>
        <p:spPr>
          <a:xfrm rot="1800000">
            <a:off x="4685833" y="1949265"/>
            <a:ext cx="2280505" cy="882215"/>
          </a:xfrm>
          <a:custGeom>
            <a:avLst/>
            <a:gdLst>
              <a:gd name="connsiteX0" fmla="*/ 378235 w 1730344"/>
              <a:gd name="connsiteY0" fmla="*/ 83827 h 672344"/>
              <a:gd name="connsiteX1" fmla="*/ 365091 w 1730344"/>
              <a:gd name="connsiteY1" fmla="*/ 50966 h 672344"/>
              <a:gd name="connsiteX2" fmla="*/ 329724 w 1730344"/>
              <a:gd name="connsiteY2" fmla="*/ 36031 h 672344"/>
              <a:gd name="connsiteX3" fmla="*/ 318609 w 1730344"/>
              <a:gd name="connsiteY3" fmla="*/ 44394 h 672344"/>
              <a:gd name="connsiteX4" fmla="*/ 5236 w 1730344"/>
              <a:gd name="connsiteY4" fmla="*/ 443205 h 672344"/>
              <a:gd name="connsiteX5" fmla="*/ 9932 w 1730344"/>
              <a:gd name="connsiteY5" fmla="*/ 481305 h 672344"/>
              <a:gd name="connsiteX6" fmla="*/ 21905 w 1730344"/>
              <a:gd name="connsiteY6" fmla="*/ 486639 h 672344"/>
              <a:gd name="connsiteX7" fmla="*/ 122870 w 1730344"/>
              <a:gd name="connsiteY7" fmla="*/ 504166 h 672344"/>
              <a:gd name="connsiteX8" fmla="*/ 422812 w 1730344"/>
              <a:gd name="connsiteY8" fmla="*/ 556362 h 672344"/>
              <a:gd name="connsiteX9" fmla="*/ 531016 w 1730344"/>
              <a:gd name="connsiteY9" fmla="*/ 575412 h 672344"/>
              <a:gd name="connsiteX10" fmla="*/ 562296 w 1730344"/>
              <a:gd name="connsiteY10" fmla="*/ 553410 h 672344"/>
              <a:gd name="connsiteX11" fmla="*/ 560734 w 1730344"/>
              <a:gd name="connsiteY11" fmla="*/ 538646 h 672344"/>
              <a:gd name="connsiteX12" fmla="*/ 544637 w 1730344"/>
              <a:gd name="connsiteY12" fmla="*/ 498546 h 672344"/>
              <a:gd name="connsiteX13" fmla="*/ 559496 w 1730344"/>
              <a:gd name="connsiteY13" fmla="*/ 457398 h 672344"/>
              <a:gd name="connsiteX14" fmla="*/ 1402268 w 1730344"/>
              <a:gd name="connsiteY14" fmla="*/ 654280 h 672344"/>
              <a:gd name="connsiteX15" fmla="*/ 1455703 w 1730344"/>
              <a:gd name="connsiteY15" fmla="*/ 665519 h 672344"/>
              <a:gd name="connsiteX16" fmla="*/ 1711068 w 1730344"/>
              <a:gd name="connsiteY16" fmla="*/ 506832 h 672344"/>
              <a:gd name="connsiteX17" fmla="*/ 1723889 w 1730344"/>
              <a:gd name="connsiteY17" fmla="*/ 452283 h 672344"/>
              <a:gd name="connsiteX18" fmla="*/ 1723070 w 1730344"/>
              <a:gd name="connsiteY18" fmla="*/ 451016 h 672344"/>
              <a:gd name="connsiteX19" fmla="*/ 422812 w 1730344"/>
              <a:gd name="connsiteY19" fmla="*/ 101354 h 672344"/>
              <a:gd name="connsiteX20" fmla="*/ 379207 w 1730344"/>
              <a:gd name="connsiteY20" fmla="*/ 86066 h 672344"/>
              <a:gd name="connsiteX21" fmla="*/ 378235 w 1730344"/>
              <a:gd name="connsiteY21" fmla="*/ 83827 h 6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30344" h="672344">
                <a:moveTo>
                  <a:pt x="378235" y="83827"/>
                </a:moveTo>
                <a:lnTo>
                  <a:pt x="365091" y="50966"/>
                </a:lnTo>
                <a:cubicBezTo>
                  <a:pt x="359452" y="37078"/>
                  <a:pt x="343612" y="30392"/>
                  <a:pt x="329724" y="36031"/>
                </a:cubicBezTo>
                <a:cubicBezTo>
                  <a:pt x="325352" y="37803"/>
                  <a:pt x="321524" y="40689"/>
                  <a:pt x="318609" y="44394"/>
                </a:cubicBezTo>
                <a:lnTo>
                  <a:pt x="5236" y="443205"/>
                </a:lnTo>
                <a:cubicBezTo>
                  <a:pt x="-3984" y="455026"/>
                  <a:pt x="-1889" y="472086"/>
                  <a:pt x="9932" y="481305"/>
                </a:cubicBezTo>
                <a:cubicBezTo>
                  <a:pt x="13428" y="484040"/>
                  <a:pt x="17543" y="485868"/>
                  <a:pt x="21905" y="486639"/>
                </a:cubicBezTo>
                <a:lnTo>
                  <a:pt x="122870" y="504166"/>
                </a:lnTo>
                <a:lnTo>
                  <a:pt x="422812" y="556362"/>
                </a:lnTo>
                <a:lnTo>
                  <a:pt x="531016" y="575412"/>
                </a:lnTo>
                <a:cubicBezTo>
                  <a:pt x="545733" y="577984"/>
                  <a:pt x="559743" y="568079"/>
                  <a:pt x="562296" y="553410"/>
                </a:cubicBezTo>
                <a:cubicBezTo>
                  <a:pt x="563163" y="548457"/>
                  <a:pt x="562620" y="543313"/>
                  <a:pt x="560734" y="538646"/>
                </a:cubicBezTo>
                <a:lnTo>
                  <a:pt x="544637" y="498546"/>
                </a:lnTo>
                <a:cubicBezTo>
                  <a:pt x="538455" y="483049"/>
                  <a:pt x="544837" y="465370"/>
                  <a:pt x="559496" y="457398"/>
                </a:cubicBezTo>
                <a:cubicBezTo>
                  <a:pt x="849684" y="299730"/>
                  <a:pt x="1211968" y="384360"/>
                  <a:pt x="1402268" y="654280"/>
                </a:cubicBezTo>
                <a:cubicBezTo>
                  <a:pt x="1414241" y="671615"/>
                  <a:pt x="1437739" y="676568"/>
                  <a:pt x="1455703" y="665519"/>
                </a:cubicBezTo>
                <a:lnTo>
                  <a:pt x="1711068" y="506832"/>
                </a:lnTo>
                <a:cubicBezTo>
                  <a:pt x="1729671" y="495307"/>
                  <a:pt x="1735415" y="470885"/>
                  <a:pt x="1723889" y="452283"/>
                </a:cubicBezTo>
                <a:cubicBezTo>
                  <a:pt x="1723622" y="451854"/>
                  <a:pt x="1723346" y="451435"/>
                  <a:pt x="1723070" y="451016"/>
                </a:cubicBezTo>
                <a:cubicBezTo>
                  <a:pt x="1436186" y="28354"/>
                  <a:pt x="882993" y="-120408"/>
                  <a:pt x="422812" y="101354"/>
                </a:cubicBezTo>
                <a:cubicBezTo>
                  <a:pt x="406553" y="109173"/>
                  <a:pt x="387027" y="102325"/>
                  <a:pt x="379207" y="86066"/>
                </a:cubicBezTo>
                <a:cubicBezTo>
                  <a:pt x="378854" y="85332"/>
                  <a:pt x="378531" y="84589"/>
                  <a:pt x="378235" y="83827"/>
                </a:cubicBezTo>
                <a:close/>
              </a:path>
            </a:pathLst>
          </a:custGeom>
          <a:gradFill>
            <a:gsLst>
              <a:gs pos="100000">
                <a:schemeClr val="accent1">
                  <a:alpha val="100000"/>
                </a:schemeClr>
              </a:gs>
              <a:gs pos="0">
                <a:schemeClr val="accent1">
                  <a:lumMod val="60000"/>
                  <a:lumOff val="40000"/>
                  <a:alpha val="100000"/>
                </a:schemeClr>
              </a:gs>
            </a:gsLst>
            <a:lin ang="9180000" scaled="0"/>
          </a:gradFill>
          <a:ln w="9525" cap="flat">
            <a:noFill/>
            <a:prstDash val="solid"/>
            <a:miter/>
          </a:ln>
          <a:effectLst>
            <a:outerShdw blurRad="101600" dist="127000" dir="5400000" sx="102000" sy="102000" algn="ctr" rotWithShape="0">
              <a:schemeClr val="accent1">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 name="任意多边形: 形状 54"/>
          <p:cNvSpPr/>
          <p:nvPr>
            <p:custDataLst>
              <p:tags r:id="rId4"/>
            </p:custDataLst>
          </p:nvPr>
        </p:nvSpPr>
        <p:spPr>
          <a:xfrm rot="1800000">
            <a:off x="3946972" y="2158421"/>
            <a:ext cx="1309457" cy="1979227"/>
          </a:xfrm>
          <a:custGeom>
            <a:avLst/>
            <a:gdLst>
              <a:gd name="connsiteX0" fmla="*/ 464098 w 993611"/>
              <a:gd name="connsiteY0" fmla="*/ 1367005 h 1507788"/>
              <a:gd name="connsiteX1" fmla="*/ 442382 w 993611"/>
              <a:gd name="connsiteY1" fmla="*/ 1395009 h 1507788"/>
              <a:gd name="connsiteX2" fmla="*/ 447363 w 993611"/>
              <a:gd name="connsiteY2" fmla="*/ 1433109 h 1507788"/>
              <a:gd name="connsiteX3" fmla="*/ 460193 w 993611"/>
              <a:gd name="connsiteY3" fmla="*/ 1438442 h 1507788"/>
              <a:gd name="connsiteX4" fmla="*/ 962828 w 993611"/>
              <a:gd name="connsiteY4" fmla="*/ 1506642 h 1507788"/>
              <a:gd name="connsiteX5" fmla="*/ 992907 w 993611"/>
              <a:gd name="connsiteY5" fmla="*/ 1483020 h 1507788"/>
              <a:gd name="connsiteX6" fmla="*/ 991403 w 993611"/>
              <a:gd name="connsiteY6" fmla="*/ 1470352 h 1507788"/>
              <a:gd name="connsiteX7" fmla="*/ 955398 w 993611"/>
              <a:gd name="connsiteY7" fmla="*/ 1374339 h 1507788"/>
              <a:gd name="connsiteX8" fmla="*/ 848528 w 993611"/>
              <a:gd name="connsiteY8" fmla="*/ 1089257 h 1507788"/>
              <a:gd name="connsiteX9" fmla="*/ 810428 w 993611"/>
              <a:gd name="connsiteY9" fmla="*/ 986482 h 1507788"/>
              <a:gd name="connsiteX10" fmla="*/ 775452 w 993611"/>
              <a:gd name="connsiteY10" fmla="*/ 970670 h 1507788"/>
              <a:gd name="connsiteX11" fmla="*/ 763564 w 993611"/>
              <a:gd name="connsiteY11" fmla="*/ 979433 h 1507788"/>
              <a:gd name="connsiteX12" fmla="*/ 737181 w 993611"/>
              <a:gd name="connsiteY12" fmla="*/ 1013628 h 1507788"/>
              <a:gd name="connsiteX13" fmla="*/ 694223 w 993611"/>
              <a:gd name="connsiteY13" fmla="*/ 1021630 h 1507788"/>
              <a:gd name="connsiteX14" fmla="*/ 437048 w 993611"/>
              <a:gd name="connsiteY14" fmla="*/ 195240 h 1507788"/>
              <a:gd name="connsiteX15" fmla="*/ 419617 w 993611"/>
              <a:gd name="connsiteY15" fmla="*/ 143424 h 1507788"/>
              <a:gd name="connsiteX16" fmla="*/ 153393 w 993611"/>
              <a:gd name="connsiteY16" fmla="*/ 3597 h 1507788"/>
              <a:gd name="connsiteX17" fmla="*/ 99777 w 993611"/>
              <a:gd name="connsiteY17" fmla="*/ 20361 h 1507788"/>
              <a:gd name="connsiteX18" fmla="*/ 99196 w 993611"/>
              <a:gd name="connsiteY18" fmla="*/ 21504 h 1507788"/>
              <a:gd name="connsiteX19" fmla="*/ 456383 w 993611"/>
              <a:gd name="connsiteY19" fmla="*/ 1319952 h 1507788"/>
              <a:gd name="connsiteX20" fmla="*/ 465223 w 993611"/>
              <a:gd name="connsiteY20" fmla="*/ 1365482 h 1507788"/>
              <a:gd name="connsiteX21" fmla="*/ 464098 w 993611"/>
              <a:gd name="connsiteY21" fmla="*/ 1367005 h 150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3611" h="1507788">
                <a:moveTo>
                  <a:pt x="464098" y="1367005"/>
                </a:moveTo>
                <a:lnTo>
                  <a:pt x="442382" y="1395009"/>
                </a:lnTo>
                <a:cubicBezTo>
                  <a:pt x="433247" y="1406915"/>
                  <a:pt x="435476" y="1423965"/>
                  <a:pt x="447363" y="1433109"/>
                </a:cubicBezTo>
                <a:cubicBezTo>
                  <a:pt x="451097" y="1435967"/>
                  <a:pt x="455526" y="1437776"/>
                  <a:pt x="460193" y="1438442"/>
                </a:cubicBezTo>
                <a:lnTo>
                  <a:pt x="962828" y="1506642"/>
                </a:lnTo>
                <a:cubicBezTo>
                  <a:pt x="977658" y="1508452"/>
                  <a:pt x="991126" y="1497880"/>
                  <a:pt x="992907" y="1483020"/>
                </a:cubicBezTo>
                <a:cubicBezTo>
                  <a:pt x="993422" y="1478734"/>
                  <a:pt x="992907" y="1474352"/>
                  <a:pt x="991403" y="1470352"/>
                </a:cubicBezTo>
                <a:lnTo>
                  <a:pt x="955398" y="1374339"/>
                </a:lnTo>
                <a:lnTo>
                  <a:pt x="848528" y="1089257"/>
                </a:lnTo>
                <a:lnTo>
                  <a:pt x="810428" y="986482"/>
                </a:lnTo>
                <a:cubicBezTo>
                  <a:pt x="805141" y="972480"/>
                  <a:pt x="789482" y="965336"/>
                  <a:pt x="775452" y="970670"/>
                </a:cubicBezTo>
                <a:cubicBezTo>
                  <a:pt x="770756" y="972385"/>
                  <a:pt x="766641" y="975432"/>
                  <a:pt x="763564" y="979433"/>
                </a:cubicBezTo>
                <a:lnTo>
                  <a:pt x="737181" y="1013628"/>
                </a:lnTo>
                <a:cubicBezTo>
                  <a:pt x="726941" y="1026772"/>
                  <a:pt x="708510" y="1030201"/>
                  <a:pt x="694223" y="1021630"/>
                </a:cubicBezTo>
                <a:cubicBezTo>
                  <a:pt x="411197" y="851322"/>
                  <a:pt x="300621" y="496040"/>
                  <a:pt x="437048" y="195240"/>
                </a:cubicBezTo>
                <a:cubicBezTo>
                  <a:pt x="445887" y="176094"/>
                  <a:pt x="438238" y="153330"/>
                  <a:pt x="419617" y="143424"/>
                </a:cubicBezTo>
                <a:lnTo>
                  <a:pt x="153393" y="3597"/>
                </a:lnTo>
                <a:cubicBezTo>
                  <a:pt x="133962" y="-6585"/>
                  <a:pt x="109959" y="930"/>
                  <a:pt x="99777" y="20361"/>
                </a:cubicBezTo>
                <a:cubicBezTo>
                  <a:pt x="99577" y="20742"/>
                  <a:pt x="99386" y="21123"/>
                  <a:pt x="99196" y="21504"/>
                </a:cubicBezTo>
                <a:cubicBezTo>
                  <a:pt x="-119860" y="483086"/>
                  <a:pt x="32083" y="1035440"/>
                  <a:pt x="456383" y="1319952"/>
                </a:cubicBezTo>
                <a:cubicBezTo>
                  <a:pt x="471385" y="1330049"/>
                  <a:pt x="475348" y="1350432"/>
                  <a:pt x="465223" y="1365482"/>
                </a:cubicBezTo>
                <a:cubicBezTo>
                  <a:pt x="464861" y="1365957"/>
                  <a:pt x="464489" y="1366529"/>
                  <a:pt x="464098" y="1367005"/>
                </a:cubicBezTo>
                <a:close/>
              </a:path>
            </a:pathLst>
          </a:custGeom>
          <a:gradFill>
            <a:gsLst>
              <a:gs pos="100000">
                <a:schemeClr val="accent1">
                  <a:alpha val="100000"/>
                </a:schemeClr>
              </a:gs>
              <a:gs pos="0">
                <a:schemeClr val="accent1">
                  <a:lumMod val="49000"/>
                  <a:lumOff val="51000"/>
                  <a:alpha val="100000"/>
                </a:schemeClr>
              </a:gs>
            </a:gsLst>
            <a:lin ang="2640000" scaled="0"/>
          </a:gradFill>
          <a:ln w="9525" cap="flat">
            <a:noFill/>
            <a:prstDash val="solid"/>
            <a:miter/>
          </a:ln>
          <a:effectLst>
            <a:outerShdw blurRad="101600" dist="127000" dir="5400000" sx="102000" sy="102000" algn="ctr" rotWithShape="0">
              <a:schemeClr val="accent1">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 name="任意多边形: 形状 44"/>
          <p:cNvSpPr/>
          <p:nvPr>
            <p:custDataLst>
              <p:tags r:id="rId5"/>
            </p:custDataLst>
          </p:nvPr>
        </p:nvSpPr>
        <p:spPr>
          <a:xfrm rot="1800000">
            <a:off x="4627552" y="2157951"/>
            <a:ext cx="2099080" cy="611957"/>
          </a:xfrm>
          <a:custGeom>
            <a:avLst/>
            <a:gdLst>
              <a:gd name="connsiteX0" fmla="*/ -526 w 2306103"/>
              <a:gd name="connsiteY0" fmla="*/ 385205 h 675390"/>
              <a:gd name="connsiteX1" fmla="*/ 27951 w 2306103"/>
              <a:gd name="connsiteY1" fmla="*/ 406909 h 675390"/>
              <a:gd name="connsiteX2" fmla="*/ 174485 w 2306103"/>
              <a:gd name="connsiteY2" fmla="*/ 431930 h 675390"/>
              <a:gd name="connsiteX3" fmla="*/ 609800 w 2306103"/>
              <a:gd name="connsiteY3" fmla="*/ 507685 h 675390"/>
              <a:gd name="connsiteX4" fmla="*/ 766701 w 2306103"/>
              <a:gd name="connsiteY4" fmla="*/ 535333 h 675390"/>
              <a:gd name="connsiteX5" fmla="*/ 812223 w 2306103"/>
              <a:gd name="connsiteY5" fmla="*/ 503552 h 675390"/>
              <a:gd name="connsiteX6" fmla="*/ 809970 w 2306103"/>
              <a:gd name="connsiteY6" fmla="*/ 481973 h 675390"/>
              <a:gd name="connsiteX7" fmla="*/ 786607 w 2306103"/>
              <a:gd name="connsiteY7" fmla="*/ 423912 h 675390"/>
              <a:gd name="connsiteX8" fmla="*/ 808173 w 2306103"/>
              <a:gd name="connsiteY8" fmla="*/ 364193 h 675390"/>
              <a:gd name="connsiteX9" fmla="*/ 2031311 w 2306103"/>
              <a:gd name="connsiteY9" fmla="*/ 649933 h 675390"/>
              <a:gd name="connsiteX10" fmla="*/ 2108864 w 2306103"/>
              <a:gd name="connsiteY10" fmla="*/ 666246 h 675390"/>
              <a:gd name="connsiteX11" fmla="*/ 2305578 w 2306103"/>
              <a:gd name="connsiteY11" fmla="*/ 544042 h 675390"/>
              <a:gd name="connsiteX12" fmla="*/ -526 w 2306103"/>
              <a:gd name="connsiteY12" fmla="*/ 385205 h 6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6103" h="675390">
                <a:moveTo>
                  <a:pt x="-526" y="385205"/>
                </a:moveTo>
                <a:cubicBezTo>
                  <a:pt x="4866" y="396638"/>
                  <a:pt x="15496" y="404739"/>
                  <a:pt x="27951" y="406909"/>
                </a:cubicBezTo>
                <a:lnTo>
                  <a:pt x="174485" y="431930"/>
                </a:lnTo>
                <a:lnTo>
                  <a:pt x="609800" y="507685"/>
                </a:lnTo>
                <a:lnTo>
                  <a:pt x="766701" y="535333"/>
                </a:lnTo>
                <a:cubicBezTo>
                  <a:pt x="788045" y="539121"/>
                  <a:pt x="808435" y="524896"/>
                  <a:pt x="812223" y="503552"/>
                </a:cubicBezTo>
                <a:cubicBezTo>
                  <a:pt x="813508" y="496281"/>
                  <a:pt x="812735" y="488815"/>
                  <a:pt x="809970" y="481973"/>
                </a:cubicBezTo>
                <a:lnTo>
                  <a:pt x="786607" y="423912"/>
                </a:lnTo>
                <a:cubicBezTo>
                  <a:pt x="777580" y="401421"/>
                  <a:pt x="786856" y="375722"/>
                  <a:pt x="808173" y="364193"/>
                </a:cubicBezTo>
                <a:cubicBezTo>
                  <a:pt x="1229332" y="135366"/>
                  <a:pt x="1755124" y="258191"/>
                  <a:pt x="2031311" y="649933"/>
                </a:cubicBezTo>
                <a:cubicBezTo>
                  <a:pt x="2048688" y="675161"/>
                  <a:pt x="2082791" y="682337"/>
                  <a:pt x="2108864" y="666246"/>
                </a:cubicBezTo>
                <a:lnTo>
                  <a:pt x="2305578" y="544042"/>
                </a:lnTo>
                <a:cubicBezTo>
                  <a:pt x="1594753" y="-548876"/>
                  <a:pt x="88362" y="331984"/>
                  <a:pt x="-526" y="385205"/>
                </a:cubicBezTo>
                <a:close/>
              </a:path>
            </a:pathLst>
          </a:custGeom>
          <a:gradFill>
            <a:gsLst>
              <a:gs pos="100000">
                <a:schemeClr val="accent1">
                  <a:alpha val="100000"/>
                </a:schemeClr>
              </a:gs>
              <a:gs pos="0">
                <a:schemeClr val="accent1">
                  <a:lumMod val="55000"/>
                  <a:lumOff val="45000"/>
                  <a:alpha val="100000"/>
                </a:schemeClr>
              </a:gs>
            </a:gsLst>
            <a:lin ang="7740000" scaled="0"/>
          </a:gradFill>
          <a:ln w="1382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 name="任意多边形: 形状 46"/>
          <p:cNvSpPr/>
          <p:nvPr>
            <p:custDataLst>
              <p:tags r:id="rId6"/>
            </p:custDataLst>
          </p:nvPr>
        </p:nvSpPr>
        <p:spPr>
          <a:xfrm rot="1800000">
            <a:off x="5182168" y="2819260"/>
            <a:ext cx="1185374" cy="1734350"/>
          </a:xfrm>
          <a:custGeom>
            <a:avLst/>
            <a:gdLst>
              <a:gd name="connsiteX0" fmla="*/ 1301980 w 1302607"/>
              <a:gd name="connsiteY0" fmla="*/ -425 h 1914201"/>
              <a:gd name="connsiteX1" fmla="*/ 1268941 w 1302607"/>
              <a:gd name="connsiteY1" fmla="*/ 13399 h 1914201"/>
              <a:gd name="connsiteX2" fmla="*/ 1173280 w 1302607"/>
              <a:gd name="connsiteY2" fmla="*/ 127308 h 1914201"/>
              <a:gd name="connsiteX3" fmla="*/ 888922 w 1302607"/>
              <a:gd name="connsiteY3" fmla="*/ 465579 h 1914201"/>
              <a:gd name="connsiteX4" fmla="*/ 786487 w 1302607"/>
              <a:gd name="connsiteY4" fmla="*/ 587506 h 1914201"/>
              <a:gd name="connsiteX5" fmla="*/ 791381 w 1302607"/>
              <a:gd name="connsiteY5" fmla="*/ 643009 h 1914201"/>
              <a:gd name="connsiteX6" fmla="*/ 810956 w 1302607"/>
              <a:gd name="connsiteY6" fmla="*/ 651787 h 1914201"/>
              <a:gd name="connsiteX7" fmla="*/ 872886 w 1302607"/>
              <a:gd name="connsiteY7" fmla="*/ 660772 h 1914201"/>
              <a:gd name="connsiteX8" fmla="*/ 914358 w 1302607"/>
              <a:gd name="connsiteY8" fmla="*/ 709433 h 1914201"/>
              <a:gd name="connsiteX9" fmla="*/ 52576 w 1302607"/>
              <a:gd name="connsiteY9" fmla="*/ 1623192 h 1914201"/>
              <a:gd name="connsiteX10" fmla="*/ -508 w 1302607"/>
              <a:gd name="connsiteY10" fmla="*/ 1682082 h 1914201"/>
              <a:gd name="connsiteX11" fmla="*/ 6404 w 1302607"/>
              <a:gd name="connsiteY11" fmla="*/ 1913633 h 1914201"/>
              <a:gd name="connsiteX12" fmla="*/ 1301980 w 1302607"/>
              <a:gd name="connsiteY12" fmla="*/ -425 h 191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02607" h="1914201">
                <a:moveTo>
                  <a:pt x="1301980" y="-425"/>
                </a:moveTo>
                <a:cubicBezTo>
                  <a:pt x="1289359" y="-1517"/>
                  <a:pt x="1277014" y="3654"/>
                  <a:pt x="1268941" y="13399"/>
                </a:cubicBezTo>
                <a:lnTo>
                  <a:pt x="1173280" y="127308"/>
                </a:lnTo>
                <a:lnTo>
                  <a:pt x="888922" y="465579"/>
                </a:lnTo>
                <a:lnTo>
                  <a:pt x="786487" y="587506"/>
                </a:lnTo>
                <a:cubicBezTo>
                  <a:pt x="772511" y="604191"/>
                  <a:pt x="774709" y="629033"/>
                  <a:pt x="791381" y="643009"/>
                </a:cubicBezTo>
                <a:cubicBezTo>
                  <a:pt x="796965" y="647682"/>
                  <a:pt x="803739" y="650723"/>
                  <a:pt x="810956" y="651787"/>
                </a:cubicBezTo>
                <a:lnTo>
                  <a:pt x="872886" y="660772"/>
                </a:lnTo>
                <a:cubicBezTo>
                  <a:pt x="897120" y="664007"/>
                  <a:pt x="914994" y="684992"/>
                  <a:pt x="914358" y="709433"/>
                </a:cubicBezTo>
                <a:cubicBezTo>
                  <a:pt x="900603" y="1188583"/>
                  <a:pt x="530095" y="1581430"/>
                  <a:pt x="52576" y="1623192"/>
                </a:cubicBezTo>
                <a:cubicBezTo>
                  <a:pt x="22052" y="1625611"/>
                  <a:pt x="-1268" y="1651463"/>
                  <a:pt x="-508" y="1682082"/>
                </a:cubicBezTo>
                <a:lnTo>
                  <a:pt x="6404" y="1913633"/>
                </a:lnTo>
                <a:cubicBezTo>
                  <a:pt x="1308201" y="1848108"/>
                  <a:pt x="1303363" y="103669"/>
                  <a:pt x="1301980" y="-425"/>
                </a:cubicBezTo>
                <a:close/>
              </a:path>
            </a:pathLst>
          </a:custGeom>
          <a:gradFill>
            <a:gsLst>
              <a:gs pos="100000">
                <a:schemeClr val="accent2">
                  <a:lumMod val="35000"/>
                  <a:lumOff val="65000"/>
                  <a:alpha val="100000"/>
                </a:schemeClr>
              </a:gs>
              <a:gs pos="0">
                <a:schemeClr val="accent2">
                  <a:alpha val="100000"/>
                </a:schemeClr>
              </a:gs>
            </a:gsLst>
            <a:lin ang="3600000" scaled="0"/>
          </a:gradFill>
          <a:ln w="1382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 name="任意多边形: 形状 48"/>
          <p:cNvSpPr/>
          <p:nvPr>
            <p:custDataLst>
              <p:tags r:id="rId7"/>
            </p:custDataLst>
          </p:nvPr>
        </p:nvSpPr>
        <p:spPr>
          <a:xfrm rot="1800000">
            <a:off x="4153778" y="2309295"/>
            <a:ext cx="1073511" cy="1867363"/>
          </a:xfrm>
          <a:custGeom>
            <a:avLst/>
            <a:gdLst>
              <a:gd name="connsiteX0" fmla="*/ 1172421 w 1179645"/>
              <a:gd name="connsiteY0" fmla="*/ 2061128 h 2061696"/>
              <a:gd name="connsiteX1" fmla="*/ 1176569 w 1179645"/>
              <a:gd name="connsiteY1" fmla="*/ 2025600 h 2061696"/>
              <a:gd name="connsiteX2" fmla="*/ 1123485 w 1179645"/>
              <a:gd name="connsiteY2" fmla="*/ 1887361 h 2061696"/>
              <a:gd name="connsiteX3" fmla="*/ 965616 w 1179645"/>
              <a:gd name="connsiteY3" fmla="*/ 1474580 h 2061696"/>
              <a:gd name="connsiteX4" fmla="*/ 908799 w 1179645"/>
              <a:gd name="connsiteY4" fmla="*/ 1325835 h 2061696"/>
              <a:gd name="connsiteX5" fmla="*/ 857872 w 1179645"/>
              <a:gd name="connsiteY5" fmla="*/ 1303247 h 2061696"/>
              <a:gd name="connsiteX6" fmla="*/ 840786 w 1179645"/>
              <a:gd name="connsiteY6" fmla="*/ 1316019 h 2061696"/>
              <a:gd name="connsiteX7" fmla="*/ 802908 w 1179645"/>
              <a:gd name="connsiteY7" fmla="*/ 1365786 h 2061696"/>
              <a:gd name="connsiteX8" fmla="*/ 740562 w 1179645"/>
              <a:gd name="connsiteY8" fmla="*/ 1377813 h 2061696"/>
              <a:gd name="connsiteX9" fmla="*/ 359991 w 1179645"/>
              <a:gd name="connsiteY9" fmla="*/ 180939 h 2061696"/>
              <a:gd name="connsiteX10" fmla="*/ 334140 w 1179645"/>
              <a:gd name="connsiteY10" fmla="*/ 105875 h 2061696"/>
              <a:gd name="connsiteX11" fmla="*/ 128578 w 1179645"/>
              <a:gd name="connsiteY11" fmla="*/ -569 h 2061696"/>
              <a:gd name="connsiteX12" fmla="*/ 1172421 w 1179645"/>
              <a:gd name="connsiteY12" fmla="*/ 2061128 h 2061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9645" h="2061696">
                <a:moveTo>
                  <a:pt x="1172421" y="2061128"/>
                </a:moveTo>
                <a:cubicBezTo>
                  <a:pt x="1179540" y="2050677"/>
                  <a:pt x="1181089" y="2037406"/>
                  <a:pt x="1176569" y="2025600"/>
                </a:cubicBezTo>
                <a:lnTo>
                  <a:pt x="1123485" y="1887361"/>
                </a:lnTo>
                <a:lnTo>
                  <a:pt x="965616" y="1474580"/>
                </a:lnTo>
                <a:lnTo>
                  <a:pt x="908799" y="1325835"/>
                </a:lnTo>
                <a:cubicBezTo>
                  <a:pt x="900975" y="1305527"/>
                  <a:pt x="878165" y="1295422"/>
                  <a:pt x="857872" y="1303247"/>
                </a:cubicBezTo>
                <a:cubicBezTo>
                  <a:pt x="851112" y="1305859"/>
                  <a:pt x="845196" y="1310269"/>
                  <a:pt x="840786" y="1316019"/>
                </a:cubicBezTo>
                <a:lnTo>
                  <a:pt x="802908" y="1365786"/>
                </a:lnTo>
                <a:cubicBezTo>
                  <a:pt x="788172" y="1385001"/>
                  <a:pt x="761395" y="1390171"/>
                  <a:pt x="740562" y="1377813"/>
                </a:cubicBezTo>
                <a:cubicBezTo>
                  <a:pt x="328389" y="1133212"/>
                  <a:pt x="164783" y="618672"/>
                  <a:pt x="359991" y="180939"/>
                </a:cubicBezTo>
                <a:cubicBezTo>
                  <a:pt x="372722" y="153029"/>
                  <a:pt x="361359" y="120031"/>
                  <a:pt x="334140" y="105875"/>
                </a:cubicBezTo>
                <a:lnTo>
                  <a:pt x="128578" y="-569"/>
                </a:lnTo>
                <a:cubicBezTo>
                  <a:pt x="-446634" y="1168795"/>
                  <a:pt x="1081322" y="2012053"/>
                  <a:pt x="1172421" y="2061128"/>
                </a:cubicBezTo>
                <a:close/>
              </a:path>
            </a:pathLst>
          </a:custGeom>
          <a:gradFill>
            <a:gsLst>
              <a:gs pos="100000">
                <a:schemeClr val="accent1">
                  <a:alpha val="100000"/>
                </a:schemeClr>
              </a:gs>
              <a:gs pos="0">
                <a:schemeClr val="accent1">
                  <a:lumMod val="40000"/>
                  <a:lumOff val="60000"/>
                  <a:alpha val="100000"/>
                </a:schemeClr>
              </a:gs>
            </a:gsLst>
            <a:lin ang="2640000" scaled="0"/>
          </a:gradFill>
          <a:ln w="13820"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 name="任意多边形: 形状 39"/>
          <p:cNvSpPr/>
          <p:nvPr>
            <p:custDataLst>
              <p:tags r:id="rId8"/>
            </p:custDataLst>
          </p:nvPr>
        </p:nvSpPr>
        <p:spPr>
          <a:xfrm>
            <a:off x="3337835" y="2922193"/>
            <a:ext cx="437112" cy="491164"/>
          </a:xfrm>
          <a:custGeom>
            <a:avLst/>
            <a:gdLst>
              <a:gd name="connsiteX0" fmla="*/ 354445 w 354711"/>
              <a:gd name="connsiteY0" fmla="*/ 279630 h 398159"/>
              <a:gd name="connsiteX1" fmla="*/ 354445 w 354711"/>
              <a:gd name="connsiteY1" fmla="*/ 117705 h 398159"/>
              <a:gd name="connsiteX2" fmla="*/ 335395 w 354711"/>
              <a:gd name="connsiteY2" fmla="*/ 85511 h 398159"/>
              <a:gd name="connsiteX3" fmla="*/ 195664 w 354711"/>
              <a:gd name="connsiteY3" fmla="*/ 4834 h 398159"/>
              <a:gd name="connsiteX4" fmla="*/ 158421 w 354711"/>
              <a:gd name="connsiteY4" fmla="*/ 4834 h 398159"/>
              <a:gd name="connsiteX5" fmla="*/ 18308 w 354711"/>
              <a:gd name="connsiteY5" fmla="*/ 85701 h 398159"/>
              <a:gd name="connsiteX6" fmla="*/ -266 w 354711"/>
              <a:gd name="connsiteY6" fmla="*/ 117896 h 398159"/>
              <a:gd name="connsiteX7" fmla="*/ -266 w 354711"/>
              <a:gd name="connsiteY7" fmla="*/ 279821 h 398159"/>
              <a:gd name="connsiteX8" fmla="*/ 18308 w 354711"/>
              <a:gd name="connsiteY8" fmla="*/ 312110 h 398159"/>
              <a:gd name="connsiteX9" fmla="*/ 158421 w 354711"/>
              <a:gd name="connsiteY9" fmla="*/ 392978 h 398159"/>
              <a:gd name="connsiteX10" fmla="*/ 195664 w 354711"/>
              <a:gd name="connsiteY10" fmla="*/ 392978 h 398159"/>
              <a:gd name="connsiteX11" fmla="*/ 335681 w 354711"/>
              <a:gd name="connsiteY11" fmla="*/ 312110 h 398159"/>
              <a:gd name="connsiteX12" fmla="*/ 354445 w 354711"/>
              <a:gd name="connsiteY12" fmla="*/ 279630 h 39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11" h="398159">
                <a:moveTo>
                  <a:pt x="354445" y="279630"/>
                </a:moveTo>
                <a:lnTo>
                  <a:pt x="354445" y="117705"/>
                </a:lnTo>
                <a:cubicBezTo>
                  <a:pt x="354341" y="104332"/>
                  <a:pt x="347064" y="92045"/>
                  <a:pt x="335395" y="85511"/>
                </a:cubicBezTo>
                <a:lnTo>
                  <a:pt x="195664" y="4834"/>
                </a:lnTo>
                <a:cubicBezTo>
                  <a:pt x="184148" y="-1843"/>
                  <a:pt x="169937" y="-1843"/>
                  <a:pt x="158421" y="4834"/>
                </a:cubicBezTo>
                <a:lnTo>
                  <a:pt x="18308" y="85701"/>
                </a:lnTo>
                <a:cubicBezTo>
                  <a:pt x="6821" y="92359"/>
                  <a:pt x="-256" y="104618"/>
                  <a:pt x="-266" y="117896"/>
                </a:cubicBezTo>
                <a:lnTo>
                  <a:pt x="-266" y="279821"/>
                </a:lnTo>
                <a:cubicBezTo>
                  <a:pt x="-284" y="293127"/>
                  <a:pt x="6792" y="305443"/>
                  <a:pt x="18308" y="312110"/>
                </a:cubicBezTo>
                <a:lnTo>
                  <a:pt x="158421" y="392978"/>
                </a:lnTo>
                <a:cubicBezTo>
                  <a:pt x="169937" y="399655"/>
                  <a:pt x="184148" y="399655"/>
                  <a:pt x="195664" y="392978"/>
                </a:cubicBezTo>
                <a:lnTo>
                  <a:pt x="335681" y="312110"/>
                </a:lnTo>
                <a:cubicBezTo>
                  <a:pt x="347311" y="305443"/>
                  <a:pt x="354474" y="293041"/>
                  <a:pt x="354445" y="279630"/>
                </a:cubicBezTo>
                <a:close/>
              </a:path>
            </a:pathLst>
          </a:custGeom>
          <a:gradFill>
            <a:gsLst>
              <a:gs pos="100000">
                <a:schemeClr val="accent1">
                  <a:alpha val="100000"/>
                </a:schemeClr>
              </a:gs>
              <a:gs pos="0">
                <a:schemeClr val="accent1">
                  <a:lumMod val="60000"/>
                  <a:lumOff val="40000"/>
                  <a:alpha val="100000"/>
                </a:schemeClr>
              </a:gs>
            </a:gsLst>
            <a:lin ang="1398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 name="任意多边形: 形状 40"/>
          <p:cNvSpPr/>
          <p:nvPr>
            <p:custDataLst>
              <p:tags r:id="rId9"/>
            </p:custDataLst>
          </p:nvPr>
        </p:nvSpPr>
        <p:spPr>
          <a:xfrm>
            <a:off x="3274853" y="2849811"/>
            <a:ext cx="563076" cy="635928"/>
          </a:xfrm>
          <a:custGeom>
            <a:avLst/>
            <a:gdLst>
              <a:gd name="connsiteX0" fmla="*/ 456553 w 456818"/>
              <a:gd name="connsiteY0" fmla="*/ 367777 h 515452"/>
              <a:gd name="connsiteX1" fmla="*/ 456553 w 456818"/>
              <a:gd name="connsiteY1" fmla="*/ 147178 h 515452"/>
              <a:gd name="connsiteX2" fmla="*/ 437503 w 456818"/>
              <a:gd name="connsiteY2" fmla="*/ 114984 h 515452"/>
              <a:gd name="connsiteX3" fmla="*/ 247003 w 456818"/>
              <a:gd name="connsiteY3" fmla="*/ 4684 h 515452"/>
              <a:gd name="connsiteX4" fmla="*/ 209761 w 456818"/>
              <a:gd name="connsiteY4" fmla="*/ 4684 h 515452"/>
              <a:gd name="connsiteX5" fmla="*/ 18784 w 456818"/>
              <a:gd name="connsiteY5" fmla="*/ 114984 h 515452"/>
              <a:gd name="connsiteX6" fmla="*/ -266 w 456818"/>
              <a:gd name="connsiteY6" fmla="*/ 147178 h 515452"/>
              <a:gd name="connsiteX7" fmla="*/ -266 w 456818"/>
              <a:gd name="connsiteY7" fmla="*/ 367777 h 515452"/>
              <a:gd name="connsiteX8" fmla="*/ 18784 w 456818"/>
              <a:gd name="connsiteY8" fmla="*/ 399972 h 515452"/>
              <a:gd name="connsiteX9" fmla="*/ 209761 w 456818"/>
              <a:gd name="connsiteY9" fmla="*/ 510271 h 515452"/>
              <a:gd name="connsiteX10" fmla="*/ 247003 w 456818"/>
              <a:gd name="connsiteY10" fmla="*/ 510271 h 515452"/>
              <a:gd name="connsiteX11" fmla="*/ 437503 w 456818"/>
              <a:gd name="connsiteY11" fmla="*/ 399972 h 515452"/>
              <a:gd name="connsiteX12" fmla="*/ 456553 w 456818"/>
              <a:gd name="connsiteY12" fmla="*/ 367777 h 515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18" h="515452">
                <a:moveTo>
                  <a:pt x="456553" y="367777"/>
                </a:moveTo>
                <a:lnTo>
                  <a:pt x="456553" y="147178"/>
                </a:lnTo>
                <a:cubicBezTo>
                  <a:pt x="456449" y="133805"/>
                  <a:pt x="449171" y="121518"/>
                  <a:pt x="437503" y="114984"/>
                </a:cubicBezTo>
                <a:lnTo>
                  <a:pt x="247003" y="4684"/>
                </a:lnTo>
                <a:cubicBezTo>
                  <a:pt x="235430" y="-1793"/>
                  <a:pt x="221333" y="-1793"/>
                  <a:pt x="209761" y="4684"/>
                </a:cubicBezTo>
                <a:lnTo>
                  <a:pt x="18784" y="114984"/>
                </a:lnTo>
                <a:cubicBezTo>
                  <a:pt x="7116" y="121518"/>
                  <a:pt x="-161" y="133805"/>
                  <a:pt x="-266" y="147178"/>
                </a:cubicBezTo>
                <a:lnTo>
                  <a:pt x="-266" y="367777"/>
                </a:lnTo>
                <a:cubicBezTo>
                  <a:pt x="-199" y="381160"/>
                  <a:pt x="7088" y="393466"/>
                  <a:pt x="18784" y="399972"/>
                </a:cubicBezTo>
                <a:lnTo>
                  <a:pt x="209761" y="510271"/>
                </a:lnTo>
                <a:cubicBezTo>
                  <a:pt x="221276" y="516948"/>
                  <a:pt x="235487" y="516948"/>
                  <a:pt x="247003" y="510271"/>
                </a:cubicBezTo>
                <a:lnTo>
                  <a:pt x="437503" y="399972"/>
                </a:lnTo>
                <a:cubicBezTo>
                  <a:pt x="449219" y="393485"/>
                  <a:pt x="456506" y="381169"/>
                  <a:pt x="456553" y="367777"/>
                </a:cubicBezTo>
                <a:close/>
              </a:path>
            </a:pathLst>
          </a:custGeom>
          <a:noFill/>
          <a:ln w="28575" cap="flat">
            <a:solidFill>
              <a:schemeClr val="accent1">
                <a:lumMod val="40000"/>
                <a:lumOff val="6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 name="任意多边形: 形状 39"/>
          <p:cNvSpPr/>
          <p:nvPr>
            <p:custDataLst>
              <p:tags r:id="rId10"/>
            </p:custDataLst>
          </p:nvPr>
        </p:nvSpPr>
        <p:spPr>
          <a:xfrm>
            <a:off x="6033669" y="4363558"/>
            <a:ext cx="437001" cy="490294"/>
          </a:xfrm>
          <a:custGeom>
            <a:avLst/>
            <a:gdLst>
              <a:gd name="connsiteX0" fmla="*/ 354445 w 354711"/>
              <a:gd name="connsiteY0" fmla="*/ 279630 h 398159"/>
              <a:gd name="connsiteX1" fmla="*/ 354445 w 354711"/>
              <a:gd name="connsiteY1" fmla="*/ 117705 h 398159"/>
              <a:gd name="connsiteX2" fmla="*/ 335395 w 354711"/>
              <a:gd name="connsiteY2" fmla="*/ 85511 h 398159"/>
              <a:gd name="connsiteX3" fmla="*/ 195664 w 354711"/>
              <a:gd name="connsiteY3" fmla="*/ 4834 h 398159"/>
              <a:gd name="connsiteX4" fmla="*/ 158421 w 354711"/>
              <a:gd name="connsiteY4" fmla="*/ 4834 h 398159"/>
              <a:gd name="connsiteX5" fmla="*/ 18308 w 354711"/>
              <a:gd name="connsiteY5" fmla="*/ 85701 h 398159"/>
              <a:gd name="connsiteX6" fmla="*/ -266 w 354711"/>
              <a:gd name="connsiteY6" fmla="*/ 117896 h 398159"/>
              <a:gd name="connsiteX7" fmla="*/ -266 w 354711"/>
              <a:gd name="connsiteY7" fmla="*/ 279821 h 398159"/>
              <a:gd name="connsiteX8" fmla="*/ 18308 w 354711"/>
              <a:gd name="connsiteY8" fmla="*/ 312110 h 398159"/>
              <a:gd name="connsiteX9" fmla="*/ 158421 w 354711"/>
              <a:gd name="connsiteY9" fmla="*/ 392978 h 398159"/>
              <a:gd name="connsiteX10" fmla="*/ 195664 w 354711"/>
              <a:gd name="connsiteY10" fmla="*/ 392978 h 398159"/>
              <a:gd name="connsiteX11" fmla="*/ 335681 w 354711"/>
              <a:gd name="connsiteY11" fmla="*/ 312110 h 398159"/>
              <a:gd name="connsiteX12" fmla="*/ 354445 w 354711"/>
              <a:gd name="connsiteY12" fmla="*/ 279630 h 39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11" h="398159">
                <a:moveTo>
                  <a:pt x="354445" y="279630"/>
                </a:moveTo>
                <a:lnTo>
                  <a:pt x="354445" y="117705"/>
                </a:lnTo>
                <a:cubicBezTo>
                  <a:pt x="354341" y="104332"/>
                  <a:pt x="347064" y="92045"/>
                  <a:pt x="335395" y="85511"/>
                </a:cubicBezTo>
                <a:lnTo>
                  <a:pt x="195664" y="4834"/>
                </a:lnTo>
                <a:cubicBezTo>
                  <a:pt x="184148" y="-1843"/>
                  <a:pt x="169937" y="-1843"/>
                  <a:pt x="158421" y="4834"/>
                </a:cubicBezTo>
                <a:lnTo>
                  <a:pt x="18308" y="85701"/>
                </a:lnTo>
                <a:cubicBezTo>
                  <a:pt x="6821" y="92359"/>
                  <a:pt x="-256" y="104618"/>
                  <a:pt x="-266" y="117896"/>
                </a:cubicBezTo>
                <a:lnTo>
                  <a:pt x="-266" y="279821"/>
                </a:lnTo>
                <a:cubicBezTo>
                  <a:pt x="-284" y="293127"/>
                  <a:pt x="6792" y="305443"/>
                  <a:pt x="18308" y="312110"/>
                </a:cubicBezTo>
                <a:lnTo>
                  <a:pt x="158421" y="392978"/>
                </a:lnTo>
                <a:cubicBezTo>
                  <a:pt x="169937" y="399655"/>
                  <a:pt x="184148" y="399655"/>
                  <a:pt x="195664" y="392978"/>
                </a:cubicBezTo>
                <a:lnTo>
                  <a:pt x="335681" y="312110"/>
                </a:lnTo>
                <a:cubicBezTo>
                  <a:pt x="347311" y="305443"/>
                  <a:pt x="354474" y="293041"/>
                  <a:pt x="354445" y="279630"/>
                </a:cubicBezTo>
                <a:close/>
              </a:path>
            </a:pathLst>
          </a:custGeom>
          <a:gradFill>
            <a:gsLst>
              <a:gs pos="100000">
                <a:schemeClr val="accent2">
                  <a:alpha val="100000"/>
                </a:schemeClr>
              </a:gs>
              <a:gs pos="0">
                <a:schemeClr val="accent2">
                  <a:lumMod val="60000"/>
                  <a:lumOff val="40000"/>
                  <a:alpha val="100000"/>
                </a:schemeClr>
              </a:gs>
            </a:gsLst>
            <a:lin ang="1398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 name="矩形 5"/>
          <p:cNvSpPr/>
          <p:nvPr>
            <p:custDataLst>
              <p:tags r:id="rId11"/>
            </p:custDataLst>
          </p:nvPr>
        </p:nvSpPr>
        <p:spPr>
          <a:xfrm>
            <a:off x="295910" y="2441575"/>
            <a:ext cx="3058160" cy="2526665"/>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en-US" altLang="zh-CN" b="1" dirty="0">
                <a:solidFill>
                  <a:schemeClr val="tx1">
                    <a:lumMod val="85000"/>
                    <a:lumOff val="15000"/>
                  </a:schemeClr>
                </a:solidFill>
                <a:latin typeface="+mn-ea"/>
                <a:cs typeface="+mn-ea"/>
              </a:rPr>
              <a:t>1. </a:t>
            </a:r>
            <a:r>
              <a:rPr lang="zh-CN" altLang="en-US" b="1" dirty="0">
                <a:solidFill>
                  <a:schemeClr val="tx1">
                    <a:lumMod val="85000"/>
                    <a:lumOff val="15000"/>
                  </a:schemeClr>
                </a:solidFill>
                <a:latin typeface="+mn-ea"/>
                <a:cs typeface="+mn-ea"/>
              </a:rPr>
              <a:t>模拟训练体系</a:t>
            </a:r>
            <a:endParaRPr lang="zh-CN" altLang="en-US" b="1" dirty="0">
              <a:solidFill>
                <a:schemeClr val="tx1">
                  <a:lumMod val="85000"/>
                  <a:lumOff val="15000"/>
                </a:schemeClr>
              </a:solidFill>
              <a:latin typeface="+mn-ea"/>
              <a:cs typeface="+mn-ea"/>
            </a:endParaRPr>
          </a:p>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1</a:t>
            </a:r>
            <a:r>
              <a:rPr lang="zh-CN" altLang="en-US" sz="1600" dirty="0">
                <a:solidFill>
                  <a:schemeClr val="tx1">
                    <a:lumMod val="85000"/>
                    <a:lumOff val="15000"/>
                  </a:schemeClr>
                </a:solidFill>
                <a:latin typeface="+mn-ea"/>
                <a:cs typeface="+mn-ea"/>
              </a:rPr>
              <a:t>）单人</a:t>
            </a:r>
            <a:r>
              <a:rPr lang="en-US" altLang="zh-CN" sz="1600" dirty="0">
                <a:solidFill>
                  <a:schemeClr val="tx1">
                    <a:lumMod val="85000"/>
                    <a:lumOff val="15000"/>
                  </a:schemeClr>
                </a:solidFill>
                <a:latin typeface="+mn-ea"/>
                <a:cs typeface="+mn-ea"/>
              </a:rPr>
              <a:t> / </a:t>
            </a:r>
            <a:r>
              <a:rPr lang="zh-CN" altLang="en-US" sz="1600" dirty="0">
                <a:solidFill>
                  <a:schemeClr val="tx1">
                    <a:lumMod val="85000"/>
                    <a:lumOff val="15000"/>
                  </a:schemeClr>
                </a:solidFill>
                <a:latin typeface="+mn-ea"/>
                <a:cs typeface="+mn-ea"/>
              </a:rPr>
              <a:t>双人</a:t>
            </a:r>
            <a:r>
              <a:rPr lang="en-US" altLang="zh-CN" sz="1600" dirty="0">
                <a:solidFill>
                  <a:schemeClr val="tx1">
                    <a:lumMod val="85000"/>
                    <a:lumOff val="15000"/>
                  </a:schemeClr>
                </a:solidFill>
                <a:latin typeface="+mn-ea"/>
                <a:cs typeface="+mn-ea"/>
              </a:rPr>
              <a:t> CPR </a:t>
            </a:r>
            <a:r>
              <a:rPr lang="zh-CN" altLang="en-US" sz="1600" dirty="0">
                <a:solidFill>
                  <a:schemeClr val="tx1">
                    <a:lumMod val="85000"/>
                    <a:lumOff val="15000"/>
                  </a:schemeClr>
                </a:solidFill>
                <a:latin typeface="+mn-ea"/>
                <a:cs typeface="+mn-ea"/>
              </a:rPr>
              <a:t>操作训练。</a:t>
            </a:r>
            <a:endParaRPr lang="zh-CN" altLang="en-US" sz="1600" dirty="0">
              <a:solidFill>
                <a:schemeClr val="tx1">
                  <a:lumMod val="85000"/>
                  <a:lumOff val="15000"/>
                </a:schemeClr>
              </a:solidFill>
              <a:latin typeface="+mn-ea"/>
              <a:cs typeface="+mn-ea"/>
            </a:endParaRPr>
          </a:p>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单人训练需熟练掌握按压、通气、</a:t>
            </a:r>
            <a:r>
              <a:rPr lang="en-US" altLang="zh-CN" sz="1600" dirty="0">
                <a:solidFill>
                  <a:schemeClr val="tx1">
                    <a:lumMod val="85000"/>
                    <a:lumOff val="15000"/>
                  </a:schemeClr>
                </a:solidFill>
                <a:latin typeface="+mn-ea"/>
                <a:cs typeface="+mn-ea"/>
              </a:rPr>
              <a:t>AED </a:t>
            </a:r>
            <a:r>
              <a:rPr lang="zh-CN" altLang="en-US" sz="1600" dirty="0">
                <a:solidFill>
                  <a:schemeClr val="tx1">
                    <a:lumMod val="85000"/>
                    <a:lumOff val="15000"/>
                  </a:schemeClr>
                </a:solidFill>
                <a:latin typeface="+mn-ea"/>
                <a:cs typeface="+mn-ea"/>
              </a:rPr>
              <a:t>使用全流程，确保动作规范、节奏稳定。</a:t>
            </a:r>
            <a:endParaRPr lang="zh-CN" altLang="en-US" sz="1600" dirty="0">
              <a:solidFill>
                <a:schemeClr val="tx1">
                  <a:lumMod val="85000"/>
                  <a:lumOff val="15000"/>
                </a:schemeClr>
              </a:solidFill>
              <a:latin typeface="+mn-ea"/>
              <a:cs typeface="+mn-ea"/>
            </a:endParaRPr>
          </a:p>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2</a:t>
            </a:r>
            <a:r>
              <a:rPr lang="zh-CN" altLang="en-US" sz="1600" dirty="0">
                <a:solidFill>
                  <a:schemeClr val="tx1">
                    <a:lumMod val="85000"/>
                    <a:lumOff val="15000"/>
                  </a:schemeClr>
                </a:solidFill>
                <a:latin typeface="+mn-ea"/>
                <a:cs typeface="+mn-ea"/>
              </a:rPr>
              <a:t>）团队协作急救演练。</a:t>
            </a:r>
            <a:endParaRPr lang="zh-CN" altLang="en-US" sz="1600" dirty="0">
              <a:solidFill>
                <a:schemeClr val="tx1">
                  <a:lumMod val="85000"/>
                  <a:lumOff val="15000"/>
                </a:schemeClr>
              </a:solidFill>
              <a:latin typeface="+mn-ea"/>
              <a:cs typeface="+mn-ea"/>
            </a:endParaRPr>
          </a:p>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模拟真实急救场景，设置指挥、按压、通气、记录等不同角色。</a:t>
            </a:r>
            <a:endParaRPr lang="zh-CN" altLang="en-US" sz="1600" dirty="0">
              <a:solidFill>
                <a:schemeClr val="tx1">
                  <a:lumMod val="85000"/>
                  <a:lumOff val="15000"/>
                </a:schemeClr>
              </a:solidFill>
              <a:latin typeface="+mn-ea"/>
              <a:cs typeface="+mn-ea"/>
            </a:endParaRPr>
          </a:p>
        </p:txBody>
      </p:sp>
      <p:sp>
        <p:nvSpPr>
          <p:cNvPr id="23" name="任意多边形: 形状 39"/>
          <p:cNvSpPr/>
          <p:nvPr>
            <p:custDataLst>
              <p:tags r:id="rId12"/>
            </p:custDataLst>
          </p:nvPr>
        </p:nvSpPr>
        <p:spPr>
          <a:xfrm>
            <a:off x="6638739" y="1669607"/>
            <a:ext cx="437001" cy="490294"/>
          </a:xfrm>
          <a:custGeom>
            <a:avLst/>
            <a:gdLst>
              <a:gd name="connsiteX0" fmla="*/ 354445 w 354711"/>
              <a:gd name="connsiteY0" fmla="*/ 279630 h 398159"/>
              <a:gd name="connsiteX1" fmla="*/ 354445 w 354711"/>
              <a:gd name="connsiteY1" fmla="*/ 117705 h 398159"/>
              <a:gd name="connsiteX2" fmla="*/ 335395 w 354711"/>
              <a:gd name="connsiteY2" fmla="*/ 85511 h 398159"/>
              <a:gd name="connsiteX3" fmla="*/ 195664 w 354711"/>
              <a:gd name="connsiteY3" fmla="*/ 4834 h 398159"/>
              <a:gd name="connsiteX4" fmla="*/ 158421 w 354711"/>
              <a:gd name="connsiteY4" fmla="*/ 4834 h 398159"/>
              <a:gd name="connsiteX5" fmla="*/ 18308 w 354711"/>
              <a:gd name="connsiteY5" fmla="*/ 85701 h 398159"/>
              <a:gd name="connsiteX6" fmla="*/ -266 w 354711"/>
              <a:gd name="connsiteY6" fmla="*/ 117896 h 398159"/>
              <a:gd name="connsiteX7" fmla="*/ -266 w 354711"/>
              <a:gd name="connsiteY7" fmla="*/ 279821 h 398159"/>
              <a:gd name="connsiteX8" fmla="*/ 18308 w 354711"/>
              <a:gd name="connsiteY8" fmla="*/ 312110 h 398159"/>
              <a:gd name="connsiteX9" fmla="*/ 158421 w 354711"/>
              <a:gd name="connsiteY9" fmla="*/ 392978 h 398159"/>
              <a:gd name="connsiteX10" fmla="*/ 195664 w 354711"/>
              <a:gd name="connsiteY10" fmla="*/ 392978 h 398159"/>
              <a:gd name="connsiteX11" fmla="*/ 335681 w 354711"/>
              <a:gd name="connsiteY11" fmla="*/ 312110 h 398159"/>
              <a:gd name="connsiteX12" fmla="*/ 354445 w 354711"/>
              <a:gd name="connsiteY12" fmla="*/ 279630 h 39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711" h="398159">
                <a:moveTo>
                  <a:pt x="354445" y="279630"/>
                </a:moveTo>
                <a:lnTo>
                  <a:pt x="354445" y="117705"/>
                </a:lnTo>
                <a:cubicBezTo>
                  <a:pt x="354341" y="104332"/>
                  <a:pt x="347064" y="92045"/>
                  <a:pt x="335395" y="85511"/>
                </a:cubicBezTo>
                <a:lnTo>
                  <a:pt x="195664" y="4834"/>
                </a:lnTo>
                <a:cubicBezTo>
                  <a:pt x="184148" y="-1843"/>
                  <a:pt x="169937" y="-1843"/>
                  <a:pt x="158421" y="4834"/>
                </a:cubicBezTo>
                <a:lnTo>
                  <a:pt x="18308" y="85701"/>
                </a:lnTo>
                <a:cubicBezTo>
                  <a:pt x="6821" y="92359"/>
                  <a:pt x="-256" y="104618"/>
                  <a:pt x="-266" y="117896"/>
                </a:cubicBezTo>
                <a:lnTo>
                  <a:pt x="-266" y="279821"/>
                </a:lnTo>
                <a:cubicBezTo>
                  <a:pt x="-284" y="293127"/>
                  <a:pt x="6792" y="305443"/>
                  <a:pt x="18308" y="312110"/>
                </a:cubicBezTo>
                <a:lnTo>
                  <a:pt x="158421" y="392978"/>
                </a:lnTo>
                <a:cubicBezTo>
                  <a:pt x="169937" y="399655"/>
                  <a:pt x="184148" y="399655"/>
                  <a:pt x="195664" y="392978"/>
                </a:cubicBezTo>
                <a:lnTo>
                  <a:pt x="335681" y="312110"/>
                </a:lnTo>
                <a:cubicBezTo>
                  <a:pt x="347311" y="305443"/>
                  <a:pt x="354474" y="293041"/>
                  <a:pt x="354445" y="279630"/>
                </a:cubicBezTo>
                <a:close/>
              </a:path>
            </a:pathLst>
          </a:custGeom>
          <a:gradFill>
            <a:gsLst>
              <a:gs pos="100000">
                <a:schemeClr val="accent1">
                  <a:alpha val="100000"/>
                </a:schemeClr>
              </a:gs>
              <a:gs pos="0">
                <a:schemeClr val="accent1">
                  <a:lumMod val="60000"/>
                  <a:lumOff val="40000"/>
                  <a:alpha val="100000"/>
                </a:schemeClr>
              </a:gs>
            </a:gsLst>
            <a:lin ang="1398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5" name="矩形 24"/>
          <p:cNvSpPr/>
          <p:nvPr>
            <p:custDataLst>
              <p:tags r:id="rId13"/>
            </p:custDataLst>
          </p:nvPr>
        </p:nvSpPr>
        <p:spPr>
          <a:xfrm>
            <a:off x="7224395" y="1426210"/>
            <a:ext cx="4718685" cy="1015365"/>
          </a:xfrm>
          <a:prstGeom prst="rect">
            <a:avLst/>
          </a:prstGeom>
          <a:noFill/>
        </p:spPr>
        <p:txBody>
          <a:bodyPr wrap="square" lIns="0" tIns="0" rIns="0" bIns="0" rtlCol="0" anchor="ctr" anchorCtr="0">
            <a:noAutofit/>
          </a:bodyPr>
          <a:lstStyle/>
          <a:p>
            <a:pPr>
              <a:lnSpc>
                <a:spcPct val="130000"/>
              </a:lnSpc>
              <a:spcBef>
                <a:spcPct val="0"/>
              </a:spcBef>
              <a:spcAft>
                <a:spcPct val="0"/>
              </a:spcAft>
            </a:pPr>
            <a:r>
              <a:rPr lang="en-US" altLang="zh-CN" b="1" dirty="0">
                <a:solidFill>
                  <a:schemeClr val="tx1">
                    <a:lumMod val="85000"/>
                    <a:lumOff val="15000"/>
                  </a:schemeClr>
                </a:solidFill>
                <a:latin typeface="+mn-ea"/>
                <a:cs typeface="+mn-ea"/>
              </a:rPr>
              <a:t>2. </a:t>
            </a:r>
            <a:r>
              <a:rPr lang="zh-CN" altLang="en-US" b="1" dirty="0">
                <a:solidFill>
                  <a:schemeClr val="tx1">
                    <a:lumMod val="85000"/>
                    <a:lumOff val="15000"/>
                  </a:schemeClr>
                </a:solidFill>
                <a:latin typeface="+mn-ea"/>
                <a:cs typeface="+mn-ea"/>
              </a:rPr>
              <a:t>实战应用要点</a:t>
            </a:r>
            <a:endParaRPr lang="zh-CN" altLang="en-US" b="1" dirty="0">
              <a:solidFill>
                <a:schemeClr val="tx1">
                  <a:lumMod val="85000"/>
                  <a:lumOff val="15000"/>
                </a:schemeClr>
              </a:solidFill>
              <a:latin typeface="+mn-ea"/>
              <a:cs typeface="+mn-ea"/>
            </a:endParaRPr>
          </a:p>
          <a:p>
            <a:pPr>
              <a:lnSpc>
                <a:spcPct val="130000"/>
              </a:lnSpc>
              <a:spcBef>
                <a:spcPct val="0"/>
              </a:spcBef>
              <a:spcAft>
                <a:spcPct val="0"/>
              </a:spcAft>
            </a:pP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1</a:t>
            </a:r>
            <a:r>
              <a:rPr lang="zh-CN" altLang="en-US" sz="1600" dirty="0">
                <a:solidFill>
                  <a:schemeClr val="tx1">
                    <a:lumMod val="85000"/>
                    <a:lumOff val="15000"/>
                  </a:schemeClr>
                </a:solidFill>
                <a:latin typeface="+mn-ea"/>
                <a:cs typeface="+mn-ea"/>
              </a:rPr>
              <a:t>）公共场所急救实施流程。</a:t>
            </a:r>
            <a:endParaRPr lang="zh-CN" altLang="en-US" sz="1600" dirty="0">
              <a:solidFill>
                <a:schemeClr val="tx1">
                  <a:lumMod val="85000"/>
                  <a:lumOff val="15000"/>
                </a:schemeClr>
              </a:solidFill>
              <a:latin typeface="+mn-ea"/>
              <a:cs typeface="+mn-ea"/>
            </a:endParaRPr>
          </a:p>
          <a:p>
            <a:pPr>
              <a:lnSpc>
                <a:spcPct val="130000"/>
              </a:lnSpc>
              <a:spcBef>
                <a:spcPct val="0"/>
              </a:spcBef>
              <a:spcAft>
                <a:spcPct val="0"/>
              </a:spcAft>
            </a:pPr>
            <a:r>
              <a:rPr lang="zh-CN" altLang="en-US" sz="1600" dirty="0">
                <a:solidFill>
                  <a:schemeClr val="tx1">
                    <a:lumMod val="85000"/>
                    <a:lumOff val="15000"/>
                  </a:schemeClr>
                </a:solidFill>
                <a:latin typeface="+mn-ea"/>
                <a:cs typeface="+mn-ea"/>
              </a:rPr>
              <a:t>在公共场所发现心搏骤停患者，立即呼叫周围人员协助，指定专人拨打急救电话并取来</a:t>
            </a:r>
            <a:r>
              <a:rPr lang="en-US" altLang="zh-CN" sz="1600" dirty="0">
                <a:solidFill>
                  <a:schemeClr val="tx1">
                    <a:lumMod val="85000"/>
                    <a:lumOff val="15000"/>
                  </a:schemeClr>
                </a:solidFill>
                <a:latin typeface="+mn-ea"/>
                <a:cs typeface="+mn-ea"/>
              </a:rPr>
              <a:t> AED</a:t>
            </a:r>
            <a:r>
              <a:rPr lang="zh-CN" altLang="en-US" sz="1600" dirty="0">
                <a:solidFill>
                  <a:schemeClr val="tx1">
                    <a:lumMod val="85000"/>
                    <a:lumOff val="15000"/>
                  </a:schemeClr>
                </a:solidFill>
                <a:latin typeface="+mn-ea"/>
                <a:cs typeface="+mn-ea"/>
              </a:rPr>
              <a:t>。</a:t>
            </a:r>
            <a:endParaRPr lang="zh-CN" altLang="en-US" sz="1600" dirty="0">
              <a:solidFill>
                <a:schemeClr val="tx1">
                  <a:lumMod val="85000"/>
                  <a:lumOff val="15000"/>
                </a:schemeClr>
              </a:solidFill>
              <a:latin typeface="+mn-ea"/>
              <a:cs typeface="+mn-ea"/>
            </a:endParaRPr>
          </a:p>
          <a:p>
            <a:pPr>
              <a:lnSpc>
                <a:spcPct val="130000"/>
              </a:lnSpc>
              <a:spcBef>
                <a:spcPct val="0"/>
              </a:spcBef>
              <a:spcAft>
                <a:spcPct val="0"/>
              </a:spcAft>
            </a:pP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2</a:t>
            </a:r>
            <a:r>
              <a:rPr lang="zh-CN" altLang="en-US" sz="1600" dirty="0">
                <a:solidFill>
                  <a:schemeClr val="tx1">
                    <a:lumMod val="85000"/>
                    <a:lumOff val="15000"/>
                  </a:schemeClr>
                </a:solidFill>
                <a:latin typeface="+mn-ea"/>
                <a:cs typeface="+mn-ea"/>
              </a:rPr>
              <a:t>）复苏后生命支持措施。</a:t>
            </a:r>
            <a:endParaRPr lang="zh-CN" altLang="en-US" sz="1600" dirty="0">
              <a:solidFill>
                <a:schemeClr val="tx1">
                  <a:lumMod val="85000"/>
                  <a:lumOff val="15000"/>
                </a:schemeClr>
              </a:solidFill>
              <a:latin typeface="+mn-ea"/>
              <a:cs typeface="+mn-ea"/>
            </a:endParaRPr>
          </a:p>
          <a:p>
            <a:pPr>
              <a:lnSpc>
                <a:spcPct val="130000"/>
              </a:lnSpc>
              <a:spcBef>
                <a:spcPct val="0"/>
              </a:spcBef>
              <a:spcAft>
                <a:spcPct val="0"/>
              </a:spcAft>
            </a:pPr>
            <a:r>
              <a:rPr lang="zh-CN" altLang="en-US" sz="1600" dirty="0">
                <a:solidFill>
                  <a:schemeClr val="tx1">
                    <a:lumMod val="85000"/>
                    <a:lumOff val="15000"/>
                  </a:schemeClr>
                </a:solidFill>
                <a:latin typeface="+mn-ea"/>
                <a:cs typeface="+mn-ea"/>
              </a:rPr>
              <a:t>患者恢复自主循环后，保持呼吸道通畅，监测生命体征，注意保暖。</a:t>
            </a:r>
            <a:endParaRPr lang="zh-CN" altLang="en-US" sz="1600" dirty="0">
              <a:solidFill>
                <a:schemeClr val="tx1">
                  <a:lumMod val="85000"/>
                  <a:lumOff val="15000"/>
                </a:schemeClr>
              </a:solidFill>
              <a:latin typeface="+mn-ea"/>
              <a:cs typeface="+mn-ea"/>
            </a:endParaRPr>
          </a:p>
        </p:txBody>
      </p:sp>
      <p:sp>
        <p:nvSpPr>
          <p:cNvPr id="26" name="矩形 25"/>
          <p:cNvSpPr/>
          <p:nvPr>
            <p:custDataLst>
              <p:tags r:id="rId14"/>
            </p:custDataLst>
          </p:nvPr>
        </p:nvSpPr>
        <p:spPr>
          <a:xfrm>
            <a:off x="6750685" y="3931285"/>
            <a:ext cx="4542790" cy="2442210"/>
          </a:xfrm>
          <a:prstGeom prst="rect">
            <a:avLst/>
          </a:prstGeom>
          <a:noFill/>
        </p:spPr>
        <p:txBody>
          <a:bodyPr wrap="square" lIns="0" tIns="0" rIns="0" bIns="0" rtlCol="0" anchor="ctr" anchorCtr="0">
            <a:noAutofit/>
          </a:bodyPr>
          <a:lstStyle/>
          <a:p>
            <a:pPr>
              <a:lnSpc>
                <a:spcPct val="130000"/>
              </a:lnSpc>
              <a:spcBef>
                <a:spcPct val="0"/>
              </a:spcBef>
              <a:spcAft>
                <a:spcPct val="0"/>
              </a:spcAft>
            </a:pPr>
            <a:r>
              <a:rPr lang="en-US" altLang="zh-CN" sz="1600" b="1" dirty="0">
                <a:solidFill>
                  <a:schemeClr val="tx1">
                    <a:lumMod val="85000"/>
                    <a:lumOff val="15000"/>
                  </a:schemeClr>
                </a:solidFill>
                <a:latin typeface="+mn-ea"/>
                <a:cs typeface="+mn-ea"/>
              </a:rPr>
              <a:t>3. </a:t>
            </a:r>
            <a:r>
              <a:rPr lang="zh-CN" altLang="en-US" sz="1600" b="1" dirty="0">
                <a:solidFill>
                  <a:schemeClr val="tx1">
                    <a:lumMod val="85000"/>
                    <a:lumOff val="15000"/>
                  </a:schemeClr>
                </a:solidFill>
                <a:latin typeface="+mn-ea"/>
                <a:cs typeface="+mn-ea"/>
              </a:rPr>
              <a:t>质量改进机制</a:t>
            </a:r>
            <a:endParaRPr lang="zh-CN" altLang="en-US" sz="1600" b="1" dirty="0">
              <a:solidFill>
                <a:schemeClr val="tx1">
                  <a:lumMod val="85000"/>
                  <a:lumOff val="15000"/>
                </a:schemeClr>
              </a:solidFill>
              <a:latin typeface="+mn-ea"/>
              <a:cs typeface="+mn-ea"/>
            </a:endParaRPr>
          </a:p>
          <a:p>
            <a:pPr>
              <a:lnSpc>
                <a:spcPct val="130000"/>
              </a:lnSpc>
              <a:spcBef>
                <a:spcPct val="0"/>
              </a:spcBef>
              <a:spcAft>
                <a:spcPct val="0"/>
              </a:spcAft>
            </a:pP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1</a:t>
            </a:r>
            <a:r>
              <a:rPr lang="zh-CN" altLang="en-US" sz="1600" dirty="0">
                <a:solidFill>
                  <a:schemeClr val="tx1">
                    <a:lumMod val="85000"/>
                    <a:lumOff val="15000"/>
                  </a:schemeClr>
                </a:solidFill>
                <a:latin typeface="+mn-ea"/>
                <a:cs typeface="+mn-ea"/>
              </a:rPr>
              <a:t>）急救效果评估指标。</a:t>
            </a:r>
            <a:endParaRPr lang="zh-CN" altLang="en-US" sz="1600" dirty="0">
              <a:solidFill>
                <a:schemeClr val="tx1">
                  <a:lumMod val="85000"/>
                  <a:lumOff val="15000"/>
                </a:schemeClr>
              </a:solidFill>
              <a:latin typeface="+mn-ea"/>
              <a:cs typeface="+mn-ea"/>
            </a:endParaRPr>
          </a:p>
          <a:p>
            <a:pPr>
              <a:lnSpc>
                <a:spcPct val="130000"/>
              </a:lnSpc>
              <a:spcBef>
                <a:spcPct val="0"/>
              </a:spcBef>
              <a:spcAft>
                <a:spcPct val="0"/>
              </a:spcAft>
            </a:pPr>
            <a:r>
              <a:rPr lang="zh-CN" altLang="en-US" sz="1600" dirty="0">
                <a:solidFill>
                  <a:schemeClr val="tx1">
                    <a:lumMod val="85000"/>
                    <a:lumOff val="15000"/>
                  </a:schemeClr>
                </a:solidFill>
                <a:latin typeface="+mn-ea"/>
                <a:cs typeface="+mn-ea"/>
              </a:rPr>
              <a:t>通过自主循环恢复率、</a:t>
            </a:r>
            <a:r>
              <a:rPr lang="en-US" altLang="zh-CN" sz="1600" dirty="0">
                <a:solidFill>
                  <a:schemeClr val="tx1">
                    <a:lumMod val="85000"/>
                    <a:lumOff val="15000"/>
                  </a:schemeClr>
                </a:solidFill>
                <a:latin typeface="+mn-ea"/>
                <a:cs typeface="+mn-ea"/>
              </a:rPr>
              <a:t>24 </a:t>
            </a:r>
            <a:r>
              <a:rPr lang="zh-CN" altLang="en-US" sz="1600" dirty="0">
                <a:solidFill>
                  <a:schemeClr val="tx1">
                    <a:lumMod val="85000"/>
                    <a:lumOff val="15000"/>
                  </a:schemeClr>
                </a:solidFill>
                <a:latin typeface="+mn-ea"/>
                <a:cs typeface="+mn-ea"/>
              </a:rPr>
              <a:t>小时生存率、神经功能恢复情况等指标评估急救效果，分析操作过程中的不足。</a:t>
            </a:r>
            <a:endParaRPr lang="zh-CN" altLang="en-US" sz="1600" dirty="0">
              <a:solidFill>
                <a:schemeClr val="tx1">
                  <a:lumMod val="85000"/>
                  <a:lumOff val="15000"/>
                </a:schemeClr>
              </a:solidFill>
              <a:latin typeface="+mn-ea"/>
              <a:cs typeface="+mn-ea"/>
            </a:endParaRPr>
          </a:p>
          <a:p>
            <a:pPr>
              <a:lnSpc>
                <a:spcPct val="130000"/>
              </a:lnSpc>
              <a:spcBef>
                <a:spcPct val="0"/>
              </a:spcBef>
              <a:spcAft>
                <a:spcPct val="0"/>
              </a:spcAft>
            </a:pP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2</a:t>
            </a:r>
            <a:r>
              <a:rPr lang="zh-CN" altLang="en-US" sz="1600" dirty="0">
                <a:solidFill>
                  <a:schemeClr val="tx1">
                    <a:lumMod val="85000"/>
                    <a:lumOff val="15000"/>
                  </a:schemeClr>
                </a:solidFill>
                <a:latin typeface="+mn-ea"/>
                <a:cs typeface="+mn-ea"/>
              </a:rPr>
              <a:t>）技能复训与考核方案。</a:t>
            </a:r>
            <a:endParaRPr lang="zh-CN" altLang="en-US" sz="1600" dirty="0">
              <a:solidFill>
                <a:schemeClr val="tx1">
                  <a:lumMod val="85000"/>
                  <a:lumOff val="15000"/>
                </a:schemeClr>
              </a:solidFill>
              <a:latin typeface="+mn-ea"/>
              <a:cs typeface="+mn-ea"/>
            </a:endParaRPr>
          </a:p>
          <a:p>
            <a:pPr>
              <a:lnSpc>
                <a:spcPct val="130000"/>
              </a:lnSpc>
              <a:spcBef>
                <a:spcPct val="0"/>
              </a:spcBef>
              <a:spcAft>
                <a:spcPct val="0"/>
              </a:spcAft>
            </a:pPr>
            <a:r>
              <a:rPr lang="zh-CN" altLang="en-US" sz="1600" dirty="0">
                <a:solidFill>
                  <a:schemeClr val="tx1">
                    <a:lumMod val="85000"/>
                    <a:lumOff val="15000"/>
                  </a:schemeClr>
                </a:solidFill>
                <a:latin typeface="+mn-ea"/>
                <a:cs typeface="+mn-ea"/>
              </a:rPr>
              <a:t>定期组织急救技能复训，针对薄弱环节强化训练，如通过模拟人反馈系统纠正按压姿势。</a:t>
            </a:r>
            <a:endParaRPr lang="zh-CN" altLang="en-US" sz="1600" dirty="0">
              <a:solidFill>
                <a:schemeClr val="tx1">
                  <a:lumMod val="85000"/>
                  <a:lumOff val="15000"/>
                </a:schemeClr>
              </a:solidFill>
              <a:latin typeface="+mn-ea"/>
              <a:cs typeface="+mn-ea"/>
            </a:endParaRPr>
          </a:p>
        </p:txBody>
      </p:sp>
      <p:pic>
        <p:nvPicPr>
          <p:cNvPr id="27" name="图片 17" descr="343435383036303b343532343136313bcfeec4bfb0d1bfd8"/>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449698" y="3061317"/>
            <a:ext cx="213171" cy="213171"/>
          </a:xfrm>
          <a:prstGeom prst="rect">
            <a:avLst/>
          </a:prstGeom>
        </p:spPr>
      </p:pic>
      <p:pic>
        <p:nvPicPr>
          <p:cNvPr id="28" name="图片 5" descr="343435383036303b343532343134393bcdb7c4d4b7e7b1a9"/>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6145533" y="4502212"/>
            <a:ext cx="213171" cy="213171"/>
          </a:xfrm>
          <a:prstGeom prst="rect">
            <a:avLst/>
          </a:prstGeom>
        </p:spPr>
      </p:pic>
      <p:pic>
        <p:nvPicPr>
          <p:cNvPr id="29" name="图片 11" descr="343435383038363b343532323339353bb6d4bbb0b9b5cda8"/>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6750602" y="1808261"/>
            <a:ext cx="213171" cy="213171"/>
          </a:xfrm>
          <a:prstGeom prst="rect">
            <a:avLst/>
          </a:prstGeom>
        </p:spPr>
      </p:pic>
      <p:sp>
        <p:nvSpPr>
          <p:cNvPr id="24" name="任意多边形: 形状 40"/>
          <p:cNvSpPr/>
          <p:nvPr>
            <p:custDataLst>
              <p:tags r:id="rId24"/>
            </p:custDataLst>
          </p:nvPr>
        </p:nvSpPr>
        <p:spPr>
          <a:xfrm>
            <a:off x="6575757" y="1596755"/>
            <a:ext cx="563076" cy="635928"/>
          </a:xfrm>
          <a:custGeom>
            <a:avLst/>
            <a:gdLst>
              <a:gd name="connsiteX0" fmla="*/ 456553 w 456818"/>
              <a:gd name="connsiteY0" fmla="*/ 367777 h 515452"/>
              <a:gd name="connsiteX1" fmla="*/ 456553 w 456818"/>
              <a:gd name="connsiteY1" fmla="*/ 147178 h 515452"/>
              <a:gd name="connsiteX2" fmla="*/ 437503 w 456818"/>
              <a:gd name="connsiteY2" fmla="*/ 114984 h 515452"/>
              <a:gd name="connsiteX3" fmla="*/ 247003 w 456818"/>
              <a:gd name="connsiteY3" fmla="*/ 4684 h 515452"/>
              <a:gd name="connsiteX4" fmla="*/ 209761 w 456818"/>
              <a:gd name="connsiteY4" fmla="*/ 4684 h 515452"/>
              <a:gd name="connsiteX5" fmla="*/ 18784 w 456818"/>
              <a:gd name="connsiteY5" fmla="*/ 114984 h 515452"/>
              <a:gd name="connsiteX6" fmla="*/ -266 w 456818"/>
              <a:gd name="connsiteY6" fmla="*/ 147178 h 515452"/>
              <a:gd name="connsiteX7" fmla="*/ -266 w 456818"/>
              <a:gd name="connsiteY7" fmla="*/ 367777 h 515452"/>
              <a:gd name="connsiteX8" fmla="*/ 18784 w 456818"/>
              <a:gd name="connsiteY8" fmla="*/ 399972 h 515452"/>
              <a:gd name="connsiteX9" fmla="*/ 209761 w 456818"/>
              <a:gd name="connsiteY9" fmla="*/ 510271 h 515452"/>
              <a:gd name="connsiteX10" fmla="*/ 247003 w 456818"/>
              <a:gd name="connsiteY10" fmla="*/ 510271 h 515452"/>
              <a:gd name="connsiteX11" fmla="*/ 437503 w 456818"/>
              <a:gd name="connsiteY11" fmla="*/ 399972 h 515452"/>
              <a:gd name="connsiteX12" fmla="*/ 456553 w 456818"/>
              <a:gd name="connsiteY12" fmla="*/ 367777 h 515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18" h="515452">
                <a:moveTo>
                  <a:pt x="456553" y="367777"/>
                </a:moveTo>
                <a:lnTo>
                  <a:pt x="456553" y="147178"/>
                </a:lnTo>
                <a:cubicBezTo>
                  <a:pt x="456449" y="133805"/>
                  <a:pt x="449171" y="121518"/>
                  <a:pt x="437503" y="114984"/>
                </a:cubicBezTo>
                <a:lnTo>
                  <a:pt x="247003" y="4684"/>
                </a:lnTo>
                <a:cubicBezTo>
                  <a:pt x="235430" y="-1793"/>
                  <a:pt x="221333" y="-1793"/>
                  <a:pt x="209761" y="4684"/>
                </a:cubicBezTo>
                <a:lnTo>
                  <a:pt x="18784" y="114984"/>
                </a:lnTo>
                <a:cubicBezTo>
                  <a:pt x="7116" y="121518"/>
                  <a:pt x="-161" y="133805"/>
                  <a:pt x="-266" y="147178"/>
                </a:cubicBezTo>
                <a:lnTo>
                  <a:pt x="-266" y="367777"/>
                </a:lnTo>
                <a:cubicBezTo>
                  <a:pt x="-199" y="381160"/>
                  <a:pt x="7088" y="393466"/>
                  <a:pt x="18784" y="399972"/>
                </a:cubicBezTo>
                <a:lnTo>
                  <a:pt x="209761" y="510271"/>
                </a:lnTo>
                <a:cubicBezTo>
                  <a:pt x="221276" y="516948"/>
                  <a:pt x="235487" y="516948"/>
                  <a:pt x="247003" y="510271"/>
                </a:cubicBezTo>
                <a:lnTo>
                  <a:pt x="437503" y="399972"/>
                </a:lnTo>
                <a:cubicBezTo>
                  <a:pt x="449219" y="393485"/>
                  <a:pt x="456506" y="381169"/>
                  <a:pt x="456553" y="367777"/>
                </a:cubicBezTo>
                <a:close/>
              </a:path>
            </a:pathLst>
          </a:custGeom>
          <a:noFill/>
          <a:ln w="28575" cap="flat">
            <a:solidFill>
              <a:schemeClr val="accent1">
                <a:lumMod val="40000"/>
                <a:lumOff val="6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30" name="任意多边形: 形状 40"/>
          <p:cNvSpPr/>
          <p:nvPr>
            <p:custDataLst>
              <p:tags r:id="rId25"/>
            </p:custDataLst>
          </p:nvPr>
        </p:nvSpPr>
        <p:spPr>
          <a:xfrm>
            <a:off x="5970688" y="4291176"/>
            <a:ext cx="563076" cy="635928"/>
          </a:xfrm>
          <a:custGeom>
            <a:avLst/>
            <a:gdLst>
              <a:gd name="connsiteX0" fmla="*/ 456553 w 456818"/>
              <a:gd name="connsiteY0" fmla="*/ 367777 h 515452"/>
              <a:gd name="connsiteX1" fmla="*/ 456553 w 456818"/>
              <a:gd name="connsiteY1" fmla="*/ 147178 h 515452"/>
              <a:gd name="connsiteX2" fmla="*/ 437503 w 456818"/>
              <a:gd name="connsiteY2" fmla="*/ 114984 h 515452"/>
              <a:gd name="connsiteX3" fmla="*/ 247003 w 456818"/>
              <a:gd name="connsiteY3" fmla="*/ 4684 h 515452"/>
              <a:gd name="connsiteX4" fmla="*/ 209761 w 456818"/>
              <a:gd name="connsiteY4" fmla="*/ 4684 h 515452"/>
              <a:gd name="connsiteX5" fmla="*/ 18784 w 456818"/>
              <a:gd name="connsiteY5" fmla="*/ 114984 h 515452"/>
              <a:gd name="connsiteX6" fmla="*/ -266 w 456818"/>
              <a:gd name="connsiteY6" fmla="*/ 147178 h 515452"/>
              <a:gd name="connsiteX7" fmla="*/ -266 w 456818"/>
              <a:gd name="connsiteY7" fmla="*/ 367777 h 515452"/>
              <a:gd name="connsiteX8" fmla="*/ 18784 w 456818"/>
              <a:gd name="connsiteY8" fmla="*/ 399972 h 515452"/>
              <a:gd name="connsiteX9" fmla="*/ 209761 w 456818"/>
              <a:gd name="connsiteY9" fmla="*/ 510271 h 515452"/>
              <a:gd name="connsiteX10" fmla="*/ 247003 w 456818"/>
              <a:gd name="connsiteY10" fmla="*/ 510271 h 515452"/>
              <a:gd name="connsiteX11" fmla="*/ 437503 w 456818"/>
              <a:gd name="connsiteY11" fmla="*/ 399972 h 515452"/>
              <a:gd name="connsiteX12" fmla="*/ 456553 w 456818"/>
              <a:gd name="connsiteY12" fmla="*/ 367777 h 515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18" h="515452">
                <a:moveTo>
                  <a:pt x="456553" y="367777"/>
                </a:moveTo>
                <a:lnTo>
                  <a:pt x="456553" y="147178"/>
                </a:lnTo>
                <a:cubicBezTo>
                  <a:pt x="456449" y="133805"/>
                  <a:pt x="449171" y="121518"/>
                  <a:pt x="437503" y="114984"/>
                </a:cubicBezTo>
                <a:lnTo>
                  <a:pt x="247003" y="4684"/>
                </a:lnTo>
                <a:cubicBezTo>
                  <a:pt x="235430" y="-1793"/>
                  <a:pt x="221333" y="-1793"/>
                  <a:pt x="209761" y="4684"/>
                </a:cubicBezTo>
                <a:lnTo>
                  <a:pt x="18784" y="114984"/>
                </a:lnTo>
                <a:cubicBezTo>
                  <a:pt x="7116" y="121518"/>
                  <a:pt x="-161" y="133805"/>
                  <a:pt x="-266" y="147178"/>
                </a:cubicBezTo>
                <a:lnTo>
                  <a:pt x="-266" y="367777"/>
                </a:lnTo>
                <a:cubicBezTo>
                  <a:pt x="-199" y="381160"/>
                  <a:pt x="7088" y="393466"/>
                  <a:pt x="18784" y="399972"/>
                </a:cubicBezTo>
                <a:lnTo>
                  <a:pt x="209761" y="510271"/>
                </a:lnTo>
                <a:cubicBezTo>
                  <a:pt x="221276" y="516948"/>
                  <a:pt x="235487" y="516948"/>
                  <a:pt x="247003" y="510271"/>
                </a:cubicBezTo>
                <a:lnTo>
                  <a:pt x="437503" y="399972"/>
                </a:lnTo>
                <a:cubicBezTo>
                  <a:pt x="449219" y="393485"/>
                  <a:pt x="456506" y="381169"/>
                  <a:pt x="456553" y="367777"/>
                </a:cubicBezTo>
                <a:close/>
              </a:path>
            </a:pathLst>
          </a:custGeom>
          <a:noFill/>
          <a:ln w="28575" cap="flat">
            <a:solidFill>
              <a:schemeClr val="accent2">
                <a:lumMod val="40000"/>
                <a:lumOff val="6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Tree>
    <p:custDataLst>
      <p:tags r:id="rId26"/>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32280" y="443230"/>
            <a:ext cx="9789795" cy="441960"/>
          </a:xfrm>
        </p:spPr>
        <p:txBody>
          <a:bodyPr>
            <a:noAutofit/>
          </a:bodyPr>
          <a:lstStyle/>
          <a:p>
            <a:pPr>
              <a:lnSpc>
                <a:spcPct val="120000"/>
              </a:lnSpc>
            </a:pPr>
            <a:r>
              <a:rPr lang="zh-CN" altLang="en-US" sz="3600">
                <a:solidFill>
                  <a:schemeClr val="accent6">
                    <a:lumMod val="75000"/>
                  </a:schemeClr>
                </a:solidFill>
              </a:rPr>
              <a:t>四、气道阻塞急救</a:t>
            </a:r>
            <a:br>
              <a:rPr lang="zh-CN" altLang="en-US" sz="2800">
                <a:solidFill>
                  <a:schemeClr val="accent6">
                    <a:lumMod val="75000"/>
                  </a:schemeClr>
                </a:solidFill>
              </a:rPr>
            </a:br>
            <a:r>
              <a:rPr lang="zh-CN" altLang="en-US" sz="2800">
                <a:solidFill>
                  <a:schemeClr val="accent6">
                    <a:lumMod val="75000"/>
                  </a:schemeClr>
                </a:solidFill>
              </a:rPr>
              <a:t>（一）学习知识</a:t>
            </a:r>
            <a:endParaRPr lang="zh-CN" altLang="en-US" sz="2800">
              <a:solidFill>
                <a:schemeClr val="accent6">
                  <a:lumMod val="75000"/>
                </a:schemeClr>
              </a:solidFill>
            </a:endParaRPr>
          </a:p>
        </p:txBody>
      </p:sp>
      <p:sp>
        <p:nvSpPr>
          <p:cNvPr id="108" name="任意多边形: 形状 4"/>
          <p:cNvSpPr/>
          <p:nvPr>
            <p:custDataLst>
              <p:tags r:id="rId2"/>
            </p:custDataLst>
          </p:nvPr>
        </p:nvSpPr>
        <p:spPr>
          <a:xfrm>
            <a:off x="1970272" y="1530514"/>
            <a:ext cx="5280574" cy="1302469"/>
          </a:xfrm>
          <a:custGeom>
            <a:avLst/>
            <a:gdLst>
              <a:gd name="connsiteX0" fmla="*/ 0 w 9632331"/>
              <a:gd name="connsiteY0" fmla="*/ 0 h 1298453"/>
              <a:gd name="connsiteX1" fmla="*/ 9544799 w 9632331"/>
              <a:gd name="connsiteY1" fmla="*/ 0 h 1298453"/>
              <a:gd name="connsiteX2" fmla="*/ 9632332 w 9632331"/>
              <a:gd name="connsiteY2" fmla="*/ 87533 h 1298453"/>
              <a:gd name="connsiteX3" fmla="*/ 9632332 w 9632331"/>
              <a:gd name="connsiteY3" fmla="*/ 1210920 h 1298453"/>
              <a:gd name="connsiteX4" fmla="*/ 9544799 w 9632331"/>
              <a:gd name="connsiteY4" fmla="*/ 1298453 h 1298453"/>
              <a:gd name="connsiteX5" fmla="*/ 0 w 9632331"/>
              <a:gd name="connsiteY5" fmla="*/ 1298453 h 1298453"/>
              <a:gd name="connsiteX6" fmla="*/ 0 w 9632331"/>
              <a:gd name="connsiteY6" fmla="*/ 0 h 1298453"/>
              <a:gd name="connsiteX7" fmla="*/ 0 w 9632331"/>
              <a:gd name="connsiteY7" fmla="*/ 0 h 129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32331" h="1298453">
                <a:moveTo>
                  <a:pt x="0" y="0"/>
                </a:moveTo>
                <a:lnTo>
                  <a:pt x="9544799" y="0"/>
                </a:lnTo>
                <a:cubicBezTo>
                  <a:pt x="9593056" y="0"/>
                  <a:pt x="9632332" y="39199"/>
                  <a:pt x="9632332" y="87533"/>
                </a:cubicBezTo>
                <a:lnTo>
                  <a:pt x="9632332" y="1210920"/>
                </a:lnTo>
                <a:cubicBezTo>
                  <a:pt x="9632332" y="1259178"/>
                  <a:pt x="9593132" y="1298453"/>
                  <a:pt x="9544799" y="1298453"/>
                </a:cubicBezTo>
                <a:lnTo>
                  <a:pt x="0" y="1298453"/>
                </a:lnTo>
                <a:lnTo>
                  <a:pt x="0" y="0"/>
                </a:lnTo>
                <a:lnTo>
                  <a:pt x="0" y="0"/>
                </a:lnTo>
                <a:close/>
              </a:path>
            </a:pathLst>
          </a:custGeom>
          <a:noFill/>
          <a:ln w="7609" cap="flat">
            <a:solidFill>
              <a:schemeClr val="accent1"/>
            </a:solidFill>
            <a:prstDash val="solid"/>
            <a:miter/>
          </a:ln>
        </p:spPr>
        <p:txBody>
          <a:bodyPr rot="0" spcFirstLastPara="0" vertOverflow="overflow" horzOverflow="overflow" vert="horz" wrap="square" lIns="539750" tIns="45720" rIns="3600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75000"/>
                    <a:lumOff val="25000"/>
                  </a:schemeClr>
                </a:solidFill>
                <a:sym typeface="+mn-ea"/>
              </a:rPr>
              <a:t>（</a:t>
            </a:r>
            <a:r>
              <a:rPr lang="en-US" altLang="zh-CN" sz="1600">
                <a:solidFill>
                  <a:schemeClr val="tx1">
                    <a:lumMod val="75000"/>
                    <a:lumOff val="25000"/>
                  </a:schemeClr>
                </a:solidFill>
                <a:sym typeface="+mn-ea"/>
              </a:rPr>
              <a:t>1</a:t>
            </a:r>
            <a:r>
              <a:rPr lang="zh-CN" altLang="en-US" sz="1600">
                <a:solidFill>
                  <a:schemeClr val="tx1">
                    <a:lumMod val="75000"/>
                    <a:lumOff val="25000"/>
                  </a:schemeClr>
                </a:solidFill>
                <a:sym typeface="+mn-ea"/>
              </a:rPr>
              <a:t>）异物吸入与疾病导致阻塞机制。</a:t>
            </a:r>
            <a:endParaRPr lang="zh-CN" altLang="en-US" sz="1600">
              <a:solidFill>
                <a:schemeClr val="tx1">
                  <a:lumMod val="75000"/>
                  <a:lumOff val="25000"/>
                </a:schemeClr>
              </a:solidFill>
              <a:sym typeface="+mn-ea"/>
            </a:endParaRPr>
          </a:p>
          <a:p>
            <a:pPr lvl="0" algn="l">
              <a:lnSpc>
                <a:spcPct val="130000"/>
              </a:lnSpc>
              <a:buClrTx/>
              <a:buSzTx/>
              <a:buFontTx/>
            </a:pPr>
            <a:r>
              <a:rPr lang="zh-CN" altLang="en-US" sz="1600">
                <a:solidFill>
                  <a:schemeClr val="tx1">
                    <a:lumMod val="75000"/>
                    <a:lumOff val="25000"/>
                  </a:schemeClr>
                </a:solidFill>
                <a:sym typeface="+mn-ea"/>
              </a:rPr>
              <a:t>（</a:t>
            </a:r>
            <a:r>
              <a:rPr lang="en-US" altLang="zh-CN" sz="1600">
                <a:solidFill>
                  <a:schemeClr val="tx1">
                    <a:lumMod val="75000"/>
                    <a:lumOff val="25000"/>
                  </a:schemeClr>
                </a:solidFill>
                <a:sym typeface="+mn-ea"/>
              </a:rPr>
              <a:t>2</a:t>
            </a:r>
            <a:r>
              <a:rPr lang="zh-CN" altLang="en-US" sz="1600">
                <a:solidFill>
                  <a:schemeClr val="tx1">
                    <a:lumMod val="75000"/>
                    <a:lumOff val="25000"/>
                  </a:schemeClr>
                </a:solidFill>
                <a:sym typeface="+mn-ea"/>
              </a:rPr>
              <a:t>）完全</a:t>
            </a:r>
            <a:r>
              <a:rPr lang="en-US" altLang="zh-CN" sz="1600">
                <a:solidFill>
                  <a:schemeClr val="tx1">
                    <a:lumMod val="75000"/>
                    <a:lumOff val="25000"/>
                  </a:schemeClr>
                </a:solidFill>
                <a:sym typeface="+mn-ea"/>
              </a:rPr>
              <a:t> / </a:t>
            </a:r>
            <a:r>
              <a:rPr lang="zh-CN" altLang="en-US" sz="1600">
                <a:solidFill>
                  <a:schemeClr val="tx1">
                    <a:lumMod val="75000"/>
                    <a:lumOff val="25000"/>
                  </a:schemeClr>
                </a:solidFill>
                <a:sym typeface="+mn-ea"/>
              </a:rPr>
              <a:t>不完全阻塞病理特征。</a:t>
            </a:r>
            <a:endParaRPr lang="zh-CN" altLang="en-US" sz="1600">
              <a:solidFill>
                <a:schemeClr val="tx1">
                  <a:lumMod val="75000"/>
                  <a:lumOff val="25000"/>
                </a:schemeClr>
              </a:solidFill>
              <a:sym typeface="+mn-ea"/>
            </a:endParaRPr>
          </a:p>
        </p:txBody>
      </p:sp>
      <p:sp>
        <p:nvSpPr>
          <p:cNvPr id="109" name="任意多边形: 形状 5"/>
          <p:cNvSpPr/>
          <p:nvPr>
            <p:custDataLst>
              <p:tags r:id="rId3"/>
            </p:custDataLst>
          </p:nvPr>
        </p:nvSpPr>
        <p:spPr>
          <a:xfrm>
            <a:off x="634365" y="1520006"/>
            <a:ext cx="1402463" cy="1640029"/>
          </a:xfrm>
          <a:custGeom>
            <a:avLst/>
            <a:gdLst>
              <a:gd name="connsiteX0" fmla="*/ 1297388 w 1398316"/>
              <a:gd name="connsiteY0" fmla="*/ 7478 h 1634883"/>
              <a:gd name="connsiteX1" fmla="*/ 755293 w 1398316"/>
              <a:gd name="connsiteY1" fmla="*/ 279515 h 1634883"/>
              <a:gd name="connsiteX2" fmla="*/ 642947 w 1398316"/>
              <a:gd name="connsiteY2" fmla="*/ 279515 h 1634883"/>
              <a:gd name="connsiteX3" fmla="*/ 100853 w 1398316"/>
              <a:gd name="connsiteY3" fmla="*/ 7554 h 1634883"/>
              <a:gd name="connsiteX4" fmla="*/ 0 w 1398316"/>
              <a:gd name="connsiteY4" fmla="*/ 69817 h 1634883"/>
              <a:gd name="connsiteX5" fmla="*/ 0 w 1398316"/>
              <a:gd name="connsiteY5" fmla="*/ 1221747 h 1634883"/>
              <a:gd name="connsiteX6" fmla="*/ 69113 w 1398316"/>
              <a:gd name="connsiteY6" fmla="*/ 1333637 h 1634883"/>
              <a:gd name="connsiteX7" fmla="*/ 643023 w 1398316"/>
              <a:gd name="connsiteY7" fmla="*/ 1621582 h 1634883"/>
              <a:gd name="connsiteX8" fmla="*/ 755370 w 1398316"/>
              <a:gd name="connsiteY8" fmla="*/ 1621582 h 1634883"/>
              <a:gd name="connsiteX9" fmla="*/ 1329280 w 1398316"/>
              <a:gd name="connsiteY9" fmla="*/ 1333637 h 1634883"/>
              <a:gd name="connsiteX10" fmla="*/ 1398317 w 1398316"/>
              <a:gd name="connsiteY10" fmla="*/ 1221747 h 1634883"/>
              <a:gd name="connsiteX11" fmla="*/ 1398317 w 1398316"/>
              <a:gd name="connsiteY11" fmla="*/ 69741 h 1634883"/>
              <a:gd name="connsiteX12" fmla="*/ 1297464 w 1398316"/>
              <a:gd name="connsiteY12" fmla="*/ 7478 h 1634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8316" h="1634883">
                <a:moveTo>
                  <a:pt x="1297388" y="7478"/>
                </a:moveTo>
                <a:lnTo>
                  <a:pt x="755293" y="279515"/>
                </a:lnTo>
                <a:cubicBezTo>
                  <a:pt x="719976" y="297250"/>
                  <a:pt x="678341" y="297250"/>
                  <a:pt x="642947" y="279515"/>
                </a:cubicBezTo>
                <a:lnTo>
                  <a:pt x="100853" y="7554"/>
                </a:lnTo>
                <a:cubicBezTo>
                  <a:pt x="54575" y="-15661"/>
                  <a:pt x="0" y="17982"/>
                  <a:pt x="0" y="69817"/>
                </a:cubicBezTo>
                <a:lnTo>
                  <a:pt x="0" y="1221747"/>
                </a:lnTo>
                <a:cubicBezTo>
                  <a:pt x="0" y="1269091"/>
                  <a:pt x="26717" y="1312401"/>
                  <a:pt x="69113" y="1333637"/>
                </a:cubicBezTo>
                <a:lnTo>
                  <a:pt x="643023" y="1621582"/>
                </a:lnTo>
                <a:cubicBezTo>
                  <a:pt x="678341" y="1639317"/>
                  <a:pt x="719976" y="1639317"/>
                  <a:pt x="755370" y="1621582"/>
                </a:cubicBezTo>
                <a:lnTo>
                  <a:pt x="1329280" y="1333637"/>
                </a:lnTo>
                <a:cubicBezTo>
                  <a:pt x="1371600" y="1312401"/>
                  <a:pt x="1398317" y="1269091"/>
                  <a:pt x="1398317" y="1221747"/>
                </a:cubicBezTo>
                <a:lnTo>
                  <a:pt x="1398317" y="69741"/>
                </a:lnTo>
                <a:cubicBezTo>
                  <a:pt x="1398317" y="17906"/>
                  <a:pt x="1343818" y="-15737"/>
                  <a:pt x="1297464" y="7478"/>
                </a:cubicBez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sz="2000" b="1">
                <a:solidFill>
                  <a:schemeClr val="lt1"/>
                </a:solidFill>
                <a:sym typeface="+mn-ea"/>
              </a:rPr>
              <a:t>1. </a:t>
            </a:r>
            <a:r>
              <a:rPr lang="zh-CN" altLang="en-US" sz="2000" b="1">
                <a:solidFill>
                  <a:schemeClr val="lt1"/>
                </a:solidFill>
                <a:sym typeface="+mn-ea"/>
              </a:rPr>
              <a:t>阻塞原理与分型</a:t>
            </a:r>
            <a:endParaRPr lang="zh-CN" altLang="en-US" sz="2000" b="1">
              <a:solidFill>
                <a:schemeClr val="lt1"/>
              </a:solidFill>
              <a:sym typeface="+mn-ea"/>
            </a:endParaRPr>
          </a:p>
        </p:txBody>
      </p:sp>
      <p:sp>
        <p:nvSpPr>
          <p:cNvPr id="110" name="任意多边形: 形状 6"/>
          <p:cNvSpPr/>
          <p:nvPr>
            <p:custDataLst>
              <p:tags r:id="rId4"/>
            </p:custDataLst>
          </p:nvPr>
        </p:nvSpPr>
        <p:spPr>
          <a:xfrm>
            <a:off x="1970272" y="3002400"/>
            <a:ext cx="5280574" cy="1302469"/>
          </a:xfrm>
          <a:custGeom>
            <a:avLst/>
            <a:gdLst>
              <a:gd name="connsiteX0" fmla="*/ 0 w 9632331"/>
              <a:gd name="connsiteY0" fmla="*/ 0 h 1298453"/>
              <a:gd name="connsiteX1" fmla="*/ 9544799 w 9632331"/>
              <a:gd name="connsiteY1" fmla="*/ 0 h 1298453"/>
              <a:gd name="connsiteX2" fmla="*/ 9632332 w 9632331"/>
              <a:gd name="connsiteY2" fmla="*/ 87533 h 1298453"/>
              <a:gd name="connsiteX3" fmla="*/ 9632332 w 9632331"/>
              <a:gd name="connsiteY3" fmla="*/ 1210920 h 1298453"/>
              <a:gd name="connsiteX4" fmla="*/ 9544799 w 9632331"/>
              <a:gd name="connsiteY4" fmla="*/ 1298453 h 1298453"/>
              <a:gd name="connsiteX5" fmla="*/ 0 w 9632331"/>
              <a:gd name="connsiteY5" fmla="*/ 1298453 h 1298453"/>
              <a:gd name="connsiteX6" fmla="*/ 0 w 9632331"/>
              <a:gd name="connsiteY6" fmla="*/ 76 h 1298453"/>
              <a:gd name="connsiteX7" fmla="*/ 0 w 9632331"/>
              <a:gd name="connsiteY7" fmla="*/ 76 h 129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32331" h="1298453">
                <a:moveTo>
                  <a:pt x="0" y="0"/>
                </a:moveTo>
                <a:lnTo>
                  <a:pt x="9544799" y="0"/>
                </a:lnTo>
                <a:cubicBezTo>
                  <a:pt x="9593056" y="0"/>
                  <a:pt x="9632332" y="39199"/>
                  <a:pt x="9632332" y="87533"/>
                </a:cubicBezTo>
                <a:lnTo>
                  <a:pt x="9632332" y="1210920"/>
                </a:lnTo>
                <a:cubicBezTo>
                  <a:pt x="9632332" y="1259177"/>
                  <a:pt x="9593132" y="1298453"/>
                  <a:pt x="9544799" y="1298453"/>
                </a:cubicBezTo>
                <a:lnTo>
                  <a:pt x="0" y="1298453"/>
                </a:lnTo>
                <a:lnTo>
                  <a:pt x="0" y="76"/>
                </a:lnTo>
                <a:lnTo>
                  <a:pt x="0" y="76"/>
                </a:lnTo>
                <a:close/>
              </a:path>
            </a:pathLst>
          </a:custGeom>
          <a:noFill/>
          <a:ln w="7609" cap="flat">
            <a:solidFill>
              <a:schemeClr val="accent2"/>
            </a:solidFill>
            <a:prstDash val="solid"/>
            <a:miter/>
          </a:ln>
        </p:spPr>
        <p:txBody>
          <a:bodyPr rot="0" spcFirstLastPara="0" vertOverflow="overflow" horzOverflow="overflow" vert="horz" wrap="square" lIns="539750" tIns="45720" rIns="3600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75000"/>
                    <a:lumOff val="25000"/>
                  </a:schemeClr>
                </a:solidFill>
                <a:sym typeface="+mn-ea"/>
              </a:rPr>
              <a:t>（</a:t>
            </a:r>
            <a:r>
              <a:rPr lang="en-US" altLang="zh-CN" sz="1600">
                <a:solidFill>
                  <a:schemeClr val="tx1">
                    <a:lumMod val="75000"/>
                    <a:lumOff val="25000"/>
                  </a:schemeClr>
                </a:solidFill>
                <a:sym typeface="+mn-ea"/>
              </a:rPr>
              <a:t>1</a:t>
            </a:r>
            <a:r>
              <a:rPr lang="zh-CN" altLang="en-US" sz="1600">
                <a:solidFill>
                  <a:schemeClr val="tx1">
                    <a:lumMod val="75000"/>
                    <a:lumOff val="25000"/>
                  </a:schemeClr>
                </a:solidFill>
                <a:sym typeface="+mn-ea"/>
              </a:rPr>
              <a:t>）海姆立克腹部冲击法作用机制。</a:t>
            </a:r>
            <a:endParaRPr lang="zh-CN" altLang="en-US" sz="1600">
              <a:solidFill>
                <a:schemeClr val="tx1">
                  <a:lumMod val="75000"/>
                  <a:lumOff val="25000"/>
                </a:schemeClr>
              </a:solidFill>
              <a:sym typeface="+mn-ea"/>
            </a:endParaRPr>
          </a:p>
          <a:p>
            <a:pPr lvl="0" algn="l">
              <a:lnSpc>
                <a:spcPct val="130000"/>
              </a:lnSpc>
              <a:buClrTx/>
              <a:buSzTx/>
              <a:buFontTx/>
            </a:pPr>
            <a:r>
              <a:rPr lang="zh-CN" altLang="en-US" sz="1600">
                <a:solidFill>
                  <a:schemeClr val="tx1">
                    <a:lumMod val="75000"/>
                    <a:lumOff val="25000"/>
                  </a:schemeClr>
                </a:solidFill>
                <a:sym typeface="+mn-ea"/>
              </a:rPr>
              <a:t>（</a:t>
            </a:r>
            <a:r>
              <a:rPr lang="en-US" altLang="zh-CN" sz="1600">
                <a:solidFill>
                  <a:schemeClr val="tx1">
                    <a:lumMod val="75000"/>
                    <a:lumOff val="25000"/>
                  </a:schemeClr>
                </a:solidFill>
                <a:sym typeface="+mn-ea"/>
              </a:rPr>
              <a:t>2</a:t>
            </a:r>
            <a:r>
              <a:rPr lang="zh-CN" altLang="en-US" sz="1600">
                <a:solidFill>
                  <a:schemeClr val="tx1">
                    <a:lumMod val="75000"/>
                    <a:lumOff val="25000"/>
                  </a:schemeClr>
                </a:solidFill>
                <a:sym typeface="+mn-ea"/>
              </a:rPr>
              <a:t>）胸部冲击法适用人群与原理。</a:t>
            </a:r>
            <a:endParaRPr lang="zh-CN" altLang="en-US" sz="1600">
              <a:solidFill>
                <a:schemeClr val="tx1">
                  <a:lumMod val="75000"/>
                  <a:lumOff val="25000"/>
                </a:schemeClr>
              </a:solidFill>
              <a:sym typeface="+mn-ea"/>
            </a:endParaRPr>
          </a:p>
        </p:txBody>
      </p:sp>
      <p:sp>
        <p:nvSpPr>
          <p:cNvPr id="111" name="任意多边形: 形状 7"/>
          <p:cNvSpPr/>
          <p:nvPr>
            <p:custDataLst>
              <p:tags r:id="rId5"/>
            </p:custDataLst>
          </p:nvPr>
        </p:nvSpPr>
        <p:spPr>
          <a:xfrm>
            <a:off x="634365" y="2991892"/>
            <a:ext cx="1402463" cy="1639392"/>
          </a:xfrm>
          <a:custGeom>
            <a:avLst/>
            <a:gdLst>
              <a:gd name="connsiteX0" fmla="*/ 1297388 w 1398316"/>
              <a:gd name="connsiteY0" fmla="*/ 7402 h 1634806"/>
              <a:gd name="connsiteX1" fmla="*/ 755293 w 1398316"/>
              <a:gd name="connsiteY1" fmla="*/ 279439 h 1634806"/>
              <a:gd name="connsiteX2" fmla="*/ 642947 w 1398316"/>
              <a:gd name="connsiteY2" fmla="*/ 279439 h 1634806"/>
              <a:gd name="connsiteX3" fmla="*/ 100853 w 1398316"/>
              <a:gd name="connsiteY3" fmla="*/ 7478 h 1634806"/>
              <a:gd name="connsiteX4" fmla="*/ 0 w 1398316"/>
              <a:gd name="connsiteY4" fmla="*/ 69740 h 1634806"/>
              <a:gd name="connsiteX5" fmla="*/ 0 w 1398316"/>
              <a:gd name="connsiteY5" fmla="*/ 1221671 h 1634806"/>
              <a:gd name="connsiteX6" fmla="*/ 69113 w 1398316"/>
              <a:gd name="connsiteY6" fmla="*/ 1333561 h 1634806"/>
              <a:gd name="connsiteX7" fmla="*/ 643023 w 1398316"/>
              <a:gd name="connsiteY7" fmla="*/ 1621506 h 1634806"/>
              <a:gd name="connsiteX8" fmla="*/ 755370 w 1398316"/>
              <a:gd name="connsiteY8" fmla="*/ 1621506 h 1634806"/>
              <a:gd name="connsiteX9" fmla="*/ 1329280 w 1398316"/>
              <a:gd name="connsiteY9" fmla="*/ 1333561 h 1634806"/>
              <a:gd name="connsiteX10" fmla="*/ 1398317 w 1398316"/>
              <a:gd name="connsiteY10" fmla="*/ 1221671 h 1634806"/>
              <a:gd name="connsiteX11" fmla="*/ 1398317 w 1398316"/>
              <a:gd name="connsiteY11" fmla="*/ 69740 h 1634806"/>
              <a:gd name="connsiteX12" fmla="*/ 1297464 w 1398316"/>
              <a:gd name="connsiteY12" fmla="*/ 7478 h 163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8316" h="1634806">
                <a:moveTo>
                  <a:pt x="1297388" y="7402"/>
                </a:moveTo>
                <a:lnTo>
                  <a:pt x="755293" y="279439"/>
                </a:lnTo>
                <a:cubicBezTo>
                  <a:pt x="719976" y="297173"/>
                  <a:pt x="678341" y="297173"/>
                  <a:pt x="642947" y="279439"/>
                </a:cubicBezTo>
                <a:lnTo>
                  <a:pt x="100853" y="7478"/>
                </a:lnTo>
                <a:cubicBezTo>
                  <a:pt x="54575" y="-15737"/>
                  <a:pt x="0" y="17906"/>
                  <a:pt x="0" y="69740"/>
                </a:cubicBezTo>
                <a:lnTo>
                  <a:pt x="0" y="1221671"/>
                </a:lnTo>
                <a:cubicBezTo>
                  <a:pt x="0" y="1269015"/>
                  <a:pt x="26717" y="1312325"/>
                  <a:pt x="69113" y="1333561"/>
                </a:cubicBezTo>
                <a:lnTo>
                  <a:pt x="643023" y="1621506"/>
                </a:lnTo>
                <a:cubicBezTo>
                  <a:pt x="678341" y="1639240"/>
                  <a:pt x="719976" y="1639240"/>
                  <a:pt x="755370" y="1621506"/>
                </a:cubicBezTo>
                <a:lnTo>
                  <a:pt x="1329280" y="1333561"/>
                </a:lnTo>
                <a:cubicBezTo>
                  <a:pt x="1371600" y="1312325"/>
                  <a:pt x="1398317" y="1269015"/>
                  <a:pt x="1398317" y="1221671"/>
                </a:cubicBezTo>
                <a:lnTo>
                  <a:pt x="1398317" y="69740"/>
                </a:lnTo>
                <a:cubicBezTo>
                  <a:pt x="1398317" y="17906"/>
                  <a:pt x="1343818" y="-15737"/>
                  <a:pt x="1297464" y="7478"/>
                </a:cubicBezTo>
                <a:close/>
              </a:path>
            </a:pathLst>
          </a:custGeom>
          <a:solidFill>
            <a:schemeClr val="accent2">
              <a:lumMod val="70000"/>
              <a:lumOff val="3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2000" b="1">
                <a:solidFill>
                  <a:schemeClr val="lt1"/>
                </a:solidFill>
                <a:sym typeface="+mn-ea"/>
              </a:rPr>
              <a:t>2. </a:t>
            </a:r>
            <a:r>
              <a:rPr lang="zh-CN" altLang="en-US" sz="2000" b="1">
                <a:solidFill>
                  <a:schemeClr val="lt1"/>
                </a:solidFill>
                <a:sym typeface="+mn-ea"/>
              </a:rPr>
              <a:t>急救力学原理</a:t>
            </a:r>
            <a:endParaRPr lang="zh-CN" altLang="en-US" sz="2000" b="1">
              <a:solidFill>
                <a:schemeClr val="lt1"/>
              </a:solidFill>
              <a:sym typeface="+mn-ea"/>
            </a:endParaRPr>
          </a:p>
        </p:txBody>
      </p:sp>
      <p:sp>
        <p:nvSpPr>
          <p:cNvPr id="112" name="任意多边形: 形状 8"/>
          <p:cNvSpPr/>
          <p:nvPr>
            <p:custDataLst>
              <p:tags r:id="rId6"/>
            </p:custDataLst>
          </p:nvPr>
        </p:nvSpPr>
        <p:spPr>
          <a:xfrm>
            <a:off x="1970272" y="4473650"/>
            <a:ext cx="5279937" cy="1302469"/>
          </a:xfrm>
          <a:custGeom>
            <a:avLst/>
            <a:gdLst>
              <a:gd name="connsiteX0" fmla="*/ 0 w 9632331"/>
              <a:gd name="connsiteY0" fmla="*/ 0 h 1298453"/>
              <a:gd name="connsiteX1" fmla="*/ 9544799 w 9632331"/>
              <a:gd name="connsiteY1" fmla="*/ 0 h 1298453"/>
              <a:gd name="connsiteX2" fmla="*/ 9632332 w 9632331"/>
              <a:gd name="connsiteY2" fmla="*/ 87533 h 1298453"/>
              <a:gd name="connsiteX3" fmla="*/ 9632332 w 9632331"/>
              <a:gd name="connsiteY3" fmla="*/ 1210921 h 1298453"/>
              <a:gd name="connsiteX4" fmla="*/ 9544799 w 9632331"/>
              <a:gd name="connsiteY4" fmla="*/ 1298453 h 1298453"/>
              <a:gd name="connsiteX5" fmla="*/ 0 w 9632331"/>
              <a:gd name="connsiteY5" fmla="*/ 1298453 h 1298453"/>
              <a:gd name="connsiteX6" fmla="*/ 0 w 9632331"/>
              <a:gd name="connsiteY6" fmla="*/ 76 h 1298453"/>
              <a:gd name="connsiteX7" fmla="*/ 0 w 9632331"/>
              <a:gd name="connsiteY7" fmla="*/ 76 h 129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32331" h="1298453">
                <a:moveTo>
                  <a:pt x="0" y="0"/>
                </a:moveTo>
                <a:lnTo>
                  <a:pt x="9544799" y="0"/>
                </a:lnTo>
                <a:cubicBezTo>
                  <a:pt x="9593056" y="0"/>
                  <a:pt x="9632332" y="39200"/>
                  <a:pt x="9632332" y="87533"/>
                </a:cubicBezTo>
                <a:lnTo>
                  <a:pt x="9632332" y="1210921"/>
                </a:lnTo>
                <a:cubicBezTo>
                  <a:pt x="9632332" y="1259178"/>
                  <a:pt x="9593132" y="1298453"/>
                  <a:pt x="9544799" y="1298453"/>
                </a:cubicBezTo>
                <a:lnTo>
                  <a:pt x="0" y="1298453"/>
                </a:lnTo>
                <a:lnTo>
                  <a:pt x="0" y="76"/>
                </a:lnTo>
                <a:lnTo>
                  <a:pt x="0" y="76"/>
                </a:lnTo>
                <a:close/>
              </a:path>
            </a:pathLst>
          </a:custGeom>
          <a:noFill/>
          <a:ln w="7609" cap="flat">
            <a:solidFill>
              <a:schemeClr val="accent1"/>
            </a:solidFill>
            <a:prstDash val="solid"/>
            <a:miter/>
          </a:ln>
        </p:spPr>
        <p:txBody>
          <a:bodyPr rot="0" spcFirstLastPara="0" vertOverflow="overflow" horzOverflow="overflow" vert="horz" wrap="square" lIns="539750" tIns="45720" rIns="3600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75000"/>
                    <a:lumOff val="25000"/>
                  </a:schemeClr>
                </a:solidFill>
                <a:sym typeface="+mn-ea"/>
              </a:rPr>
              <a:t>（</a:t>
            </a:r>
            <a:r>
              <a:rPr lang="en-US" altLang="zh-CN" sz="1600">
                <a:solidFill>
                  <a:schemeClr val="tx1">
                    <a:lumMod val="75000"/>
                    <a:lumOff val="25000"/>
                  </a:schemeClr>
                </a:solidFill>
                <a:sym typeface="+mn-ea"/>
              </a:rPr>
              <a:t>1</a:t>
            </a:r>
            <a:r>
              <a:rPr lang="zh-CN" altLang="en-US" sz="1600">
                <a:solidFill>
                  <a:schemeClr val="tx1">
                    <a:lumMod val="75000"/>
                    <a:lumOff val="25000"/>
                  </a:schemeClr>
                </a:solidFill>
                <a:sym typeface="+mn-ea"/>
              </a:rPr>
              <a:t>）吞咽安全管理要点。</a:t>
            </a:r>
            <a:endParaRPr lang="zh-CN" altLang="en-US" sz="1600">
              <a:solidFill>
                <a:schemeClr val="tx1">
                  <a:lumMod val="75000"/>
                  <a:lumOff val="25000"/>
                </a:schemeClr>
              </a:solidFill>
              <a:sym typeface="+mn-ea"/>
            </a:endParaRPr>
          </a:p>
          <a:p>
            <a:pPr lvl="0" algn="l">
              <a:lnSpc>
                <a:spcPct val="130000"/>
              </a:lnSpc>
              <a:buClrTx/>
              <a:buSzTx/>
              <a:buFontTx/>
            </a:pPr>
            <a:r>
              <a:rPr lang="zh-CN" altLang="en-US" sz="1600">
                <a:solidFill>
                  <a:schemeClr val="tx1">
                    <a:lumMod val="75000"/>
                    <a:lumOff val="25000"/>
                  </a:schemeClr>
                </a:solidFill>
                <a:sym typeface="+mn-ea"/>
              </a:rPr>
              <a:t>（</a:t>
            </a:r>
            <a:r>
              <a:rPr lang="en-US" altLang="zh-CN" sz="1600">
                <a:solidFill>
                  <a:schemeClr val="tx1">
                    <a:lumMod val="75000"/>
                    <a:lumOff val="25000"/>
                  </a:schemeClr>
                </a:solidFill>
                <a:sym typeface="+mn-ea"/>
              </a:rPr>
              <a:t>2</a:t>
            </a:r>
            <a:r>
              <a:rPr lang="zh-CN" altLang="en-US" sz="1600">
                <a:solidFill>
                  <a:schemeClr val="tx1">
                    <a:lumMod val="75000"/>
                    <a:lumOff val="25000"/>
                  </a:schemeClr>
                </a:solidFill>
                <a:sym typeface="+mn-ea"/>
              </a:rPr>
              <a:t>）高危人群（如儿童、老人）防护措施。</a:t>
            </a:r>
            <a:endParaRPr lang="zh-CN" altLang="en-US" sz="1600">
              <a:solidFill>
                <a:schemeClr val="tx1">
                  <a:lumMod val="75000"/>
                  <a:lumOff val="25000"/>
                </a:schemeClr>
              </a:solidFill>
              <a:sym typeface="+mn-ea"/>
            </a:endParaRPr>
          </a:p>
        </p:txBody>
      </p:sp>
      <p:sp>
        <p:nvSpPr>
          <p:cNvPr id="113" name="任意多边形: 形状 9"/>
          <p:cNvSpPr/>
          <p:nvPr>
            <p:custDataLst>
              <p:tags r:id="rId7"/>
            </p:custDataLst>
          </p:nvPr>
        </p:nvSpPr>
        <p:spPr>
          <a:xfrm>
            <a:off x="634365" y="4463778"/>
            <a:ext cx="1402463" cy="1639392"/>
          </a:xfrm>
          <a:custGeom>
            <a:avLst/>
            <a:gdLst>
              <a:gd name="connsiteX0" fmla="*/ 1297388 w 1398316"/>
              <a:gd name="connsiteY0" fmla="*/ 7402 h 1634806"/>
              <a:gd name="connsiteX1" fmla="*/ 755293 w 1398316"/>
              <a:gd name="connsiteY1" fmla="*/ 279439 h 1634806"/>
              <a:gd name="connsiteX2" fmla="*/ 642947 w 1398316"/>
              <a:gd name="connsiteY2" fmla="*/ 279439 h 1634806"/>
              <a:gd name="connsiteX3" fmla="*/ 100853 w 1398316"/>
              <a:gd name="connsiteY3" fmla="*/ 7478 h 1634806"/>
              <a:gd name="connsiteX4" fmla="*/ 0 w 1398316"/>
              <a:gd name="connsiteY4" fmla="*/ 69741 h 1634806"/>
              <a:gd name="connsiteX5" fmla="*/ 0 w 1398316"/>
              <a:gd name="connsiteY5" fmla="*/ 1221671 h 1634806"/>
              <a:gd name="connsiteX6" fmla="*/ 69113 w 1398316"/>
              <a:gd name="connsiteY6" fmla="*/ 1333561 h 1634806"/>
              <a:gd name="connsiteX7" fmla="*/ 643023 w 1398316"/>
              <a:gd name="connsiteY7" fmla="*/ 1621506 h 1634806"/>
              <a:gd name="connsiteX8" fmla="*/ 755370 w 1398316"/>
              <a:gd name="connsiteY8" fmla="*/ 1621506 h 1634806"/>
              <a:gd name="connsiteX9" fmla="*/ 1329280 w 1398316"/>
              <a:gd name="connsiteY9" fmla="*/ 1333561 h 1634806"/>
              <a:gd name="connsiteX10" fmla="*/ 1398317 w 1398316"/>
              <a:gd name="connsiteY10" fmla="*/ 1221671 h 1634806"/>
              <a:gd name="connsiteX11" fmla="*/ 1398317 w 1398316"/>
              <a:gd name="connsiteY11" fmla="*/ 69741 h 1634806"/>
              <a:gd name="connsiteX12" fmla="*/ 1297464 w 1398316"/>
              <a:gd name="connsiteY12" fmla="*/ 7478 h 163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8316" h="1634806">
                <a:moveTo>
                  <a:pt x="1297388" y="7402"/>
                </a:moveTo>
                <a:lnTo>
                  <a:pt x="755293" y="279439"/>
                </a:lnTo>
                <a:cubicBezTo>
                  <a:pt x="719976" y="297173"/>
                  <a:pt x="678341" y="297173"/>
                  <a:pt x="642947" y="279439"/>
                </a:cubicBezTo>
                <a:lnTo>
                  <a:pt x="100853" y="7478"/>
                </a:lnTo>
                <a:cubicBezTo>
                  <a:pt x="54575" y="-15737"/>
                  <a:pt x="0" y="17906"/>
                  <a:pt x="0" y="69741"/>
                </a:cubicBezTo>
                <a:lnTo>
                  <a:pt x="0" y="1221671"/>
                </a:lnTo>
                <a:cubicBezTo>
                  <a:pt x="0" y="1269016"/>
                  <a:pt x="26717" y="1312325"/>
                  <a:pt x="69113" y="1333561"/>
                </a:cubicBezTo>
                <a:lnTo>
                  <a:pt x="643023" y="1621506"/>
                </a:lnTo>
                <a:cubicBezTo>
                  <a:pt x="678341" y="1639241"/>
                  <a:pt x="719976" y="1639241"/>
                  <a:pt x="755370" y="1621506"/>
                </a:cubicBezTo>
                <a:lnTo>
                  <a:pt x="1329280" y="1333561"/>
                </a:lnTo>
                <a:cubicBezTo>
                  <a:pt x="1371600" y="1312325"/>
                  <a:pt x="1398317" y="1269016"/>
                  <a:pt x="1398317" y="1221671"/>
                </a:cubicBezTo>
                <a:lnTo>
                  <a:pt x="1398317" y="69741"/>
                </a:lnTo>
                <a:cubicBezTo>
                  <a:pt x="1398317" y="17906"/>
                  <a:pt x="1343818" y="-15737"/>
                  <a:pt x="1297464" y="7478"/>
                </a:cubicBez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sz="2000" b="1">
                <a:solidFill>
                  <a:schemeClr val="lt1"/>
                </a:solidFill>
                <a:sym typeface="+mn-ea"/>
              </a:rPr>
              <a:t>3. </a:t>
            </a:r>
            <a:r>
              <a:rPr lang="zh-CN" altLang="en-US" sz="2000" b="1">
                <a:solidFill>
                  <a:schemeClr val="lt1"/>
                </a:solidFill>
                <a:sym typeface="+mn-ea"/>
              </a:rPr>
              <a:t>预防理论基础</a:t>
            </a:r>
            <a:endParaRPr lang="zh-CN" altLang="en-US" sz="2000" b="1">
              <a:solidFill>
                <a:schemeClr val="lt1"/>
              </a:solidFill>
              <a:sym typeface="+mn-ea"/>
            </a:endParaRPr>
          </a:p>
        </p:txBody>
      </p:sp>
      <p:pic>
        <p:nvPicPr>
          <p:cNvPr id="4" name="图片 3"/>
          <p:cNvPicPr>
            <a:picLocks noChangeAspect="1"/>
          </p:cNvPicPr>
          <p:nvPr/>
        </p:nvPicPr>
        <p:blipFill>
          <a:blip r:embed="rId8"/>
          <a:stretch>
            <a:fillRect/>
          </a:stretch>
        </p:blipFill>
        <p:spPr>
          <a:xfrm>
            <a:off x="7699375" y="1809115"/>
            <a:ext cx="3730625" cy="3966845"/>
          </a:xfrm>
          <a:prstGeom prst="rect">
            <a:avLst/>
          </a:prstGeom>
        </p:spPr>
      </p:pic>
    </p:spTree>
    <p:custDataLst>
      <p:tags r:id="rId9"/>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37360" y="443230"/>
            <a:ext cx="9784715" cy="441960"/>
          </a:xfrm>
        </p:spPr>
        <p:txBody>
          <a:bodyPr>
            <a:noAutofit/>
          </a:bodyPr>
          <a:lstStyle/>
          <a:p>
            <a:r>
              <a:rPr lang="zh-CN" altLang="en-US" sz="2800">
                <a:solidFill>
                  <a:schemeClr val="accent6">
                    <a:lumMod val="75000"/>
                  </a:schemeClr>
                </a:solidFill>
              </a:rPr>
              <a:t>（二）掌握技能</a:t>
            </a:r>
            <a:endParaRPr lang="zh-CN" altLang="en-US" sz="2800">
              <a:solidFill>
                <a:schemeClr val="accent6">
                  <a:lumMod val="75000"/>
                </a:schemeClr>
              </a:solidFill>
            </a:endParaRPr>
          </a:p>
        </p:txBody>
      </p:sp>
      <p:sp>
        <p:nvSpPr>
          <p:cNvPr id="11" name="等腰三角形 10"/>
          <p:cNvSpPr/>
          <p:nvPr>
            <p:custDataLst>
              <p:tags r:id="rId2"/>
            </p:custDataLst>
          </p:nvPr>
        </p:nvSpPr>
        <p:spPr>
          <a:xfrm>
            <a:off x="1737995" y="1675765"/>
            <a:ext cx="2265680" cy="228727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custDataLst>
              <p:tags r:id="rId3"/>
            </p:custDataLst>
          </p:nvPr>
        </p:nvSpPr>
        <p:spPr>
          <a:xfrm flipV="1">
            <a:off x="1737995" y="3960495"/>
            <a:ext cx="2265680" cy="2287270"/>
          </a:xfrm>
          <a:prstGeom prst="triangle">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custDataLst>
              <p:tags r:id="rId4"/>
            </p:custDataLst>
          </p:nvPr>
        </p:nvSpPr>
        <p:spPr>
          <a:xfrm>
            <a:off x="609600" y="3960495"/>
            <a:ext cx="2265680" cy="2287270"/>
          </a:xfrm>
          <a:prstGeom prst="triangl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custDataLst>
              <p:tags r:id="rId5"/>
            </p:custDataLst>
          </p:nvPr>
        </p:nvSpPr>
        <p:spPr>
          <a:xfrm>
            <a:off x="2873375" y="3960495"/>
            <a:ext cx="2265680" cy="2287270"/>
          </a:xfrm>
          <a:prstGeom prst="triangl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333438303937363b333438313037383bcafdbeddb7d6ce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621280" y="2946400"/>
            <a:ext cx="498475" cy="498475"/>
          </a:xfrm>
          <a:prstGeom prst="rect">
            <a:avLst/>
          </a:prstGeom>
        </p:spPr>
      </p:pic>
      <p:pic>
        <p:nvPicPr>
          <p:cNvPr id="27" name="图片 26" descr="333438303937363b333438313035353bb2fac6b7c4a3d0c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2621280" y="4379595"/>
            <a:ext cx="498475" cy="498475"/>
          </a:xfrm>
          <a:prstGeom prst="rect">
            <a:avLst/>
          </a:prstGeom>
        </p:spPr>
      </p:pic>
      <p:pic>
        <p:nvPicPr>
          <p:cNvPr id="28" name="图片 27" descr="333438303937363b333438313037373bcad0b3a1b5f7b2e9"/>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534795" y="5173980"/>
            <a:ext cx="415925" cy="415925"/>
          </a:xfrm>
          <a:prstGeom prst="rect">
            <a:avLst/>
          </a:prstGeom>
        </p:spPr>
      </p:pic>
      <p:pic>
        <p:nvPicPr>
          <p:cNvPr id="29" name="图片 28" descr="32313538333935363b32313538333934373bcec4bcfebcd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798570" y="5173980"/>
            <a:ext cx="415925" cy="415925"/>
          </a:xfrm>
          <a:prstGeom prst="rect">
            <a:avLst/>
          </a:prstGeom>
        </p:spPr>
      </p:pic>
      <p:sp>
        <p:nvSpPr>
          <p:cNvPr id="9" name="正文"/>
          <p:cNvSpPr txBox="1"/>
          <p:nvPr>
            <p:custDataLst>
              <p:tags r:id="rId18"/>
            </p:custDataLst>
          </p:nvPr>
        </p:nvSpPr>
        <p:spPr>
          <a:xfrm>
            <a:off x="5447114" y="1563595"/>
            <a:ext cx="5182701"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快速评估技术包括识别气道阻塞的典型表现，如呛咳、呼吸困难、面色苍白或青紫等，以及通过观察患者的呼吸状态、意识水平和发绀程度来判断病情的严重程度。</a:t>
            </a:r>
            <a:endParaRPr lang="zh-CN" altLang="en-US" sz="1600" kern="0" dirty="0">
              <a:ln>
                <a:noFill/>
                <a:prstDash val="sysDot"/>
              </a:ln>
              <a:solidFill>
                <a:schemeClr val="tx1">
                  <a:lumMod val="85000"/>
                  <a:lumOff val="15000"/>
                </a:schemeClr>
              </a:solidFill>
              <a:uFillTx/>
              <a:latin typeface="+mn-ea"/>
              <a:sym typeface="+mn-ea"/>
            </a:endParaRPr>
          </a:p>
        </p:txBody>
      </p:sp>
      <p:sp>
        <p:nvSpPr>
          <p:cNvPr id="10" name="标题"/>
          <p:cNvSpPr txBox="1"/>
          <p:nvPr>
            <p:custDataLst>
              <p:tags r:id="rId19"/>
            </p:custDataLst>
          </p:nvPr>
        </p:nvSpPr>
        <p:spPr>
          <a:xfrm>
            <a:off x="5447114" y="1232217"/>
            <a:ext cx="5182701" cy="314873"/>
          </a:xfrm>
          <a:prstGeom prst="rect">
            <a:avLst/>
          </a:prstGeom>
          <a:noFill/>
        </p:spPr>
        <p:txBody>
          <a:bodyPr wrap="square" lIns="0" tIns="0" rIns="0" bIns="0" rtlCol="0" anchor="b">
            <a:noAutofit/>
          </a:bodyPr>
          <a:p>
            <a:pPr lvl="0" algn="l">
              <a:buClrTx/>
              <a:buSzTx/>
              <a:buFontTx/>
            </a:pPr>
            <a:r>
              <a:rPr lang="zh-CN" altLang="en-US" b="1" dirty="0">
                <a:solidFill>
                  <a:schemeClr val="accent1"/>
                </a:solidFill>
                <a:uFillTx/>
                <a:latin typeface="+mn-ea"/>
                <a:sym typeface="+mn-ea"/>
              </a:rPr>
              <a:t>快速评估技术</a:t>
            </a:r>
            <a:endParaRPr lang="zh-CN" altLang="en-US" b="1" dirty="0">
              <a:solidFill>
                <a:schemeClr val="accent1"/>
              </a:solidFill>
              <a:uFillTx/>
              <a:latin typeface="+mn-ea"/>
              <a:sym typeface="+mn-ea"/>
            </a:endParaRPr>
          </a:p>
        </p:txBody>
      </p:sp>
      <p:sp>
        <p:nvSpPr>
          <p:cNvPr id="281" name="正文"/>
          <p:cNvSpPr txBox="1"/>
          <p:nvPr>
            <p:custDataLst>
              <p:tags r:id="rId20"/>
            </p:custDataLst>
          </p:nvPr>
        </p:nvSpPr>
        <p:spPr>
          <a:xfrm>
            <a:off x="5412105" y="3020060"/>
            <a:ext cx="5473700" cy="1042035"/>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核心急救技术涉及成人腹部冲击法的标准操作，施救者需站在患者身后，使用正确的姿势和力度进行腹部冲击。对于婴儿，应采用拍背</a:t>
            </a:r>
            <a:r>
              <a:rPr lang="en-US" altLang="zh-CN" sz="1600" kern="0" dirty="0">
                <a:ln>
                  <a:noFill/>
                  <a:prstDash val="sysDot"/>
                </a:ln>
                <a:solidFill>
                  <a:schemeClr val="tx1">
                    <a:lumMod val="85000"/>
                    <a:lumOff val="15000"/>
                  </a:schemeClr>
                </a:solidFill>
                <a:uFillTx/>
                <a:latin typeface="+mn-ea"/>
                <a:sym typeface="+mn-ea"/>
              </a:rPr>
              <a:t>—</a:t>
            </a:r>
            <a:r>
              <a:rPr lang="zh-CN" altLang="en-US" sz="1600" kern="0" dirty="0">
                <a:ln>
                  <a:noFill/>
                  <a:prstDash val="sysDot"/>
                </a:ln>
                <a:solidFill>
                  <a:schemeClr val="tx1">
                    <a:lumMod val="85000"/>
                    <a:lumOff val="15000"/>
                  </a:schemeClr>
                </a:solidFill>
                <a:uFillTx/>
                <a:latin typeface="+mn-ea"/>
                <a:sym typeface="+mn-ea"/>
              </a:rPr>
              <a:t>冲胸法，先在背部拍打，再在胸部进行按压，直至异物排出。</a:t>
            </a:r>
            <a:endParaRPr lang="zh-CN" altLang="en-US" sz="1600" kern="0" dirty="0">
              <a:ln>
                <a:noFill/>
                <a:prstDash val="sysDot"/>
              </a:ln>
              <a:solidFill>
                <a:schemeClr val="tx1">
                  <a:lumMod val="85000"/>
                  <a:lumOff val="15000"/>
                </a:schemeClr>
              </a:solidFill>
              <a:uFillTx/>
              <a:latin typeface="+mn-ea"/>
              <a:sym typeface="+mn-ea"/>
            </a:endParaRPr>
          </a:p>
        </p:txBody>
      </p:sp>
      <p:sp>
        <p:nvSpPr>
          <p:cNvPr id="282" name="标题"/>
          <p:cNvSpPr txBox="1"/>
          <p:nvPr>
            <p:custDataLst>
              <p:tags r:id="rId21"/>
            </p:custDataLst>
          </p:nvPr>
        </p:nvSpPr>
        <p:spPr>
          <a:xfrm>
            <a:off x="5447114" y="2692273"/>
            <a:ext cx="5182701" cy="314873"/>
          </a:xfrm>
          <a:prstGeom prst="rect">
            <a:avLst/>
          </a:prstGeom>
          <a:noFill/>
        </p:spPr>
        <p:txBody>
          <a:bodyPr wrap="square" lIns="0" tIns="0" rIns="0" bIns="0" rtlCol="0" anchor="b">
            <a:noAutofit/>
          </a:bodyPr>
          <a:p>
            <a:pPr lvl="0" algn="l">
              <a:buClrTx/>
              <a:buSzTx/>
              <a:buFontTx/>
            </a:pPr>
            <a:r>
              <a:rPr lang="zh-CN" altLang="en-US" b="1" dirty="0">
                <a:solidFill>
                  <a:schemeClr val="accent2"/>
                </a:solidFill>
                <a:uFillTx/>
                <a:latin typeface="+mn-ea"/>
                <a:sym typeface="+mn-ea"/>
              </a:rPr>
              <a:t>核心急救技术</a:t>
            </a:r>
            <a:endParaRPr lang="zh-CN" altLang="en-US" b="1" dirty="0">
              <a:solidFill>
                <a:schemeClr val="accent2"/>
              </a:solidFill>
              <a:uFillTx/>
              <a:latin typeface="+mn-ea"/>
              <a:sym typeface="+mn-ea"/>
            </a:endParaRPr>
          </a:p>
        </p:txBody>
      </p:sp>
      <p:sp>
        <p:nvSpPr>
          <p:cNvPr id="284" name="正文"/>
          <p:cNvSpPr txBox="1"/>
          <p:nvPr>
            <p:custDataLst>
              <p:tags r:id="rId22"/>
            </p:custDataLst>
          </p:nvPr>
        </p:nvSpPr>
        <p:spPr>
          <a:xfrm>
            <a:off x="5447114" y="4763107"/>
            <a:ext cx="5182701"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在阻塞解除后，应持续观察患者的呼吸、心率和血氧饱和度等生命体征，警惕因急救操作可能引起的并发症，如内脏损伤或气胸。同时，应掌握正确的操作力度和角度，以预防肋骨骨折、内脏破裂等并发症的发生。</a:t>
            </a:r>
            <a:endParaRPr lang="zh-CN" altLang="en-US" sz="1600" kern="0" dirty="0">
              <a:ln>
                <a:noFill/>
                <a:prstDash val="sysDot"/>
              </a:ln>
              <a:solidFill>
                <a:schemeClr val="tx1">
                  <a:lumMod val="85000"/>
                  <a:lumOff val="15000"/>
                </a:schemeClr>
              </a:solidFill>
              <a:uFillTx/>
              <a:latin typeface="+mn-ea"/>
              <a:sym typeface="+mn-ea"/>
            </a:endParaRPr>
          </a:p>
        </p:txBody>
      </p:sp>
      <p:sp>
        <p:nvSpPr>
          <p:cNvPr id="285" name="标题"/>
          <p:cNvSpPr txBox="1"/>
          <p:nvPr>
            <p:custDataLst>
              <p:tags r:id="rId23"/>
            </p:custDataLst>
          </p:nvPr>
        </p:nvSpPr>
        <p:spPr>
          <a:xfrm>
            <a:off x="5447114" y="4431729"/>
            <a:ext cx="5182701" cy="314873"/>
          </a:xfrm>
          <a:prstGeom prst="rect">
            <a:avLst/>
          </a:prstGeom>
          <a:noFill/>
        </p:spPr>
        <p:txBody>
          <a:bodyPr wrap="square" lIns="0" tIns="0" rIns="0" bIns="0" rtlCol="0" anchor="b">
            <a:noAutofit/>
          </a:bodyPr>
          <a:p>
            <a:pPr lvl="0" algn="l">
              <a:buClrTx/>
              <a:buSzTx/>
              <a:buFontTx/>
            </a:pPr>
            <a:r>
              <a:rPr lang="zh-CN" altLang="en-US" b="1" dirty="0">
                <a:solidFill>
                  <a:schemeClr val="accent3"/>
                </a:solidFill>
                <a:uFillTx/>
                <a:latin typeface="+mn-ea"/>
                <a:sym typeface="+mn-ea"/>
              </a:rPr>
              <a:t>后续处理规范</a:t>
            </a:r>
            <a:endParaRPr lang="zh-CN" altLang="en-US" b="1" dirty="0">
              <a:solidFill>
                <a:schemeClr val="accent3"/>
              </a:solidFill>
              <a:uFillTx/>
              <a:latin typeface="+mn-ea"/>
              <a:sym typeface="+mn-ea"/>
            </a:endParaRPr>
          </a:p>
        </p:txBody>
      </p:sp>
    </p:spTree>
    <p:custDataLst>
      <p:tags r:id="rId24"/>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78915" y="353695"/>
            <a:ext cx="977773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（三）躬行实践</a:t>
            </a:r>
            <a:endParaRPr lang="zh-CN" altLang="en-US" sz="2800">
              <a:solidFill>
                <a:schemeClr val="accent6">
                  <a:lumMod val="75000"/>
                </a:schemeClr>
              </a:solidFill>
            </a:endParaRPr>
          </a:p>
        </p:txBody>
      </p:sp>
      <p:sp>
        <p:nvSpPr>
          <p:cNvPr id="12" name="矩形 2"/>
          <p:cNvSpPr/>
          <p:nvPr>
            <p:custDataLst>
              <p:tags r:id="rId2"/>
            </p:custDataLst>
          </p:nvPr>
        </p:nvSpPr>
        <p:spPr>
          <a:xfrm>
            <a:off x="614740" y="400126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在家庭用餐时若发生窒息，应迅速识别症状并立即实施海姆立克法，同时拨打急救电话，并在等待救援期间持续进行急救操作。</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614740" y="335288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家庭用餐窒息急救处理</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1111250" y="1405890"/>
            <a:ext cx="2058035" cy="14376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73ee1ea0-c92c-4378-904f-333a5446ca9d/5e0dc8e0-a5b5-11f0-b560-ce20a944aed4.jpg@base@tag=imgScale&amp;m=1&amp;w=650&amp;h=537&amp;q=955e0dc8e0-a5b5-11f0-b560-ce20a944aed4"/>
          <p:cNvPicPr>
            <a:picLocks noChangeAspect="1"/>
          </p:cNvPicPr>
          <p:nvPr>
            <p:custDataLst>
              <p:tags r:id="rId5"/>
            </p:custDataLst>
          </p:nvPr>
        </p:nvPicPr>
        <p:blipFill rotWithShape="1">
          <a:blip r:embed="rId6"/>
          <a:srcRect l="27259" t="13408" r="7852" b="5773"/>
          <a:stretch>
            <a:fillRect/>
          </a:stretch>
        </p:blipFill>
        <p:spPr>
          <a:xfrm>
            <a:off x="1151255" y="1475740"/>
            <a:ext cx="1990090" cy="164528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473927" y="400126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公共场所遇到气道阻塞患者时，应立即疏散人群，建立急救空间，并组织现场人员分工协作，如专人拨打急救电话、专人实施急救。</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473927" y="335288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公共场所突发事件响应</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4971415" y="1405890"/>
            <a:ext cx="2058035" cy="14376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73ee1ea0-c92c-4378-904f-333a5446ca9d/5e0dd6bd-a5b5-11f0-b560-ce20a944aed4.jpg@base@tag=imgScale&amp;m=1&amp;w=650&amp;h=537&amp;q=955e0dd6bd-a5b5-11f0-b560-ce20a944aed4"/>
          <p:cNvPicPr>
            <a:picLocks noChangeAspect="1"/>
          </p:cNvPicPr>
          <p:nvPr>
            <p:custDataLst>
              <p:tags r:id="rId10"/>
            </p:custDataLst>
          </p:nvPr>
        </p:nvPicPr>
        <p:blipFill rotWithShape="1">
          <a:blip r:embed="rId11"/>
          <a:srcRect l="13344" r="13344"/>
          <a:stretch>
            <a:fillRect/>
          </a:stretch>
        </p:blipFill>
        <p:spPr>
          <a:xfrm>
            <a:off x="5011420" y="1475740"/>
            <a:ext cx="1990090" cy="164528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333114" y="400126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采用理论讲解结合实操演练的方式进行培训，通过模拟人演示海姆立克法、胸部冲击法的标准操作，让参与者反复练习，掌握动作要领，并设置考核环节，确保培训对象能够在实际场景中正确实施急救。</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333114" y="335288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急救技能培训方法</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8830310" y="1405890"/>
            <a:ext cx="2058035" cy="14376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73ee1ea0-c92c-4378-904f-333a5446ca9d/5e0ddacc-a5b5-11f0-b560-ce20a944aed4.jpg@base@tag=imgScale&amp;m=1&amp;w=650&amp;h=537&amp;q=955e0ddacc-a5b5-11f0-b560-ce20a944aed4"/>
          <p:cNvPicPr>
            <a:picLocks noChangeAspect="1"/>
          </p:cNvPicPr>
          <p:nvPr>
            <p:custDataLst>
              <p:tags r:id="rId15"/>
            </p:custDataLst>
          </p:nvPr>
        </p:nvPicPr>
        <p:blipFill rotWithShape="1">
          <a:blip r:embed="rId16"/>
          <a:srcRect l="9706" r="9706"/>
          <a:stretch>
            <a:fillRect/>
          </a:stretch>
        </p:blipFill>
        <p:spPr>
          <a:xfrm>
            <a:off x="8870315" y="1475740"/>
            <a:ext cx="1990090" cy="164528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任务六　</a:t>
            </a:r>
            <a:br>
              <a:rPr lang="zh-CN" altLang="en-US" sz="6600">
                <a:solidFill>
                  <a:schemeClr val="accent1">
                    <a:lumMod val="50000"/>
                  </a:schemeClr>
                </a:solidFill>
              </a:rPr>
            </a:br>
            <a:r>
              <a:rPr lang="zh-CN" altLang="en-US" sz="6600">
                <a:solidFill>
                  <a:schemeClr val="accent1">
                    <a:lumMod val="50000"/>
                  </a:schemeClr>
                </a:solidFill>
              </a:rPr>
              <a:t>养老护理</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1475740" y="266065"/>
            <a:ext cx="992949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一、学习知识</a:t>
            </a:r>
            <a:endParaRPr lang="zh-CN" altLang="en-US" sz="3600">
              <a:solidFill>
                <a:schemeClr val="accent6">
                  <a:lumMod val="75000"/>
                </a:schemeClr>
              </a:solidFill>
            </a:endParaRPr>
          </a:p>
        </p:txBody>
      </p:sp>
      <p:pic>
        <p:nvPicPr>
          <p:cNvPr id="10" name="图片 17" descr="/data/temp/8e9fcca3-5a29-4fe3-9c22-55a020d17262/1c3866d0-a5b6-11f0-96f5-822f24029bf4.jpg@base@tag=imgScale&amp;m=1&amp;w=689&amp;h=735&amp;q=951c3866d0-a5b6-11f0-96f5-822f24029bf4"/>
          <p:cNvPicPr>
            <a:picLocks noChangeAspect="1"/>
          </p:cNvPicPr>
          <p:nvPr>
            <p:custDataLst>
              <p:tags r:id="rId2"/>
            </p:custDataLst>
          </p:nvPr>
        </p:nvPicPr>
        <p:blipFill rotWithShape="1">
          <a:blip r:embed="rId3"/>
          <a:srcRect l="15891" r="15891"/>
          <a:stretch>
            <a:fillRect/>
          </a:stretch>
        </p:blipFill>
        <p:spPr>
          <a:xfrm>
            <a:off x="1678305" y="1671320"/>
            <a:ext cx="1904365" cy="2031365"/>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
          <p:cNvSpPr/>
          <p:nvPr>
            <p:custDataLst>
              <p:tags r:id="rId4"/>
            </p:custDataLst>
          </p:nvPr>
        </p:nvSpPr>
        <p:spPr>
          <a:xfrm>
            <a:off x="1467131" y="463813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老年人身体机能退化，感官功能、运动能力和免疫力下降，易引发慢性疾病。</a:t>
            </a:r>
            <a:endParaRPr lang="zh-CN" altLang="en-US" sz="1600" kern="0" dirty="0">
              <a:solidFill>
                <a:schemeClr val="tx1">
                  <a:lumMod val="85000"/>
                  <a:lumOff val="15000"/>
                </a:schemeClr>
              </a:solidFill>
              <a:latin typeface="+mn-ea"/>
              <a:cs typeface="+mn-ea"/>
            </a:endParaRPr>
          </a:p>
        </p:txBody>
      </p:sp>
      <p:sp>
        <p:nvSpPr>
          <p:cNvPr id="13" name="矩形 2"/>
          <p:cNvSpPr/>
          <p:nvPr>
            <p:custDataLst>
              <p:tags r:id="rId5"/>
            </p:custDataLst>
          </p:nvPr>
        </p:nvSpPr>
        <p:spPr>
          <a:xfrm>
            <a:off x="1079146" y="397691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（一）老年人身心特点与需求分析</a:t>
            </a:r>
            <a:endParaRPr lang="zh-CN" altLang="en-US" sz="2000" b="1" kern="0">
              <a:solidFill>
                <a:schemeClr val="accent1"/>
              </a:solidFill>
              <a:latin typeface="+mn-ea"/>
              <a:cs typeface="+mn-ea"/>
            </a:endParaRPr>
          </a:p>
        </p:txBody>
      </p:sp>
      <p:pic>
        <p:nvPicPr>
          <p:cNvPr id="16" name="图片 15" descr="/data/temp/8e9fcca3-5a29-4fe3-9c22-55a020d17262/1c386747-a5b6-11f0-96f5-822f24029bf4.jpg@base@tag=imgScale&amp;m=1&amp;w=689&amp;h=735&amp;q=951c386747-a5b6-11f0-96f5-822f24029bf4"/>
          <p:cNvPicPr>
            <a:picLocks noChangeAspect="1"/>
          </p:cNvPicPr>
          <p:nvPr>
            <p:custDataLst>
              <p:tags r:id="rId6"/>
            </p:custDataLst>
          </p:nvPr>
        </p:nvPicPr>
        <p:blipFill rotWithShape="1">
          <a:blip r:embed="rId7"/>
          <a:srcRect t="14418" b="14418"/>
          <a:stretch>
            <a:fillRect/>
          </a:stretch>
        </p:blipFill>
        <p:spPr>
          <a:xfrm>
            <a:off x="5248910" y="1671320"/>
            <a:ext cx="1904365" cy="2031365"/>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2">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3"/>
          <p:cNvSpPr/>
          <p:nvPr>
            <p:custDataLst>
              <p:tags r:id="rId8"/>
            </p:custDataLst>
          </p:nvPr>
        </p:nvSpPr>
        <p:spPr>
          <a:xfrm>
            <a:off x="5044225" y="463813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养老护理应尊重老年人意愿，提供情感关怀和社会参与机会，保障其尊严和安全。</a:t>
            </a:r>
            <a:endParaRPr lang="zh-CN" altLang="en-US" sz="1600" kern="0" dirty="0">
              <a:solidFill>
                <a:schemeClr val="tx1">
                  <a:lumMod val="85000"/>
                  <a:lumOff val="15000"/>
                </a:schemeClr>
              </a:solidFill>
              <a:latin typeface="+mn-ea"/>
              <a:cs typeface="+mn-ea"/>
            </a:endParaRPr>
          </a:p>
        </p:txBody>
      </p:sp>
      <p:sp>
        <p:nvSpPr>
          <p:cNvPr id="15" name="矩形 4"/>
          <p:cNvSpPr/>
          <p:nvPr>
            <p:custDataLst>
              <p:tags r:id="rId9"/>
            </p:custDataLst>
          </p:nvPr>
        </p:nvSpPr>
        <p:spPr>
          <a:xfrm>
            <a:off x="4645445" y="389563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2"/>
                </a:solidFill>
                <a:latin typeface="+mn-ea"/>
                <a:cs typeface="+mn-ea"/>
              </a:rPr>
              <a:t>（二）养老护理的基本原则与规范</a:t>
            </a:r>
            <a:endParaRPr lang="zh-CN" altLang="en-US" sz="2000" b="1" kern="0">
              <a:solidFill>
                <a:schemeClr val="accent2"/>
              </a:solidFill>
              <a:latin typeface="+mn-ea"/>
              <a:cs typeface="+mn-ea"/>
            </a:endParaRPr>
          </a:p>
        </p:txBody>
      </p:sp>
      <p:pic>
        <p:nvPicPr>
          <p:cNvPr id="17" name="图片 18" descr="/data/temp/8e9fcca3-5a29-4fe3-9c22-55a020d17262/1c38676f-a5b6-11f0-96f5-822f24029bf4.jpg@base@tag=imgScale&amp;m=1&amp;w=689&amp;h=735&amp;q=951c38676f-a5b6-11f0-96f5-822f24029bf4"/>
          <p:cNvPicPr>
            <a:picLocks noChangeAspect="1"/>
          </p:cNvPicPr>
          <p:nvPr>
            <p:custDataLst>
              <p:tags r:id="rId10"/>
            </p:custDataLst>
          </p:nvPr>
        </p:nvPicPr>
        <p:blipFill rotWithShape="1">
          <a:blip r:embed="rId11"/>
          <a:srcRect l="14811" r="14811"/>
          <a:stretch>
            <a:fillRect/>
          </a:stretch>
        </p:blipFill>
        <p:spPr>
          <a:xfrm>
            <a:off x="8826500" y="1671320"/>
            <a:ext cx="1904365" cy="2031365"/>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3">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5"/>
          <p:cNvSpPr/>
          <p:nvPr>
            <p:custDataLst>
              <p:tags r:id="rId12"/>
            </p:custDataLst>
          </p:nvPr>
        </p:nvSpPr>
        <p:spPr>
          <a:xfrm>
            <a:off x="8621320" y="4638137"/>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常见老年疾病包括高血压、糖尿病、冠心病、阿尔茨海默病等。</a:t>
            </a:r>
            <a:endParaRPr lang="zh-CN" altLang="en-US" sz="1600" kern="0">
              <a:solidFill>
                <a:schemeClr val="tx1">
                  <a:lumMod val="85000"/>
                  <a:lumOff val="15000"/>
                </a:schemeClr>
              </a:solidFill>
              <a:latin typeface="+mn-ea"/>
              <a:cs typeface="+mn-ea"/>
            </a:endParaRPr>
          </a:p>
        </p:txBody>
      </p:sp>
      <p:sp>
        <p:nvSpPr>
          <p:cNvPr id="22" name="矩形 6"/>
          <p:cNvSpPr/>
          <p:nvPr>
            <p:custDataLst>
              <p:tags r:id="rId13"/>
            </p:custDataLst>
          </p:nvPr>
        </p:nvSpPr>
        <p:spPr>
          <a:xfrm>
            <a:off x="8446060" y="3895635"/>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3"/>
                </a:solidFill>
                <a:latin typeface="+mn-ea"/>
                <a:cs typeface="+mn-ea"/>
              </a:rPr>
              <a:t>（三）常见老年疾病的护理知识</a:t>
            </a:r>
            <a:endParaRPr lang="zh-CN" altLang="en-US" sz="2000" b="1" kern="0">
              <a:solidFill>
                <a:schemeClr val="accent3"/>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8dbe6d3d-283f-401c-a4c0-5c591a6437f7/1aef3e53-a5b6-11f0-8b73-d294df86ed03.jpg@base@tag=imgScale&amp;m=1&amp;w=3384&amp;h=952&amp;q=951aef3e53-a5b6-11f0-8b73-d294df86ed03"/>
          <p:cNvPicPr>
            <a:picLocks noChangeAspect="1"/>
          </p:cNvPicPr>
          <p:nvPr>
            <p:custDataLst>
              <p:tags r:id="rId1"/>
            </p:custDataLst>
          </p:nvPr>
        </p:nvPicPr>
        <p:blipFill>
          <a:blip r:embed="rId2"/>
          <a:srcRect l="26"/>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807042" y="3429000"/>
            <a:ext cx="10852237" cy="441964"/>
          </a:xfrm>
        </p:spPr>
        <p:txBody>
          <a:bodyPr anchor="ctr" anchorCtr="0">
            <a:noAutofit/>
          </a:bodyPr>
          <a:lstStyle/>
          <a:p>
            <a:r>
              <a:rPr lang="zh-CN" altLang="en-US" sz="3600">
                <a:solidFill>
                  <a:schemeClr val="accent6">
                    <a:lumMod val="75000"/>
                  </a:schemeClr>
                </a:solidFill>
              </a:rPr>
              <a:t>二、掌握技能</a:t>
            </a:r>
            <a:endParaRPr lang="zh-CN" altLang="en-US" sz="3600">
              <a:solidFill>
                <a:schemeClr val="accent6">
                  <a:lumMod val="75000"/>
                </a:schemeClr>
              </a:solidFill>
            </a:endParaRPr>
          </a:p>
        </p:txBody>
      </p:sp>
      <p:sp>
        <p:nvSpPr>
          <p:cNvPr id="4" name="矩形 3"/>
          <p:cNvSpPr/>
          <p:nvPr>
            <p:custDataLst>
              <p:tags r:id="rId5"/>
            </p:custDataLst>
          </p:nvPr>
        </p:nvSpPr>
        <p:spPr>
          <a:xfrm>
            <a:off x="1527175" y="4785360"/>
            <a:ext cx="255968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老年人生活照料涵盖饮食、起居、卫生等方面。同时合理安排老年人作息时间。</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（一）老年人生活照料服务技能</a:t>
            </a:r>
            <a:endParaRPr lang="zh-CN" altLang="en-US" sz="2000" b="1" dirty="0">
              <a:solidFill>
                <a:schemeClr val="accent1"/>
              </a:solidFill>
              <a:latin typeface="+mn-ea"/>
              <a:cs typeface="+mn-ea"/>
              <a:sym typeface="+mn-ea"/>
            </a:endParaRPr>
          </a:p>
        </p:txBody>
      </p:sp>
      <p:sp>
        <p:nvSpPr>
          <p:cNvPr id="9" name="矩形 6"/>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老年人心理关怀需关注其情绪变化，主动倾听其诉求，给予情感支持。</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3"/>
                </a:solidFill>
                <a:latin typeface="+mn-ea"/>
                <a:cs typeface="+mn-ea"/>
                <a:sym typeface="+mn-ea"/>
              </a:rPr>
              <a:t>（三）老年人心理关怀与沟通技巧</a:t>
            </a:r>
            <a:endParaRPr lang="zh-CN" altLang="en-US" sz="2000" b="1">
              <a:solidFill>
                <a:schemeClr val="accent3"/>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康复护理针对患病或失能老年人，通过运动疗法、物理治疗等手段促进功能恢复。</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mn-ea"/>
                <a:cs typeface="+mn-ea"/>
                <a:sym typeface="+mn-ea"/>
              </a:rPr>
              <a:t>（二）老年人康复护理与保健方法</a:t>
            </a:r>
            <a:endParaRPr lang="zh-CN" altLang="en-US" sz="2000" b="1">
              <a:solidFill>
                <a:schemeClr val="accent2"/>
              </a:solidFill>
              <a:latin typeface="+mn-ea"/>
              <a:cs typeface="+mn-ea"/>
              <a:sym typeface="+mn-ea"/>
            </a:endParaRPr>
          </a:p>
        </p:txBody>
      </p:sp>
    </p:spTree>
    <p:custDataLst>
      <p:tags r:id="rId1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697355" y="443230"/>
            <a:ext cx="982472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三、躬行实践</a:t>
            </a:r>
            <a:endParaRPr lang="zh-CN" altLang="en-US" sz="3600">
              <a:solidFill>
                <a:schemeClr val="accent6">
                  <a:lumMod val="75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每天定时为老年人测量生命体征，记录健康状况；按计划提供生活照料和康复护理服务，如为卧床老人翻身、</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拍背，预防压疮。</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398145" y="1668145"/>
            <a:ext cx="3924300" cy="608330"/>
          </a:xfrm>
          <a:prstGeom prst="rect">
            <a:avLst/>
          </a:prstGeom>
          <a:noFill/>
        </p:spPr>
        <p:txBody>
          <a:bodyPr wrap="square" lIns="0" tIns="0" rIns="0" bIns="0" rtlCol="0" anchor="b">
            <a:noAutofit/>
          </a:bodyPr>
          <a:p>
            <a:pPr algn="l">
              <a:spcBef>
                <a:spcPct val="0"/>
              </a:spcBef>
              <a:spcAft>
                <a:spcPct val="0"/>
              </a:spcAft>
              <a:buClr>
                <a:schemeClr val="accent1"/>
              </a:buClr>
              <a:buSzPct val="70000"/>
            </a:pPr>
            <a:r>
              <a:rPr lang="zh-CN" altLang="en-US" sz="1900" b="1">
                <a:solidFill>
                  <a:schemeClr val="accent1"/>
                </a:solidFill>
                <a:latin typeface="+mn-ea"/>
                <a:cs typeface="+mn-ea"/>
              </a:rPr>
              <a:t>（一）养老机构日常护理实践操作</a:t>
            </a:r>
            <a:endParaRPr lang="zh-CN" altLang="en-US" sz="19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在实施过程中，定期评估护理效果，根据老年人身体变化和反馈意见调整护理方案。</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l">
              <a:spcBef>
                <a:spcPct val="0"/>
              </a:spcBef>
              <a:spcAft>
                <a:spcPct val="0"/>
              </a:spcAft>
              <a:buClr>
                <a:schemeClr val="accent1"/>
              </a:buClr>
              <a:buSzPct val="70000"/>
            </a:pPr>
            <a:r>
              <a:rPr lang="zh-CN" altLang="en-US" sz="1900" b="1">
                <a:solidFill>
                  <a:schemeClr val="accent3"/>
                </a:solidFill>
                <a:latin typeface="+mn-ea"/>
                <a:cs typeface="+mn-ea"/>
              </a:rPr>
              <a:t>（三）个性化养老护理方案的实施与调整</a:t>
            </a:r>
            <a:endParaRPr lang="zh-CN" altLang="en-US" sz="19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对于跌倒老人，先评估伤情，避免盲目搬动，必要时拨打急救电话；心绞痛发作时，协助老人舌下含服药物，保持安静休息；意识丧失时立即进行心肺复苏等急救措施。</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7951470" y="2781935"/>
            <a:ext cx="3721100" cy="6083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（二）老年人突发状况的应急处理</a:t>
            </a:r>
            <a:endParaRPr lang="zh-CN" altLang="en-US" sz="1900" b="1">
              <a:solidFill>
                <a:schemeClr val="accent2"/>
              </a:solidFill>
              <a:latin typeface="+mn-ea"/>
              <a:cs typeface="+mn-ea"/>
            </a:endParaRPr>
          </a:p>
        </p:txBody>
      </p:sp>
      <p:pic>
        <p:nvPicPr>
          <p:cNvPr id="25" name="图片 24" descr="/data/temp/6981bcc8-dc99-4542-a727-612f832b524d/1c40d2ca-a5b6-11f0-b80c-fa9c07682315.jpg@base@tag=imgScale&amp;m=1&amp;w=450&amp;h=450&amp;q=951c40d2ca-a5b6-11f0-b80c-fa9c07682315"/>
          <p:cNvPicPr>
            <a:picLocks noChangeAspect="1"/>
          </p:cNvPicPr>
          <p:nvPr>
            <p:custDataLst>
              <p:tags r:id="rId8"/>
            </p:custDataLst>
          </p:nvPr>
        </p:nvPicPr>
        <p:blipFill rotWithShape="1">
          <a:blip r:embed="rId9"/>
          <a:srcRect l="19704" t="1778" r="14815"/>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6981bcc8-dc99-4542-a727-612f832b524d/1c40d3c2-a5b6-11f0-b80c-fa9c07682315.jpg@base@tag=imgScale&amp;m=1&amp;w=450&amp;h=450&amp;q=951c40d3c2-a5b6-11f0-b80c-fa9c07682315"/>
          <p:cNvPicPr>
            <a:picLocks noChangeAspect="1"/>
          </p:cNvPicPr>
          <p:nvPr>
            <p:custDataLst>
              <p:tags r:id="rId10"/>
            </p:custDataLst>
          </p:nvPr>
        </p:nvPicPr>
        <p:blipFill rotWithShape="1">
          <a:blip r:embed="rId11"/>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6981bcc8-dc99-4542-a727-612f832b524d/1c40d3a2-a5b6-11f0-b80c-fa9c07682315.jpg@base@tag=imgScale&amp;m=1&amp;w=450&amp;h=450&amp;q=951c40d3a2-a5b6-11f0-b80c-fa9c07682315"/>
          <p:cNvPicPr>
            <a:picLocks noChangeAspect="1"/>
          </p:cNvPicPr>
          <p:nvPr>
            <p:custDataLst>
              <p:tags r:id="rId12"/>
            </p:custDataLst>
          </p:nvPr>
        </p:nvPicPr>
        <p:blipFill>
          <a:blip r:embed="rId13"/>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任务七　</a:t>
            </a:r>
            <a:br>
              <a:rPr lang="zh-CN" altLang="en-US" sz="6600">
                <a:solidFill>
                  <a:schemeClr val="accent1">
                    <a:lumMod val="50000"/>
                  </a:schemeClr>
                </a:solidFill>
              </a:rPr>
            </a:br>
            <a:r>
              <a:rPr lang="zh-CN" altLang="en-US" sz="6600">
                <a:solidFill>
                  <a:schemeClr val="accent1">
                    <a:lumMod val="50000"/>
                  </a:schemeClr>
                </a:solidFill>
              </a:rPr>
              <a:t>婴幼儿护理</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533525" y="251460"/>
            <a:ext cx="6264275" cy="1016635"/>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一、学习知识</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（一）婴幼儿生长发育特点</a:t>
            </a:r>
            <a:endParaRPr lang="zh-CN" altLang="en-US" sz="2800">
              <a:solidFill>
                <a:schemeClr val="accent6">
                  <a:lumMod val="75000"/>
                </a:schemeClr>
              </a:solidFill>
            </a:endParaRPr>
          </a:p>
        </p:txBody>
      </p:sp>
      <p:sp>
        <p:nvSpPr>
          <p:cNvPr id="12" name="任意多边形: 形状 1"/>
          <p:cNvSpPr/>
          <p:nvPr>
            <p:custDataLst>
              <p:tags r:id="rId2"/>
            </p:custDataLst>
          </p:nvPr>
        </p:nvSpPr>
        <p:spPr>
          <a:xfrm>
            <a:off x="1030605" y="1407160"/>
            <a:ext cx="1358900" cy="115951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619125" y="3375025"/>
            <a:ext cx="245173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a:t>
            </a:r>
            <a:r>
              <a:rPr lang="en-US" altLang="zh-CN" sz="1600" kern="0">
                <a:ln>
                  <a:noFill/>
                  <a:prstDash val="sysDot"/>
                </a:ln>
                <a:solidFill>
                  <a:schemeClr val="tx1">
                    <a:lumMod val="85000"/>
                    <a:lumOff val="15000"/>
                  </a:schemeClr>
                </a:solidFill>
                <a:latin typeface="+mn-ea"/>
                <a:cs typeface="+mn-ea"/>
              </a:rPr>
              <a:t>0</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1</a:t>
            </a:r>
            <a:r>
              <a:rPr lang="zh-CN" altLang="en-US" sz="1600" kern="0">
                <a:ln>
                  <a:noFill/>
                  <a:prstDash val="sysDot"/>
                </a:ln>
                <a:solidFill>
                  <a:schemeClr val="tx1">
                    <a:lumMod val="85000"/>
                    <a:lumOff val="15000"/>
                  </a:schemeClr>
                </a:solidFill>
                <a:latin typeface="+mn-ea"/>
                <a:cs typeface="+mn-ea"/>
              </a:rPr>
              <a:t>岁阶段，婴幼儿体重和身高增长迅速。新生儿平均体重约</a:t>
            </a:r>
            <a:r>
              <a:rPr lang="en-US" altLang="zh-CN" sz="1600" kern="0">
                <a:ln>
                  <a:noFill/>
                  <a:prstDash val="sysDot"/>
                </a:ln>
                <a:solidFill>
                  <a:schemeClr val="tx1">
                    <a:lumMod val="85000"/>
                    <a:lumOff val="15000"/>
                  </a:schemeClr>
                </a:solidFill>
                <a:latin typeface="+mn-ea"/>
                <a:cs typeface="+mn-ea"/>
              </a:rPr>
              <a:t>3.3kg</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3</a:t>
            </a:r>
            <a:r>
              <a:rPr lang="zh-CN" altLang="en-US" sz="1600" kern="0">
                <a:ln>
                  <a:noFill/>
                  <a:prstDash val="sysDot"/>
                </a:ln>
                <a:solidFill>
                  <a:schemeClr val="tx1">
                    <a:lumMod val="85000"/>
                    <a:lumOff val="15000"/>
                  </a:schemeClr>
                </a:solidFill>
                <a:latin typeface="+mn-ea"/>
                <a:cs typeface="+mn-ea"/>
              </a:rPr>
              <a:t>个月时体重可增长至出生时的</a:t>
            </a:r>
            <a:r>
              <a:rPr lang="en-US" altLang="zh-CN" sz="1600" kern="0">
                <a:ln>
                  <a:noFill/>
                  <a:prstDash val="sysDot"/>
                </a:ln>
                <a:solidFill>
                  <a:schemeClr val="tx1">
                    <a:lumMod val="85000"/>
                    <a:lumOff val="15000"/>
                  </a:schemeClr>
                </a:solidFill>
                <a:latin typeface="+mn-ea"/>
                <a:cs typeface="+mn-ea"/>
              </a:rPr>
              <a:t>2</a:t>
            </a:r>
            <a:r>
              <a:rPr lang="zh-CN" altLang="en-US" sz="1600" kern="0">
                <a:ln>
                  <a:noFill/>
                  <a:prstDash val="sysDot"/>
                </a:ln>
                <a:solidFill>
                  <a:schemeClr val="tx1">
                    <a:lumMod val="85000"/>
                    <a:lumOff val="15000"/>
                  </a:schemeClr>
                </a:solidFill>
                <a:latin typeface="+mn-ea"/>
                <a:cs typeface="+mn-ea"/>
              </a:rPr>
              <a:t>倍，</a:t>
            </a:r>
            <a:r>
              <a:rPr lang="en-US" altLang="zh-CN" sz="1600" kern="0">
                <a:ln>
                  <a:noFill/>
                  <a:prstDash val="sysDot"/>
                </a:ln>
                <a:solidFill>
                  <a:schemeClr val="tx1">
                    <a:lumMod val="85000"/>
                    <a:lumOff val="15000"/>
                  </a:schemeClr>
                </a:solidFill>
                <a:latin typeface="+mn-ea"/>
                <a:cs typeface="+mn-ea"/>
              </a:rPr>
              <a:t>1</a:t>
            </a:r>
            <a:r>
              <a:rPr lang="zh-CN" altLang="en-US" sz="1600" kern="0">
                <a:ln>
                  <a:noFill/>
                  <a:prstDash val="sysDot"/>
                </a:ln>
                <a:solidFill>
                  <a:schemeClr val="tx1">
                    <a:lumMod val="85000"/>
                    <a:lumOff val="15000"/>
                  </a:schemeClr>
                </a:solidFill>
                <a:latin typeface="+mn-ea"/>
                <a:cs typeface="+mn-ea"/>
              </a:rPr>
              <a:t>岁时则可达到</a:t>
            </a:r>
            <a:r>
              <a:rPr lang="en-US" altLang="zh-CN" sz="1600" kern="0">
                <a:ln>
                  <a:noFill/>
                  <a:prstDash val="sysDot"/>
                </a:ln>
                <a:solidFill>
                  <a:schemeClr val="tx1">
                    <a:lumMod val="85000"/>
                    <a:lumOff val="15000"/>
                  </a:schemeClr>
                </a:solidFill>
                <a:latin typeface="+mn-ea"/>
                <a:cs typeface="+mn-ea"/>
              </a:rPr>
              <a:t>3</a:t>
            </a:r>
            <a:r>
              <a:rPr lang="zh-CN" altLang="en-US" sz="1600" kern="0">
                <a:ln>
                  <a:noFill/>
                  <a:prstDash val="sysDot"/>
                </a:ln>
                <a:solidFill>
                  <a:schemeClr val="tx1">
                    <a:lumMod val="85000"/>
                    <a:lumOff val="15000"/>
                  </a:schemeClr>
                </a:solidFill>
                <a:latin typeface="+mn-ea"/>
                <a:cs typeface="+mn-ea"/>
              </a:rPr>
              <a:t>倍。身高方面，新生儿平均身长约</a:t>
            </a:r>
            <a:r>
              <a:rPr lang="en-US" altLang="zh-CN" sz="1600" kern="0">
                <a:ln>
                  <a:noFill/>
                  <a:prstDash val="sysDot"/>
                </a:ln>
                <a:solidFill>
                  <a:schemeClr val="tx1">
                    <a:lumMod val="85000"/>
                    <a:lumOff val="15000"/>
                  </a:schemeClr>
                </a:solidFill>
                <a:latin typeface="+mn-ea"/>
                <a:cs typeface="+mn-ea"/>
              </a:rPr>
              <a:t>50cm</a:t>
            </a:r>
            <a:r>
              <a:rPr lang="zh-CN" altLang="en-US" sz="1600" kern="0">
                <a:ln>
                  <a:noFill/>
                  <a:prstDash val="sysDot"/>
                </a:ln>
                <a:solidFill>
                  <a:schemeClr val="tx1">
                    <a:lumMod val="85000"/>
                    <a:lumOff val="15000"/>
                  </a:schemeClr>
                </a:solidFill>
                <a:latin typeface="+mn-ea"/>
                <a:cs typeface="+mn-ea"/>
              </a:rPr>
              <a:t>，而到了</a:t>
            </a:r>
            <a:r>
              <a:rPr lang="en-US" altLang="zh-CN" sz="1600" kern="0">
                <a:ln>
                  <a:noFill/>
                  <a:prstDash val="sysDot"/>
                </a:ln>
                <a:solidFill>
                  <a:schemeClr val="tx1">
                    <a:lumMod val="85000"/>
                    <a:lumOff val="15000"/>
                  </a:schemeClr>
                </a:solidFill>
                <a:latin typeface="+mn-ea"/>
                <a:cs typeface="+mn-ea"/>
              </a:rPr>
              <a:t>1</a:t>
            </a:r>
            <a:r>
              <a:rPr lang="zh-CN" altLang="en-US" sz="1600" kern="0">
                <a:ln>
                  <a:noFill/>
                  <a:prstDash val="sysDot"/>
                </a:ln>
                <a:solidFill>
                  <a:schemeClr val="tx1">
                    <a:lumMod val="85000"/>
                    <a:lumOff val="15000"/>
                  </a:schemeClr>
                </a:solidFill>
                <a:latin typeface="+mn-ea"/>
                <a:cs typeface="+mn-ea"/>
              </a:rPr>
              <a:t>岁时，身高可增长至约</a:t>
            </a:r>
            <a:r>
              <a:rPr lang="en-US" altLang="zh-CN" sz="1600" kern="0">
                <a:ln>
                  <a:noFill/>
                  <a:prstDash val="sysDot"/>
                </a:ln>
                <a:solidFill>
                  <a:schemeClr val="tx1">
                    <a:lumMod val="85000"/>
                    <a:lumOff val="15000"/>
                  </a:schemeClr>
                </a:solidFill>
                <a:latin typeface="+mn-ea"/>
                <a:cs typeface="+mn-ea"/>
              </a:rPr>
              <a:t>75cm</a:t>
            </a:r>
            <a:r>
              <a:rPr lang="zh-CN" altLang="en-US" sz="1600" kern="0">
                <a:ln>
                  <a:noFill/>
                  <a:prstDash val="sysDot"/>
                </a:ln>
                <a:solidFill>
                  <a:schemeClr val="tx1">
                    <a:lumMod val="85000"/>
                    <a:lumOff val="15000"/>
                  </a:schemeClr>
                </a:solidFill>
                <a:latin typeface="+mn-ea"/>
                <a:cs typeface="+mn-ea"/>
              </a:rPr>
              <a:t>。</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633095" y="2752725"/>
            <a:ext cx="253301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体重与身高的增长趋势</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795135" y="1407160"/>
            <a:ext cx="1358900" cy="115951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584315" y="3375025"/>
            <a:ext cx="231838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a:t>
            </a:r>
            <a:r>
              <a:rPr lang="en-US" altLang="zh-CN" sz="1600" kern="0">
                <a:ln>
                  <a:noFill/>
                  <a:prstDash val="sysDot"/>
                </a:ln>
                <a:solidFill>
                  <a:schemeClr val="tx1">
                    <a:lumMod val="85000"/>
                    <a:lumOff val="15000"/>
                  </a:schemeClr>
                </a:solidFill>
                <a:latin typeface="+mn-ea"/>
                <a:cs typeface="+mn-ea"/>
              </a:rPr>
              <a:t>0</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1</a:t>
            </a:r>
            <a:r>
              <a:rPr lang="zh-CN" altLang="en-US" sz="1600" kern="0">
                <a:ln>
                  <a:noFill/>
                  <a:prstDash val="sysDot"/>
                </a:ln>
                <a:solidFill>
                  <a:schemeClr val="tx1">
                    <a:lumMod val="85000"/>
                    <a:lumOff val="15000"/>
                  </a:schemeClr>
                </a:solidFill>
                <a:latin typeface="+mn-ea"/>
                <a:cs typeface="+mn-ea"/>
              </a:rPr>
              <a:t>岁阶段，婴幼儿的心理需求以安全感的建立为核心。通过与主要照料者的肌肤接触和声音互动，他们形成情感依恋，对熟悉的照料者表现出明显的依赖行为。</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397625" y="2752725"/>
            <a:ext cx="253301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心理需求与安全感建立</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912870" y="1407160"/>
            <a:ext cx="1358900" cy="115951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702050" y="3375025"/>
            <a:ext cx="228790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婴幼儿的神经发育遵循一定的规律，即自上而下、由近及远。</a:t>
            </a:r>
            <a:r>
              <a:rPr lang="en-US" altLang="zh-CN" sz="1600" kern="0">
                <a:ln>
                  <a:noFill/>
                  <a:prstDash val="sysDot"/>
                </a:ln>
                <a:solidFill>
                  <a:schemeClr val="tx1">
                    <a:lumMod val="85000"/>
                    <a:lumOff val="15000"/>
                  </a:schemeClr>
                </a:solidFill>
                <a:latin typeface="+mn-ea"/>
                <a:cs typeface="+mn-ea"/>
              </a:rPr>
              <a:t>2</a:t>
            </a:r>
            <a:r>
              <a:rPr lang="zh-CN" altLang="en-US" sz="1600" kern="0">
                <a:ln>
                  <a:noFill/>
                  <a:prstDash val="sysDot"/>
                </a:ln>
                <a:solidFill>
                  <a:schemeClr val="tx1">
                    <a:lumMod val="85000"/>
                    <a:lumOff val="15000"/>
                  </a:schemeClr>
                </a:solidFill>
                <a:latin typeface="+mn-ea"/>
                <a:cs typeface="+mn-ea"/>
              </a:rPr>
              <a:t>个月大的婴儿开始能够抬头，</a:t>
            </a:r>
            <a:r>
              <a:rPr lang="en-US" altLang="zh-CN" sz="1600" kern="0">
                <a:ln>
                  <a:noFill/>
                  <a:prstDash val="sysDot"/>
                </a:ln>
                <a:solidFill>
                  <a:schemeClr val="tx1">
                    <a:lumMod val="85000"/>
                    <a:lumOff val="15000"/>
                  </a:schemeClr>
                </a:solidFill>
                <a:latin typeface="+mn-ea"/>
                <a:cs typeface="+mn-ea"/>
              </a:rPr>
              <a:t>4</a:t>
            </a:r>
            <a:r>
              <a:rPr lang="zh-CN" altLang="en-US" sz="1600" kern="0">
                <a:ln>
                  <a:noFill/>
                  <a:prstDash val="sysDot"/>
                </a:ln>
                <a:solidFill>
                  <a:schemeClr val="tx1">
                    <a:lumMod val="85000"/>
                    <a:lumOff val="15000"/>
                  </a:schemeClr>
                </a:solidFill>
                <a:latin typeface="+mn-ea"/>
                <a:cs typeface="+mn-ea"/>
              </a:rPr>
              <a:t>个月左右学会翻身，</a:t>
            </a:r>
            <a:r>
              <a:rPr lang="en-US" altLang="zh-CN" sz="1600" kern="0">
                <a:ln>
                  <a:noFill/>
                  <a:prstDash val="sysDot"/>
                </a:ln>
                <a:solidFill>
                  <a:schemeClr val="tx1">
                    <a:lumMod val="85000"/>
                    <a:lumOff val="15000"/>
                  </a:schemeClr>
                </a:solidFill>
                <a:latin typeface="+mn-ea"/>
                <a:cs typeface="+mn-ea"/>
              </a:rPr>
              <a:t>6</a:t>
            </a:r>
            <a:r>
              <a:rPr lang="zh-CN" altLang="en-US" sz="1600" kern="0">
                <a:ln>
                  <a:noFill/>
                  <a:prstDash val="sysDot"/>
                </a:ln>
                <a:solidFill>
                  <a:schemeClr val="tx1">
                    <a:lumMod val="85000"/>
                    <a:lumOff val="15000"/>
                  </a:schemeClr>
                </a:solidFill>
                <a:latin typeface="+mn-ea"/>
                <a:cs typeface="+mn-ea"/>
              </a:rPr>
              <a:t>个月时能独坐，</a:t>
            </a:r>
            <a:r>
              <a:rPr lang="en-US" altLang="zh-CN" sz="1600" kern="0">
                <a:ln>
                  <a:noFill/>
                  <a:prstDash val="sysDot"/>
                </a:ln>
                <a:solidFill>
                  <a:schemeClr val="tx1">
                    <a:lumMod val="85000"/>
                    <a:lumOff val="15000"/>
                  </a:schemeClr>
                </a:solidFill>
                <a:latin typeface="+mn-ea"/>
                <a:cs typeface="+mn-ea"/>
              </a:rPr>
              <a:t>8</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9</a:t>
            </a:r>
            <a:r>
              <a:rPr lang="zh-CN" altLang="en-US" sz="1600" kern="0">
                <a:ln>
                  <a:noFill/>
                  <a:prstDash val="sysDot"/>
                </a:ln>
                <a:solidFill>
                  <a:schemeClr val="tx1">
                    <a:lumMod val="85000"/>
                    <a:lumOff val="15000"/>
                  </a:schemeClr>
                </a:solidFill>
                <a:latin typeface="+mn-ea"/>
                <a:cs typeface="+mn-ea"/>
              </a:rPr>
              <a:t>个月会爬行，而到了</a:t>
            </a:r>
            <a:r>
              <a:rPr lang="en-US" altLang="zh-CN" sz="1600" kern="0">
                <a:ln>
                  <a:noFill/>
                  <a:prstDash val="sysDot"/>
                </a:ln>
                <a:solidFill>
                  <a:schemeClr val="tx1">
                    <a:lumMod val="85000"/>
                    <a:lumOff val="15000"/>
                  </a:schemeClr>
                </a:solidFill>
                <a:latin typeface="+mn-ea"/>
                <a:cs typeface="+mn-ea"/>
              </a:rPr>
              <a:t>12</a:t>
            </a:r>
            <a:r>
              <a:rPr lang="zh-CN" altLang="en-US" sz="1600" kern="0">
                <a:ln>
                  <a:noFill/>
                  <a:prstDash val="sysDot"/>
                </a:ln>
                <a:solidFill>
                  <a:schemeClr val="tx1">
                    <a:lumMod val="85000"/>
                    <a:lumOff val="15000"/>
                  </a:schemeClr>
                </a:solidFill>
                <a:latin typeface="+mn-ea"/>
                <a:cs typeface="+mn-ea"/>
              </a:rPr>
              <a:t>个月左右，他们尝试独立行走。</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515360" y="2752725"/>
            <a:ext cx="253301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神经发育的规律性</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658350" y="1407160"/>
            <a:ext cx="1358900" cy="115951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447263" y="337511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婴幼儿在</a:t>
            </a:r>
            <a:r>
              <a:rPr lang="en-US" altLang="zh-CN" sz="1600" kern="0">
                <a:ln>
                  <a:noFill/>
                  <a:prstDash val="sysDot"/>
                </a:ln>
                <a:solidFill>
                  <a:schemeClr val="tx1">
                    <a:lumMod val="85000"/>
                    <a:lumOff val="15000"/>
                  </a:schemeClr>
                </a:solidFill>
                <a:latin typeface="+mn-ea"/>
                <a:cs typeface="+mn-ea"/>
              </a:rPr>
              <a:t>0</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1</a:t>
            </a:r>
            <a:r>
              <a:rPr lang="zh-CN" altLang="en-US" sz="1600" kern="0">
                <a:ln>
                  <a:noFill/>
                  <a:prstDash val="sysDot"/>
                </a:ln>
                <a:solidFill>
                  <a:schemeClr val="tx1">
                    <a:lumMod val="85000"/>
                    <a:lumOff val="15000"/>
                  </a:schemeClr>
                </a:solidFill>
                <a:latin typeface="+mn-ea"/>
                <a:cs typeface="+mn-ea"/>
              </a:rPr>
              <a:t>岁期间，通过与照料者的亲密互动，如肌肤接触和声音交流，形成强烈的情感依恋。这种依恋表现为对熟悉照料者的明显依赖，是他们安全感建立的重要组成部分。</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260840" y="2752725"/>
            <a:ext cx="253301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情感依恋与依赖行为</a:t>
            </a:r>
            <a:endParaRPr lang="zh-CN" altLang="en-US" b="1" kern="0">
              <a:solidFill>
                <a:schemeClr val="accent4"/>
              </a:solidFill>
              <a:latin typeface="+mn-ea"/>
              <a:cs typeface="+mn-ea"/>
            </a:endParaRPr>
          </a:p>
        </p:txBody>
      </p:sp>
      <p:pic>
        <p:nvPicPr>
          <p:cNvPr id="24" name="图片 48" descr="/data/temp/1c15b5bd-3db7-4a5f-9226-018784119eee/c4303eb9-a5b6-11f0-828e-669925a4cda5.jpg@base@tag=imgScale&amp;m=1&amp;w=578&amp;h=478&amp;q=95c4303eb9-a5b6-11f0-828e-669925a4cda5"/>
          <p:cNvPicPr>
            <a:picLocks noChangeAspect="1"/>
          </p:cNvPicPr>
          <p:nvPr>
            <p:custDataLst>
              <p:tags r:id="rId14"/>
            </p:custDataLst>
          </p:nvPr>
        </p:nvPicPr>
        <p:blipFill rotWithShape="1">
          <a:blip r:embed="rId15"/>
          <a:srcRect b="17327"/>
          <a:stretch>
            <a:fillRect/>
          </a:stretch>
        </p:blipFill>
        <p:spPr>
          <a:xfrm>
            <a:off x="1073150" y="1469390"/>
            <a:ext cx="1365885" cy="112966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1c15b5bd-3db7-4a5f-9226-018784119eee/c4303f03-a5b6-11f0-828e-669925a4cda5.jpg@base@tag=imgScale&amp;m=1&amp;w=578&amp;h=478&amp;q=95c4303f03-a5b6-11f0-828e-669925a4cda5"/>
          <p:cNvPicPr>
            <a:picLocks noChangeAspect="1"/>
          </p:cNvPicPr>
          <p:nvPr>
            <p:custDataLst>
              <p:tags r:id="rId16"/>
            </p:custDataLst>
          </p:nvPr>
        </p:nvPicPr>
        <p:blipFill rotWithShape="1">
          <a:blip r:embed="rId17"/>
          <a:srcRect t="18354" b="18354"/>
          <a:stretch>
            <a:fillRect/>
          </a:stretch>
        </p:blipFill>
        <p:spPr>
          <a:xfrm>
            <a:off x="3955415" y="1469390"/>
            <a:ext cx="1365885" cy="112966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1c15b5bd-3db7-4a5f-9226-018784119eee/c430402d-a5b6-11f0-828e-669925a4cda5.jpg@base@tag=imgScale&amp;m=1&amp;w=578&amp;h=478&amp;q=95c430402d-a5b6-11f0-828e-669925a4cda5"/>
          <p:cNvPicPr>
            <a:picLocks noChangeAspect="1"/>
          </p:cNvPicPr>
          <p:nvPr>
            <p:custDataLst>
              <p:tags r:id="rId18"/>
            </p:custDataLst>
          </p:nvPr>
        </p:nvPicPr>
        <p:blipFill rotWithShape="1">
          <a:blip r:embed="rId19"/>
          <a:srcRect l="19361"/>
          <a:stretch>
            <a:fillRect/>
          </a:stretch>
        </p:blipFill>
        <p:spPr>
          <a:xfrm>
            <a:off x="6837680" y="1469390"/>
            <a:ext cx="1365885" cy="112966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1c15b5bd-3db7-4a5f-9226-018784119eee/c4303ff6-a5b6-11f0-828e-669925a4cda5.jpg@base@tag=imgScale&amp;m=1&amp;w=578&amp;h=478&amp;q=95c4303ff6-a5b6-11f0-828e-669925a4cda5"/>
          <p:cNvPicPr>
            <a:picLocks noChangeAspect="1"/>
          </p:cNvPicPr>
          <p:nvPr>
            <p:custDataLst>
              <p:tags r:id="rId20"/>
            </p:custDataLst>
          </p:nvPr>
        </p:nvPicPr>
        <p:blipFill rotWithShape="1">
          <a:blip r:embed="rId21"/>
          <a:srcRect t="6676" b="10651"/>
          <a:stretch>
            <a:fillRect/>
          </a:stretch>
        </p:blipFill>
        <p:spPr>
          <a:xfrm>
            <a:off x="9700895" y="1469390"/>
            <a:ext cx="1365885" cy="112966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c5b53f0b-4043-43c7-91f8-b1d73e6d48a1/7a844704-a540-11f0-9970-fa649b99082f.jpg@base@tag=imgScale&amp;m=1&amp;w=1423&amp;h=1781&amp;q=957a844704-a540-11f0-9970-fa649b99082f"/>
          <p:cNvPicPr>
            <a:picLocks noChangeAspect="1"/>
          </p:cNvPicPr>
          <p:nvPr>
            <p:custDataLst>
              <p:tags r:id="rId2"/>
            </p:custDataLst>
          </p:nvPr>
        </p:nvPicPr>
        <p:blipFill>
          <a:blip r:embed="rId3"/>
          <a:srcRect t="9591" b="9474"/>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417320" y="443230"/>
            <a:ext cx="9357360" cy="441960"/>
          </a:xfrm>
        </p:spPr>
        <p:txBody>
          <a:bodyPr>
            <a:noAutofit/>
          </a:bodyPr>
          <a:lstStyle/>
          <a:p>
            <a:r>
              <a:rPr lang="zh-CN" altLang="en-US" sz="2800">
                <a:solidFill>
                  <a:schemeClr val="accent6">
                    <a:lumMod val="75000"/>
                  </a:schemeClr>
                </a:solidFill>
              </a:rPr>
              <a:t>（二）服务性劳动与生产性劳动的区别</a:t>
            </a:r>
            <a:endParaRPr lang="zh-CN" altLang="en-US" sz="2800">
              <a:solidFill>
                <a:schemeClr val="accent6">
                  <a:lumMod val="75000"/>
                </a:schemeClr>
              </a:solidFill>
            </a:endParaRPr>
          </a:p>
        </p:txBody>
      </p:sp>
      <p:sp>
        <p:nvSpPr>
          <p:cNvPr id="3" name="边界"/>
          <p:cNvSpPr/>
          <p:nvPr>
            <p:custDataLst>
              <p:tags r:id="rId5"/>
            </p:custDataLst>
          </p:nvPr>
        </p:nvSpPr>
        <p:spPr>
          <a:xfrm>
            <a:off x="809149" y="1347406"/>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panose="020B0503020204020204" charset="-122"/>
              <a:sym typeface="+mn-ea"/>
            </a:endParaRPr>
          </a:p>
        </p:txBody>
      </p:sp>
      <p:sp>
        <p:nvSpPr>
          <p:cNvPr id="4" name="矩形 8"/>
          <p:cNvSpPr/>
          <p:nvPr>
            <p:custDataLst>
              <p:tags r:id="rId6"/>
            </p:custDataLst>
          </p:nvPr>
        </p:nvSpPr>
        <p:spPr>
          <a:xfrm>
            <a:off x="809149" y="1341054"/>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01</a:t>
            </a:r>
            <a:endParaRPr lang="en-US" altLang="zh-CN" sz="2000" b="1" dirty="0">
              <a:solidFill>
                <a:schemeClr val="accent6"/>
              </a:solidFill>
              <a:latin typeface="+mn-ea"/>
              <a:cs typeface="+mn-ea"/>
            </a:endParaRPr>
          </a:p>
        </p:txBody>
      </p:sp>
      <p:sp>
        <p:nvSpPr>
          <p:cNvPr id="10" name="矩形 9"/>
          <p:cNvSpPr/>
          <p:nvPr>
            <p:custDataLst>
              <p:tags r:id="rId7"/>
            </p:custDataLst>
          </p:nvPr>
        </p:nvSpPr>
        <p:spPr>
          <a:xfrm>
            <a:off x="1208051" y="1341689"/>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6"/>
                </a:solidFill>
                <a:latin typeface="+mn-ea"/>
                <a:cs typeface="+mn-ea"/>
              </a:rPr>
              <a:t>生产性劳动与服务性劳动的对比</a:t>
            </a:r>
            <a:endParaRPr lang="zh-CN" altLang="en-US" sz="2000" b="1" dirty="0">
              <a:solidFill>
                <a:schemeClr val="accent6"/>
              </a:solidFill>
              <a:latin typeface="+mn-ea"/>
              <a:cs typeface="+mn-ea"/>
            </a:endParaRPr>
          </a:p>
        </p:txBody>
      </p:sp>
      <p:sp>
        <p:nvSpPr>
          <p:cNvPr id="11" name="矩形 10"/>
          <p:cNvSpPr/>
          <p:nvPr>
            <p:custDataLst>
              <p:tags r:id="rId8"/>
            </p:custDataLst>
          </p:nvPr>
        </p:nvSpPr>
        <p:spPr>
          <a:xfrm>
            <a:off x="1206500" y="1696085"/>
            <a:ext cx="549910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生产性劳动以物质产品的制造、加工或自然资源的开发为主要内容，而服务性劳动的成果表现为服务过程本身。</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949527" y="1755836"/>
            <a:ext cx="9528" cy="684209"/>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809149" y="2563803"/>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02</a:t>
            </a:r>
            <a:endParaRPr lang="en-US" altLang="zh-CN" sz="2000" b="1" dirty="0">
              <a:solidFill>
                <a:schemeClr val="accent6"/>
              </a:solidFill>
              <a:latin typeface="+mn-ea"/>
              <a:cs typeface="+mn-ea"/>
            </a:endParaRPr>
          </a:p>
        </p:txBody>
      </p:sp>
      <p:sp>
        <p:nvSpPr>
          <p:cNvPr id="7" name="矩形 2"/>
          <p:cNvSpPr/>
          <p:nvPr>
            <p:custDataLst>
              <p:tags r:id="rId11"/>
            </p:custDataLst>
          </p:nvPr>
        </p:nvSpPr>
        <p:spPr>
          <a:xfrm>
            <a:off x="1208051" y="2564438"/>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6"/>
                </a:solidFill>
                <a:latin typeface="+mn-ea"/>
                <a:cs typeface="+mn-ea"/>
              </a:rPr>
              <a:t>生产性劳动的特点</a:t>
            </a:r>
            <a:endParaRPr lang="zh-CN" altLang="en-US" sz="2000" b="1" dirty="0">
              <a:solidFill>
                <a:schemeClr val="accent6"/>
              </a:solidFill>
              <a:latin typeface="+mn-ea"/>
              <a:cs typeface="+mn-ea"/>
            </a:endParaRPr>
          </a:p>
        </p:txBody>
      </p:sp>
      <p:sp>
        <p:nvSpPr>
          <p:cNvPr id="8" name="矩形 3"/>
          <p:cNvSpPr/>
          <p:nvPr>
            <p:custDataLst>
              <p:tags r:id="rId12"/>
            </p:custDataLst>
          </p:nvPr>
        </p:nvSpPr>
        <p:spPr>
          <a:xfrm>
            <a:off x="1206500" y="2919095"/>
            <a:ext cx="549910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生产性劳动的成果具有实体形态、可计量性与储存性，高度依赖生产设备、原材料等物质资料。</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flipV="1">
            <a:off x="949527" y="2978585"/>
            <a:ext cx="9528" cy="684209"/>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809149" y="3786552"/>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03</a:t>
            </a:r>
            <a:endParaRPr lang="en-US" altLang="zh-CN" sz="2000" b="1" dirty="0">
              <a:solidFill>
                <a:schemeClr val="accent6"/>
              </a:solidFill>
              <a:latin typeface="+mn-ea"/>
              <a:cs typeface="+mn-ea"/>
            </a:endParaRPr>
          </a:p>
        </p:txBody>
      </p:sp>
      <p:sp>
        <p:nvSpPr>
          <p:cNvPr id="38" name="矩形 37"/>
          <p:cNvSpPr/>
          <p:nvPr>
            <p:custDataLst>
              <p:tags r:id="rId15"/>
            </p:custDataLst>
          </p:nvPr>
        </p:nvSpPr>
        <p:spPr>
          <a:xfrm>
            <a:off x="1208051" y="3787188"/>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6"/>
                </a:solidFill>
                <a:latin typeface="+mn-ea"/>
                <a:cs typeface="+mn-ea"/>
              </a:rPr>
              <a:t>服务性劳动的特点</a:t>
            </a:r>
            <a:endParaRPr lang="zh-CN" altLang="en-US" sz="2000" b="1" dirty="0">
              <a:solidFill>
                <a:schemeClr val="accent6"/>
              </a:solidFill>
              <a:latin typeface="+mn-ea"/>
              <a:cs typeface="+mn-ea"/>
            </a:endParaRPr>
          </a:p>
        </p:txBody>
      </p:sp>
      <p:sp>
        <p:nvSpPr>
          <p:cNvPr id="39" name="矩形 38"/>
          <p:cNvSpPr/>
          <p:nvPr>
            <p:custDataLst>
              <p:tags r:id="rId16"/>
            </p:custDataLst>
          </p:nvPr>
        </p:nvSpPr>
        <p:spPr>
          <a:xfrm>
            <a:off x="1206500" y="4141470"/>
            <a:ext cx="549910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服务性劳动更强调劳动者与服务对象的实时互动，需根据个性化需求动态调整服务内容与方式。</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949527" y="4201334"/>
            <a:ext cx="9528" cy="684209"/>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809149" y="5009302"/>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04</a:t>
            </a:r>
            <a:endParaRPr lang="en-US" altLang="zh-CN" sz="2000" b="1" dirty="0">
              <a:solidFill>
                <a:schemeClr val="accent6"/>
              </a:solidFill>
              <a:latin typeface="+mn-ea"/>
              <a:cs typeface="+mn-ea"/>
            </a:endParaRPr>
          </a:p>
        </p:txBody>
      </p:sp>
      <p:sp>
        <p:nvSpPr>
          <p:cNvPr id="43" name="矩形 42"/>
          <p:cNvSpPr/>
          <p:nvPr>
            <p:custDataLst>
              <p:tags r:id="rId19"/>
            </p:custDataLst>
          </p:nvPr>
        </p:nvSpPr>
        <p:spPr>
          <a:xfrm>
            <a:off x="1208051" y="5009937"/>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6"/>
                </a:solidFill>
                <a:latin typeface="+mn-ea"/>
                <a:cs typeface="+mn-ea"/>
              </a:rPr>
              <a:t>服务性劳动的评价标准</a:t>
            </a:r>
            <a:endParaRPr lang="zh-CN" altLang="en-US" sz="2000" b="1" dirty="0">
              <a:solidFill>
                <a:schemeClr val="accent6"/>
              </a:solidFill>
              <a:latin typeface="+mn-ea"/>
              <a:cs typeface="+mn-ea"/>
            </a:endParaRPr>
          </a:p>
        </p:txBody>
      </p:sp>
      <p:sp>
        <p:nvSpPr>
          <p:cNvPr id="44" name="矩形 43"/>
          <p:cNvSpPr/>
          <p:nvPr>
            <p:custDataLst>
              <p:tags r:id="rId20"/>
            </p:custDataLst>
          </p:nvPr>
        </p:nvSpPr>
        <p:spPr>
          <a:xfrm>
            <a:off x="1206500" y="5364480"/>
            <a:ext cx="549910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其质量评价往往基于服务对象的主观感受，难以形成统一量化标准。</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9460" y="443230"/>
            <a:ext cx="6952615" cy="441960"/>
          </a:xfrm>
        </p:spPr>
        <p:txBody>
          <a:bodyPr>
            <a:noAutofit/>
          </a:bodyPr>
          <a:p>
            <a:r>
              <a:rPr lang="zh-CN" altLang="en-US" sz="2800">
                <a:solidFill>
                  <a:schemeClr val="accent6">
                    <a:lumMod val="75000"/>
                  </a:schemeClr>
                </a:solidFill>
              </a:rPr>
              <a:t>（二）婴幼儿护理的基本原则</a:t>
            </a:r>
            <a:endParaRPr lang="zh-CN" altLang="en-US" sz="2800">
              <a:solidFill>
                <a:schemeClr val="accent6">
                  <a:lumMod val="75000"/>
                </a:schemeClr>
              </a:solidFill>
            </a:endParaRPr>
          </a:p>
        </p:txBody>
      </p:sp>
      <p:pic>
        <p:nvPicPr>
          <p:cNvPr id="4" name="图片 3" descr="/data/temp/66947f83-306f-4d72-92ae-70ea5c472ab0/28740318-a5b7-11f0-90f6-829ed89cc8e6.jpg@base@tag=imgScale&amp;m=1&amp;w=1102&amp;h=1904&amp;q=9528740318-a5b7-11f0-90f6-829ed89cc8e6"/>
          <p:cNvPicPr>
            <a:picLocks noChangeAspect="1"/>
          </p:cNvPicPr>
          <p:nvPr>
            <p:custDataLst>
              <p:tags r:id="rId2"/>
            </p:custDataLst>
          </p:nvPr>
        </p:nvPicPr>
        <p:blipFill>
          <a:blip r:embed="rId3"/>
          <a:srcRect l="19682" r="22447"/>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662843" y="1181147"/>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01</a:t>
            </a:r>
            <a:endParaRPr lang="en-US" altLang="zh-CN" sz="2000" b="1" dirty="0">
              <a:solidFill>
                <a:schemeClr val="accent6"/>
              </a:solidFill>
              <a:latin typeface="+mn-ea"/>
              <a:cs typeface="+mn-ea"/>
            </a:endParaRPr>
          </a:p>
        </p:txBody>
      </p:sp>
      <p:sp>
        <p:nvSpPr>
          <p:cNvPr id="5" name="矩形 9"/>
          <p:cNvSpPr/>
          <p:nvPr>
            <p:custDataLst>
              <p:tags r:id="rId5"/>
            </p:custDataLst>
          </p:nvPr>
        </p:nvSpPr>
        <p:spPr>
          <a:xfrm>
            <a:off x="5178871" y="1165279"/>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安全性原则</a:t>
            </a:r>
            <a:endParaRPr lang="zh-CN" altLang="en-US" b="1" dirty="0">
              <a:solidFill>
                <a:schemeClr val="accent6"/>
              </a:solidFill>
              <a:latin typeface="+mn-ea"/>
              <a:cs typeface="+mn-ea"/>
            </a:endParaRPr>
          </a:p>
        </p:txBody>
      </p:sp>
      <p:sp>
        <p:nvSpPr>
          <p:cNvPr id="6" name="矩形 10"/>
          <p:cNvSpPr/>
          <p:nvPr>
            <p:custDataLst>
              <p:tags r:id="rId6"/>
            </p:custDataLst>
          </p:nvPr>
        </p:nvSpPr>
        <p:spPr>
          <a:xfrm>
            <a:off x="5177602" y="1519454"/>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安全性原则是婴幼儿护理的首要准则，喂养时需调整姿势避免呛奶，睡眠时移除易导致窒息的物品并安装床栏，活动环境中需排查尖锐棱角和裸露电线等隐患。</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814541" y="1647667"/>
            <a:ext cx="9521" cy="975567"/>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805020" y="3198926"/>
            <a:ext cx="9521" cy="975567"/>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662843" y="2755256"/>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02</a:t>
            </a:r>
            <a:endParaRPr lang="en-US" altLang="zh-CN" sz="2000" b="1" dirty="0">
              <a:solidFill>
                <a:schemeClr val="accent6"/>
              </a:solidFill>
              <a:latin typeface="+mn-ea"/>
              <a:cs typeface="+mn-ea"/>
            </a:endParaRPr>
          </a:p>
        </p:txBody>
      </p:sp>
      <p:sp>
        <p:nvSpPr>
          <p:cNvPr id="17" name="矩形 15"/>
          <p:cNvSpPr/>
          <p:nvPr>
            <p:custDataLst>
              <p:tags r:id="rId10"/>
            </p:custDataLst>
          </p:nvPr>
        </p:nvSpPr>
        <p:spPr>
          <a:xfrm>
            <a:off x="5178871" y="2739388"/>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舒适性原则</a:t>
            </a:r>
            <a:endParaRPr lang="zh-CN" altLang="en-US" b="1" dirty="0">
              <a:solidFill>
                <a:schemeClr val="accent6"/>
              </a:solidFill>
              <a:latin typeface="+mn-ea"/>
              <a:cs typeface="+mn-ea"/>
            </a:endParaRPr>
          </a:p>
        </p:txBody>
      </p:sp>
      <p:sp>
        <p:nvSpPr>
          <p:cNvPr id="18" name="矩形 16"/>
          <p:cNvSpPr/>
          <p:nvPr>
            <p:custDataLst>
              <p:tags r:id="rId11"/>
            </p:custDataLst>
          </p:nvPr>
        </p:nvSpPr>
        <p:spPr>
          <a:xfrm>
            <a:off x="5177602" y="3093562"/>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舒适性原则要求照料措施符合婴幼儿的生理感受，选择透气材质的衣物，宽松适度，环境温度调控需适宜，避免过冷或过热对婴幼儿体温调节系统造成负担。</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662843" y="4329365"/>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03</a:t>
            </a:r>
            <a:endParaRPr lang="en-US" altLang="zh-CN" sz="2000" b="1" dirty="0">
              <a:solidFill>
                <a:schemeClr val="accent6"/>
              </a:solidFill>
              <a:latin typeface="+mn-ea"/>
              <a:cs typeface="+mn-ea"/>
            </a:endParaRPr>
          </a:p>
        </p:txBody>
      </p:sp>
      <p:sp>
        <p:nvSpPr>
          <p:cNvPr id="20" name="矩形 19"/>
          <p:cNvSpPr/>
          <p:nvPr>
            <p:custDataLst>
              <p:tags r:id="rId13"/>
            </p:custDataLst>
          </p:nvPr>
        </p:nvSpPr>
        <p:spPr>
          <a:xfrm>
            <a:off x="5178871" y="4313497"/>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科学性原则</a:t>
            </a:r>
            <a:endParaRPr lang="zh-CN" altLang="en-US" b="1" dirty="0">
              <a:solidFill>
                <a:schemeClr val="accent6"/>
              </a:solidFill>
              <a:latin typeface="+mn-ea"/>
              <a:cs typeface="+mn-ea"/>
            </a:endParaRPr>
          </a:p>
        </p:txBody>
      </p:sp>
      <p:sp>
        <p:nvSpPr>
          <p:cNvPr id="21" name="矩形 20"/>
          <p:cNvSpPr/>
          <p:nvPr>
            <p:custDataLst>
              <p:tags r:id="rId14"/>
            </p:custDataLst>
          </p:nvPr>
        </p:nvSpPr>
        <p:spPr>
          <a:xfrm>
            <a:off x="5177602" y="4667671"/>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科学性原则强调护理行为需基于婴幼儿生长发育规律，喂养时间间隔要合理，辅食添加要遵循特定顺序，并通过固定睡前仪式促进婴幼儿规律作息和睡眠习惯的养成。</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809750" y="361315"/>
            <a:ext cx="961453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（三）常见婴幼儿健康问题识别</a:t>
            </a:r>
            <a:endParaRPr lang="zh-CN" altLang="en-US" sz="2800">
              <a:solidFill>
                <a:schemeClr val="accent6">
                  <a:lumMod val="75000"/>
                </a:schemeClr>
              </a:solidFill>
            </a:endParaRPr>
          </a:p>
        </p:txBody>
      </p:sp>
      <p:sp>
        <p:nvSpPr>
          <p:cNvPr id="2" name="矩形 5"/>
          <p:cNvSpPr/>
          <p:nvPr>
            <p:custDataLst>
              <p:tags r:id="rId2"/>
            </p:custDataLst>
          </p:nvPr>
        </p:nvSpPr>
        <p:spPr>
          <a:xfrm>
            <a:off x="1886950" y="3070707"/>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早期症状特征性</a:t>
            </a:r>
            <a:endParaRPr lang="zh-CN" altLang="en-US" b="1">
              <a:solidFill>
                <a:schemeClr val="accent1"/>
              </a:solidFill>
              <a:latin typeface="+mn-ea"/>
              <a:cs typeface="+mn-ea"/>
            </a:endParaRPr>
          </a:p>
        </p:txBody>
      </p:sp>
      <p:sp>
        <p:nvSpPr>
          <p:cNvPr id="3" name="矩形 8"/>
          <p:cNvSpPr/>
          <p:nvPr>
            <p:custDataLst>
              <p:tags r:id="rId3"/>
            </p:custDataLst>
          </p:nvPr>
        </p:nvSpPr>
        <p:spPr>
          <a:xfrm>
            <a:off x="1778000" y="3577590"/>
            <a:ext cx="227774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婴幼儿常见疾病的早期症状具有一定特征性，如感冒初期的鼻塞、流涕、轻微咳嗽，发烧时需区分生理性与病理性发热，腹泻时观察大便性状。</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b5739588-57fd-4c62-adf2-2b2c90c1cc55/2a7d51e6-a5b7-11f0-a0a2-be6f32d3ed9c.jpg@base@tag=imgScale&amp;m=1&amp;w=485&amp;h=753&amp;q=952a7d51e6-a5b7-11f0-a0a2-be6f32d3ed9c"/>
          <p:cNvPicPr>
            <a:picLocks noChangeAspect="1"/>
          </p:cNvPicPr>
          <p:nvPr>
            <p:custDataLst>
              <p:tags r:id="rId4"/>
            </p:custDataLst>
          </p:nvPr>
        </p:nvPicPr>
        <p:blipFill>
          <a:blip r:embed="rId5"/>
          <a:srcRect t="3022" r="10549" b="4396"/>
          <a:stretch>
            <a:fillRect/>
          </a:stretch>
        </p:blipFill>
        <p:spPr>
          <a:xfrm>
            <a:off x="2307590" y="1137285"/>
            <a:ext cx="1183640" cy="183959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995805" y="1849755"/>
            <a:ext cx="372110" cy="42545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b5739588-57fd-4c62-adf2-2b2c90c1cc55/2a7d52ce-a5b7-11f0-a0a2-be6f32d3ed9c.jpg@base@tag=imgScale&amp;m=1&amp;w=485&amp;h=753&amp;q=952a7d52ce-a5b7-11f0-a0a2-be6f32d3ed9c"/>
          <p:cNvPicPr>
            <a:picLocks noChangeAspect="1"/>
          </p:cNvPicPr>
          <p:nvPr>
            <p:custDataLst>
              <p:tags r:id="rId7"/>
            </p:custDataLst>
          </p:nvPr>
        </p:nvPicPr>
        <p:blipFill>
          <a:blip r:embed="rId8"/>
          <a:srcRect l="16687" r="18945"/>
          <a:stretch>
            <a:fillRect/>
          </a:stretch>
        </p:blipFill>
        <p:spPr>
          <a:xfrm>
            <a:off x="5210810" y="1137285"/>
            <a:ext cx="1183640" cy="183959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897120" y="1849755"/>
            <a:ext cx="372110" cy="42545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797704" y="306689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异常表现原因分析</a:t>
            </a:r>
            <a:endParaRPr lang="zh-CN" altLang="en-US" b="1">
              <a:solidFill>
                <a:schemeClr val="accent2"/>
              </a:solidFill>
              <a:latin typeface="+mn-ea"/>
              <a:cs typeface="+mn-ea"/>
            </a:endParaRPr>
          </a:p>
        </p:txBody>
      </p:sp>
      <p:sp>
        <p:nvSpPr>
          <p:cNvPr id="21" name="矩形 12"/>
          <p:cNvSpPr/>
          <p:nvPr>
            <p:custDataLst>
              <p:tags r:id="rId11"/>
            </p:custDataLst>
          </p:nvPr>
        </p:nvSpPr>
        <p:spPr>
          <a:xfrm>
            <a:off x="4669790" y="3573780"/>
            <a:ext cx="229616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婴幼儿表现异常需结合具体情境分析原因，持续哭闹可能由生理不适或心理需求引起，拒食行为可能与口腔疼痛或食物不合口味相关，皮肤异常包括皮疹、黄疸、瘀斑等。</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b5739588-57fd-4c62-adf2-2b2c90c1cc55/2a7d51f9-a5b7-11f0-a0a2-be6f32d3ed9c.jpg@base@tag=imgScale&amp;m=1&amp;w=485&amp;h=753&amp;q=952a7d51f9-a5b7-11f0-a0a2-be6f32d3ed9c"/>
          <p:cNvPicPr>
            <a:picLocks noChangeAspect="1"/>
          </p:cNvPicPr>
          <p:nvPr>
            <p:custDataLst>
              <p:tags r:id="rId12"/>
            </p:custDataLst>
          </p:nvPr>
        </p:nvPicPr>
        <p:blipFill>
          <a:blip r:embed="rId13"/>
          <a:srcRect l="5567" b="2395"/>
          <a:stretch>
            <a:fillRect/>
          </a:stretch>
        </p:blipFill>
        <p:spPr>
          <a:xfrm>
            <a:off x="8113395" y="1141095"/>
            <a:ext cx="1183640" cy="183959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792720" y="1840230"/>
            <a:ext cx="372110" cy="42545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707822" y="306689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初步应对措施原则</a:t>
            </a:r>
            <a:endParaRPr lang="zh-CN" altLang="en-US" b="1">
              <a:solidFill>
                <a:schemeClr val="accent3"/>
              </a:solidFill>
              <a:latin typeface="+mn-ea"/>
              <a:cs typeface="+mn-ea"/>
            </a:endParaRPr>
          </a:p>
        </p:txBody>
      </p:sp>
      <p:sp>
        <p:nvSpPr>
          <p:cNvPr id="30" name="矩形 14"/>
          <p:cNvSpPr/>
          <p:nvPr>
            <p:custDataLst>
              <p:tags r:id="rId16"/>
            </p:custDataLst>
          </p:nvPr>
        </p:nvSpPr>
        <p:spPr>
          <a:xfrm>
            <a:off x="7707822" y="357383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初步应对措施需遵循安全性与时效性原则，低热时可通过物理方式降温，腹泻时补充口服补液盐，皮肤湿疹可涂抹婴儿专用保湿霜，出现严重症状时需及时就医。</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809750" y="361315"/>
            <a:ext cx="9614535" cy="1130935"/>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二、掌握技能</a:t>
            </a:r>
            <a:endParaRPr lang="zh-CN" altLang="en-US" sz="2800">
              <a:solidFill>
                <a:schemeClr val="accent6">
                  <a:lumMod val="75000"/>
                </a:schemeClr>
              </a:solidFill>
            </a:endParaRPr>
          </a:p>
          <a:p>
            <a:pPr>
              <a:lnSpc>
                <a:spcPct val="120000"/>
              </a:lnSpc>
            </a:pPr>
            <a:r>
              <a:rPr lang="zh-CN" altLang="en-US" sz="2800">
                <a:solidFill>
                  <a:schemeClr val="accent6">
                    <a:lumMod val="75000"/>
                  </a:schemeClr>
                </a:solidFill>
              </a:rPr>
              <a:t>（一）日常基础护理技能</a:t>
            </a:r>
            <a:endParaRPr lang="zh-CN" altLang="en-US" sz="2800">
              <a:solidFill>
                <a:schemeClr val="accent6">
                  <a:lumMod val="75000"/>
                </a:schemeClr>
              </a:solidFill>
            </a:endParaRPr>
          </a:p>
        </p:txBody>
      </p:sp>
      <p:sp>
        <p:nvSpPr>
          <p:cNvPr id="2052" name="任意多边形: 形状 2051"/>
          <p:cNvSpPr/>
          <p:nvPr>
            <p:custDataLst>
              <p:tags r:id="rId2"/>
            </p:custDataLst>
          </p:nvPr>
        </p:nvSpPr>
        <p:spPr>
          <a:xfrm rot="9709057">
            <a:off x="4115056" y="2165455"/>
            <a:ext cx="1282989" cy="679175"/>
          </a:xfrm>
          <a:custGeom>
            <a:avLst/>
            <a:gdLst>
              <a:gd name="connsiteX0" fmla="*/ 724543 w 1727401"/>
              <a:gd name="connsiteY0" fmla="*/ 589547 h 913748"/>
              <a:gd name="connsiteX1" fmla="*/ 738021 w 1727401"/>
              <a:gd name="connsiteY1" fmla="*/ 591459 h 913748"/>
              <a:gd name="connsiteX2" fmla="*/ 751808 w 1727401"/>
              <a:gd name="connsiteY2" fmla="*/ 591340 h 913748"/>
              <a:gd name="connsiteX3" fmla="*/ 581959 w 1727401"/>
              <a:gd name="connsiteY3" fmla="*/ 565002 h 913748"/>
              <a:gd name="connsiteX4" fmla="*/ 614740 w 1727401"/>
              <a:gd name="connsiteY4" fmla="*/ 573966 h 913748"/>
              <a:gd name="connsiteX5" fmla="*/ 614765 w 1727401"/>
              <a:gd name="connsiteY5" fmla="*/ 573970 h 913748"/>
              <a:gd name="connsiteX6" fmla="*/ 614742 w 1727401"/>
              <a:gd name="connsiteY6" fmla="*/ 573966 h 913748"/>
              <a:gd name="connsiteX7" fmla="*/ 532768 w 1727401"/>
              <a:gd name="connsiteY7" fmla="*/ 551553 h 913748"/>
              <a:gd name="connsiteX8" fmla="*/ 50966 w 1727401"/>
              <a:gd name="connsiteY8" fmla="*/ 137395 h 913748"/>
              <a:gd name="connsiteX9" fmla="*/ 0 w 1727401"/>
              <a:gd name="connsiteY9" fmla="*/ 6959 h 913748"/>
              <a:gd name="connsiteX10" fmla="*/ 0 w 1727401"/>
              <a:gd name="connsiteY10" fmla="*/ 0 h 913748"/>
              <a:gd name="connsiteX11" fmla="*/ 17608 w 1727401"/>
              <a:gd name="connsiteY11" fmla="*/ 45068 h 913748"/>
              <a:gd name="connsiteX12" fmla="*/ 459941 w 1727401"/>
              <a:gd name="connsiteY12" fmla="*/ 425298 h 913748"/>
              <a:gd name="connsiteX13" fmla="*/ 477231 w 1727401"/>
              <a:gd name="connsiteY13" fmla="*/ 430025 h 913748"/>
              <a:gd name="connsiteX14" fmla="*/ 927952 w 1727401"/>
              <a:gd name="connsiteY14" fmla="*/ 578061 h 913748"/>
              <a:gd name="connsiteX15" fmla="*/ 927951 w 1727401"/>
              <a:gd name="connsiteY15" fmla="*/ 578061 h 913748"/>
              <a:gd name="connsiteX16" fmla="*/ 1727401 w 1727401"/>
              <a:gd name="connsiteY16" fmla="*/ 840635 h 913748"/>
              <a:gd name="connsiteX17" fmla="*/ 1641911 w 1727401"/>
              <a:gd name="connsiteY17" fmla="*/ 913748 h 913748"/>
              <a:gd name="connsiteX18" fmla="*/ 570841 w 1727401"/>
              <a:gd name="connsiteY18" fmla="*/ 561963 h 91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7401" h="913748">
                <a:moveTo>
                  <a:pt x="724543" y="589547"/>
                </a:moveTo>
                <a:lnTo>
                  <a:pt x="738021" y="591459"/>
                </a:lnTo>
                <a:lnTo>
                  <a:pt x="751808" y="591340"/>
                </a:lnTo>
                <a:close/>
                <a:moveTo>
                  <a:pt x="581959" y="565002"/>
                </a:moveTo>
                <a:lnTo>
                  <a:pt x="614740" y="573966"/>
                </a:lnTo>
                <a:lnTo>
                  <a:pt x="614765" y="573970"/>
                </a:lnTo>
                <a:lnTo>
                  <a:pt x="614742" y="573966"/>
                </a:lnTo>
                <a:close/>
                <a:moveTo>
                  <a:pt x="532768" y="551553"/>
                </a:moveTo>
                <a:cubicBezTo>
                  <a:pt x="314985" y="480024"/>
                  <a:pt x="146811" y="326991"/>
                  <a:pt x="50966" y="137395"/>
                </a:cubicBezTo>
                <a:lnTo>
                  <a:pt x="0" y="6959"/>
                </a:lnTo>
                <a:lnTo>
                  <a:pt x="0" y="0"/>
                </a:lnTo>
                <a:lnTo>
                  <a:pt x="17608" y="45068"/>
                </a:lnTo>
                <a:cubicBezTo>
                  <a:pt x="105603" y="219132"/>
                  <a:pt x="259998" y="359628"/>
                  <a:pt x="459941" y="425298"/>
                </a:cubicBezTo>
                <a:lnTo>
                  <a:pt x="477231" y="430025"/>
                </a:lnTo>
                <a:lnTo>
                  <a:pt x="927952" y="578061"/>
                </a:lnTo>
                <a:lnTo>
                  <a:pt x="927951" y="578061"/>
                </a:lnTo>
                <a:lnTo>
                  <a:pt x="1727401" y="840635"/>
                </a:lnTo>
                <a:lnTo>
                  <a:pt x="1641911" y="913748"/>
                </a:lnTo>
                <a:lnTo>
                  <a:pt x="570841" y="561963"/>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2054" name="任意多边形: 形状 2053"/>
          <p:cNvSpPr/>
          <p:nvPr>
            <p:custDataLst>
              <p:tags r:id="rId3"/>
            </p:custDataLst>
          </p:nvPr>
        </p:nvSpPr>
        <p:spPr>
          <a:xfrm rot="15110321">
            <a:off x="4253757" y="1742415"/>
            <a:ext cx="971373" cy="1221036"/>
          </a:xfrm>
          <a:custGeom>
            <a:avLst/>
            <a:gdLst>
              <a:gd name="connsiteX0" fmla="*/ 1306311 w 1306311"/>
              <a:gd name="connsiteY0" fmla="*/ 1641456 h 1642246"/>
              <a:gd name="connsiteX1" fmla="*/ 1061707 w 1306311"/>
              <a:gd name="connsiteY1" fmla="*/ 1641456 h 1642246"/>
              <a:gd name="connsiteX2" fmla="*/ 1061505 w 1306311"/>
              <a:gd name="connsiteY2" fmla="*/ 1641856 h 1642246"/>
              <a:gd name="connsiteX3" fmla="*/ 0 w 1306311"/>
              <a:gd name="connsiteY3" fmla="*/ 1642246 h 1642246"/>
              <a:gd name="connsiteX4" fmla="*/ 130417 w 1306311"/>
              <a:gd name="connsiteY4" fmla="*/ 1591233 h 1642246"/>
              <a:gd name="connsiteX5" fmla="*/ 544397 w 1306311"/>
              <a:gd name="connsiteY5" fmla="*/ 1109277 h 1642246"/>
              <a:gd name="connsiteX6" fmla="*/ 554792 w 1306311"/>
              <a:gd name="connsiteY6" fmla="*/ 1071205 h 1642246"/>
              <a:gd name="connsiteX7" fmla="*/ 906185 w 1306311"/>
              <a:gd name="connsiteY7" fmla="*/ 0 h 1642246"/>
              <a:gd name="connsiteX8" fmla="*/ 907583 w 1306311"/>
              <a:gd name="connsiteY8" fmla="*/ 1634 h 1642246"/>
              <a:gd name="connsiteX9" fmla="*/ 1154171 w 1306311"/>
              <a:gd name="connsiteY9" fmla="*/ 1423586 h 1642246"/>
              <a:gd name="connsiteX10" fmla="*/ 1135902 w 1306311"/>
              <a:gd name="connsiteY10" fmla="*/ 1471047 h 164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6311" h="1642246">
                <a:moveTo>
                  <a:pt x="1306311" y="1641456"/>
                </a:moveTo>
                <a:lnTo>
                  <a:pt x="1061707" y="1641456"/>
                </a:lnTo>
                <a:lnTo>
                  <a:pt x="1061505" y="1641856"/>
                </a:lnTo>
                <a:lnTo>
                  <a:pt x="0" y="1642246"/>
                </a:lnTo>
                <a:lnTo>
                  <a:pt x="130417" y="1591233"/>
                </a:lnTo>
                <a:cubicBezTo>
                  <a:pt x="319978" y="1495318"/>
                  <a:pt x="472949" y="1327088"/>
                  <a:pt x="544397" y="1109277"/>
                </a:cubicBezTo>
                <a:lnTo>
                  <a:pt x="554792" y="1071205"/>
                </a:lnTo>
                <a:lnTo>
                  <a:pt x="906185" y="0"/>
                </a:lnTo>
                <a:lnTo>
                  <a:pt x="907583" y="1634"/>
                </a:lnTo>
                <a:cubicBezTo>
                  <a:pt x="1209908" y="391440"/>
                  <a:pt x="1319502" y="919575"/>
                  <a:pt x="1154171" y="1423586"/>
                </a:cubicBezTo>
                <a:lnTo>
                  <a:pt x="1135902" y="1471047"/>
                </a:lnTo>
                <a:close/>
              </a:path>
            </a:pathLst>
          </a:cu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solidFill>
                <a:schemeClr val="lt1"/>
              </a:solidFill>
              <a:latin typeface="+mj-ea"/>
              <a:ea typeface="+mj-ea"/>
              <a:sym typeface="+mn-ea"/>
            </a:endParaRPr>
          </a:p>
        </p:txBody>
      </p:sp>
      <p:sp>
        <p:nvSpPr>
          <p:cNvPr id="12" name="任意多边形: 形状 2051"/>
          <p:cNvSpPr/>
          <p:nvPr>
            <p:custDataLst>
              <p:tags r:id="rId4"/>
            </p:custDataLst>
          </p:nvPr>
        </p:nvSpPr>
        <p:spPr>
          <a:xfrm rot="1069057">
            <a:off x="4355934" y="3232532"/>
            <a:ext cx="1282989" cy="679175"/>
          </a:xfrm>
          <a:custGeom>
            <a:avLst/>
            <a:gdLst>
              <a:gd name="connsiteX0" fmla="*/ 724543 w 1727401"/>
              <a:gd name="connsiteY0" fmla="*/ 589547 h 913748"/>
              <a:gd name="connsiteX1" fmla="*/ 738021 w 1727401"/>
              <a:gd name="connsiteY1" fmla="*/ 591459 h 913748"/>
              <a:gd name="connsiteX2" fmla="*/ 751808 w 1727401"/>
              <a:gd name="connsiteY2" fmla="*/ 591340 h 913748"/>
              <a:gd name="connsiteX3" fmla="*/ 581959 w 1727401"/>
              <a:gd name="connsiteY3" fmla="*/ 565002 h 913748"/>
              <a:gd name="connsiteX4" fmla="*/ 614740 w 1727401"/>
              <a:gd name="connsiteY4" fmla="*/ 573966 h 913748"/>
              <a:gd name="connsiteX5" fmla="*/ 614765 w 1727401"/>
              <a:gd name="connsiteY5" fmla="*/ 573970 h 913748"/>
              <a:gd name="connsiteX6" fmla="*/ 614742 w 1727401"/>
              <a:gd name="connsiteY6" fmla="*/ 573966 h 913748"/>
              <a:gd name="connsiteX7" fmla="*/ 532768 w 1727401"/>
              <a:gd name="connsiteY7" fmla="*/ 551553 h 913748"/>
              <a:gd name="connsiteX8" fmla="*/ 50966 w 1727401"/>
              <a:gd name="connsiteY8" fmla="*/ 137395 h 913748"/>
              <a:gd name="connsiteX9" fmla="*/ 0 w 1727401"/>
              <a:gd name="connsiteY9" fmla="*/ 6959 h 913748"/>
              <a:gd name="connsiteX10" fmla="*/ 0 w 1727401"/>
              <a:gd name="connsiteY10" fmla="*/ 0 h 913748"/>
              <a:gd name="connsiteX11" fmla="*/ 17608 w 1727401"/>
              <a:gd name="connsiteY11" fmla="*/ 45068 h 913748"/>
              <a:gd name="connsiteX12" fmla="*/ 459941 w 1727401"/>
              <a:gd name="connsiteY12" fmla="*/ 425298 h 913748"/>
              <a:gd name="connsiteX13" fmla="*/ 477231 w 1727401"/>
              <a:gd name="connsiteY13" fmla="*/ 430025 h 913748"/>
              <a:gd name="connsiteX14" fmla="*/ 927952 w 1727401"/>
              <a:gd name="connsiteY14" fmla="*/ 578061 h 913748"/>
              <a:gd name="connsiteX15" fmla="*/ 927951 w 1727401"/>
              <a:gd name="connsiteY15" fmla="*/ 578061 h 913748"/>
              <a:gd name="connsiteX16" fmla="*/ 1727401 w 1727401"/>
              <a:gd name="connsiteY16" fmla="*/ 840635 h 913748"/>
              <a:gd name="connsiteX17" fmla="*/ 1641911 w 1727401"/>
              <a:gd name="connsiteY17" fmla="*/ 913748 h 913748"/>
              <a:gd name="connsiteX18" fmla="*/ 570841 w 1727401"/>
              <a:gd name="connsiteY18" fmla="*/ 561963 h 91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7401" h="913748">
                <a:moveTo>
                  <a:pt x="724543" y="589547"/>
                </a:moveTo>
                <a:lnTo>
                  <a:pt x="738021" y="591459"/>
                </a:lnTo>
                <a:lnTo>
                  <a:pt x="751808" y="591340"/>
                </a:lnTo>
                <a:close/>
                <a:moveTo>
                  <a:pt x="581959" y="565002"/>
                </a:moveTo>
                <a:lnTo>
                  <a:pt x="614740" y="573966"/>
                </a:lnTo>
                <a:lnTo>
                  <a:pt x="614765" y="573970"/>
                </a:lnTo>
                <a:lnTo>
                  <a:pt x="614742" y="573966"/>
                </a:lnTo>
                <a:close/>
                <a:moveTo>
                  <a:pt x="532768" y="551553"/>
                </a:moveTo>
                <a:cubicBezTo>
                  <a:pt x="314985" y="480024"/>
                  <a:pt x="146811" y="326991"/>
                  <a:pt x="50966" y="137395"/>
                </a:cubicBezTo>
                <a:lnTo>
                  <a:pt x="0" y="6959"/>
                </a:lnTo>
                <a:lnTo>
                  <a:pt x="0" y="0"/>
                </a:lnTo>
                <a:lnTo>
                  <a:pt x="17608" y="45068"/>
                </a:lnTo>
                <a:cubicBezTo>
                  <a:pt x="105603" y="219132"/>
                  <a:pt x="259998" y="359628"/>
                  <a:pt x="459941" y="425298"/>
                </a:cubicBezTo>
                <a:lnTo>
                  <a:pt x="477231" y="430025"/>
                </a:lnTo>
                <a:lnTo>
                  <a:pt x="927952" y="578061"/>
                </a:lnTo>
                <a:lnTo>
                  <a:pt x="927951" y="578061"/>
                </a:lnTo>
                <a:lnTo>
                  <a:pt x="1727401" y="840635"/>
                </a:lnTo>
                <a:lnTo>
                  <a:pt x="1641911" y="913748"/>
                </a:lnTo>
                <a:lnTo>
                  <a:pt x="570841" y="561963"/>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13" name="任意多边形: 形状 2053"/>
          <p:cNvSpPr/>
          <p:nvPr>
            <p:custDataLst>
              <p:tags r:id="rId5"/>
            </p:custDataLst>
          </p:nvPr>
        </p:nvSpPr>
        <p:spPr>
          <a:xfrm rot="6470321">
            <a:off x="4436381" y="3094293"/>
            <a:ext cx="971373" cy="1221036"/>
          </a:xfrm>
          <a:custGeom>
            <a:avLst/>
            <a:gdLst>
              <a:gd name="connsiteX0" fmla="*/ 1306311 w 1306311"/>
              <a:gd name="connsiteY0" fmla="*/ 1641456 h 1642246"/>
              <a:gd name="connsiteX1" fmla="*/ 1061707 w 1306311"/>
              <a:gd name="connsiteY1" fmla="*/ 1641456 h 1642246"/>
              <a:gd name="connsiteX2" fmla="*/ 1061505 w 1306311"/>
              <a:gd name="connsiteY2" fmla="*/ 1641856 h 1642246"/>
              <a:gd name="connsiteX3" fmla="*/ 0 w 1306311"/>
              <a:gd name="connsiteY3" fmla="*/ 1642246 h 1642246"/>
              <a:gd name="connsiteX4" fmla="*/ 130417 w 1306311"/>
              <a:gd name="connsiteY4" fmla="*/ 1591233 h 1642246"/>
              <a:gd name="connsiteX5" fmla="*/ 544397 w 1306311"/>
              <a:gd name="connsiteY5" fmla="*/ 1109277 h 1642246"/>
              <a:gd name="connsiteX6" fmla="*/ 554792 w 1306311"/>
              <a:gd name="connsiteY6" fmla="*/ 1071205 h 1642246"/>
              <a:gd name="connsiteX7" fmla="*/ 906185 w 1306311"/>
              <a:gd name="connsiteY7" fmla="*/ 0 h 1642246"/>
              <a:gd name="connsiteX8" fmla="*/ 907583 w 1306311"/>
              <a:gd name="connsiteY8" fmla="*/ 1634 h 1642246"/>
              <a:gd name="connsiteX9" fmla="*/ 1154171 w 1306311"/>
              <a:gd name="connsiteY9" fmla="*/ 1423586 h 1642246"/>
              <a:gd name="connsiteX10" fmla="*/ 1135902 w 1306311"/>
              <a:gd name="connsiteY10" fmla="*/ 1471047 h 164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6311" h="1642246">
                <a:moveTo>
                  <a:pt x="1306311" y="1641456"/>
                </a:moveTo>
                <a:lnTo>
                  <a:pt x="1061707" y="1641456"/>
                </a:lnTo>
                <a:lnTo>
                  <a:pt x="1061505" y="1641856"/>
                </a:lnTo>
                <a:lnTo>
                  <a:pt x="0" y="1642246"/>
                </a:lnTo>
                <a:lnTo>
                  <a:pt x="130417" y="1591233"/>
                </a:lnTo>
                <a:cubicBezTo>
                  <a:pt x="319978" y="1495318"/>
                  <a:pt x="472949" y="1327088"/>
                  <a:pt x="544397" y="1109277"/>
                </a:cubicBezTo>
                <a:lnTo>
                  <a:pt x="554792" y="1071205"/>
                </a:lnTo>
                <a:lnTo>
                  <a:pt x="906185" y="0"/>
                </a:lnTo>
                <a:lnTo>
                  <a:pt x="907583" y="1634"/>
                </a:lnTo>
                <a:cubicBezTo>
                  <a:pt x="1209908" y="391440"/>
                  <a:pt x="1319502" y="919575"/>
                  <a:pt x="1154171" y="1423586"/>
                </a:cubicBezTo>
                <a:lnTo>
                  <a:pt x="1135902" y="1471047"/>
                </a:lnTo>
                <a:close/>
              </a:path>
            </a:pathLst>
          </a:cu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solidFill>
                <a:schemeClr val="lt1"/>
              </a:solidFill>
              <a:latin typeface="+mj-ea"/>
              <a:ea typeface="+mj-ea"/>
              <a:sym typeface="+mn-ea"/>
            </a:endParaRPr>
          </a:p>
        </p:txBody>
      </p:sp>
      <p:sp>
        <p:nvSpPr>
          <p:cNvPr id="5" name="任意多边形: 形状 2051"/>
          <p:cNvSpPr/>
          <p:nvPr>
            <p:custDataLst>
              <p:tags r:id="rId6"/>
            </p:custDataLst>
          </p:nvPr>
        </p:nvSpPr>
        <p:spPr>
          <a:xfrm rot="14029057">
            <a:off x="4791457" y="2226946"/>
            <a:ext cx="1282989" cy="679175"/>
          </a:xfrm>
          <a:custGeom>
            <a:avLst/>
            <a:gdLst>
              <a:gd name="connsiteX0" fmla="*/ 724543 w 1727401"/>
              <a:gd name="connsiteY0" fmla="*/ 589547 h 913748"/>
              <a:gd name="connsiteX1" fmla="*/ 738021 w 1727401"/>
              <a:gd name="connsiteY1" fmla="*/ 591459 h 913748"/>
              <a:gd name="connsiteX2" fmla="*/ 751808 w 1727401"/>
              <a:gd name="connsiteY2" fmla="*/ 591340 h 913748"/>
              <a:gd name="connsiteX3" fmla="*/ 581959 w 1727401"/>
              <a:gd name="connsiteY3" fmla="*/ 565002 h 913748"/>
              <a:gd name="connsiteX4" fmla="*/ 614740 w 1727401"/>
              <a:gd name="connsiteY4" fmla="*/ 573966 h 913748"/>
              <a:gd name="connsiteX5" fmla="*/ 614765 w 1727401"/>
              <a:gd name="connsiteY5" fmla="*/ 573970 h 913748"/>
              <a:gd name="connsiteX6" fmla="*/ 614742 w 1727401"/>
              <a:gd name="connsiteY6" fmla="*/ 573966 h 913748"/>
              <a:gd name="connsiteX7" fmla="*/ 532768 w 1727401"/>
              <a:gd name="connsiteY7" fmla="*/ 551553 h 913748"/>
              <a:gd name="connsiteX8" fmla="*/ 50966 w 1727401"/>
              <a:gd name="connsiteY8" fmla="*/ 137395 h 913748"/>
              <a:gd name="connsiteX9" fmla="*/ 0 w 1727401"/>
              <a:gd name="connsiteY9" fmla="*/ 6959 h 913748"/>
              <a:gd name="connsiteX10" fmla="*/ 0 w 1727401"/>
              <a:gd name="connsiteY10" fmla="*/ 0 h 913748"/>
              <a:gd name="connsiteX11" fmla="*/ 17608 w 1727401"/>
              <a:gd name="connsiteY11" fmla="*/ 45068 h 913748"/>
              <a:gd name="connsiteX12" fmla="*/ 459941 w 1727401"/>
              <a:gd name="connsiteY12" fmla="*/ 425298 h 913748"/>
              <a:gd name="connsiteX13" fmla="*/ 477231 w 1727401"/>
              <a:gd name="connsiteY13" fmla="*/ 430025 h 913748"/>
              <a:gd name="connsiteX14" fmla="*/ 927952 w 1727401"/>
              <a:gd name="connsiteY14" fmla="*/ 578061 h 913748"/>
              <a:gd name="connsiteX15" fmla="*/ 927951 w 1727401"/>
              <a:gd name="connsiteY15" fmla="*/ 578061 h 913748"/>
              <a:gd name="connsiteX16" fmla="*/ 1727401 w 1727401"/>
              <a:gd name="connsiteY16" fmla="*/ 840635 h 913748"/>
              <a:gd name="connsiteX17" fmla="*/ 1641911 w 1727401"/>
              <a:gd name="connsiteY17" fmla="*/ 913748 h 913748"/>
              <a:gd name="connsiteX18" fmla="*/ 570841 w 1727401"/>
              <a:gd name="connsiteY18" fmla="*/ 561963 h 91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7401" h="913748">
                <a:moveTo>
                  <a:pt x="724543" y="589547"/>
                </a:moveTo>
                <a:lnTo>
                  <a:pt x="738021" y="591459"/>
                </a:lnTo>
                <a:lnTo>
                  <a:pt x="751808" y="591340"/>
                </a:lnTo>
                <a:close/>
                <a:moveTo>
                  <a:pt x="581959" y="565002"/>
                </a:moveTo>
                <a:lnTo>
                  <a:pt x="614740" y="573966"/>
                </a:lnTo>
                <a:lnTo>
                  <a:pt x="614765" y="573970"/>
                </a:lnTo>
                <a:lnTo>
                  <a:pt x="614742" y="573966"/>
                </a:lnTo>
                <a:close/>
                <a:moveTo>
                  <a:pt x="532768" y="551553"/>
                </a:moveTo>
                <a:cubicBezTo>
                  <a:pt x="314985" y="480024"/>
                  <a:pt x="146811" y="326991"/>
                  <a:pt x="50966" y="137395"/>
                </a:cubicBezTo>
                <a:lnTo>
                  <a:pt x="0" y="6959"/>
                </a:lnTo>
                <a:lnTo>
                  <a:pt x="0" y="0"/>
                </a:lnTo>
                <a:lnTo>
                  <a:pt x="17608" y="45068"/>
                </a:lnTo>
                <a:cubicBezTo>
                  <a:pt x="105603" y="219132"/>
                  <a:pt x="259998" y="359628"/>
                  <a:pt x="459941" y="425298"/>
                </a:cubicBezTo>
                <a:lnTo>
                  <a:pt x="477231" y="430025"/>
                </a:lnTo>
                <a:lnTo>
                  <a:pt x="927952" y="578061"/>
                </a:lnTo>
                <a:lnTo>
                  <a:pt x="927951" y="578061"/>
                </a:lnTo>
                <a:lnTo>
                  <a:pt x="1727401" y="840635"/>
                </a:lnTo>
                <a:lnTo>
                  <a:pt x="1641911" y="913748"/>
                </a:lnTo>
                <a:lnTo>
                  <a:pt x="570841" y="561963"/>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6" name="任意多边形: 形状 2053"/>
          <p:cNvSpPr/>
          <p:nvPr>
            <p:custDataLst>
              <p:tags r:id="rId7"/>
            </p:custDataLst>
          </p:nvPr>
        </p:nvSpPr>
        <p:spPr>
          <a:xfrm rot="19430321">
            <a:off x="5086891" y="1893137"/>
            <a:ext cx="971373" cy="1221036"/>
          </a:xfrm>
          <a:custGeom>
            <a:avLst/>
            <a:gdLst>
              <a:gd name="connsiteX0" fmla="*/ 1306311 w 1306311"/>
              <a:gd name="connsiteY0" fmla="*/ 1641456 h 1642246"/>
              <a:gd name="connsiteX1" fmla="*/ 1061707 w 1306311"/>
              <a:gd name="connsiteY1" fmla="*/ 1641456 h 1642246"/>
              <a:gd name="connsiteX2" fmla="*/ 1061505 w 1306311"/>
              <a:gd name="connsiteY2" fmla="*/ 1641856 h 1642246"/>
              <a:gd name="connsiteX3" fmla="*/ 0 w 1306311"/>
              <a:gd name="connsiteY3" fmla="*/ 1642246 h 1642246"/>
              <a:gd name="connsiteX4" fmla="*/ 130417 w 1306311"/>
              <a:gd name="connsiteY4" fmla="*/ 1591233 h 1642246"/>
              <a:gd name="connsiteX5" fmla="*/ 544397 w 1306311"/>
              <a:gd name="connsiteY5" fmla="*/ 1109277 h 1642246"/>
              <a:gd name="connsiteX6" fmla="*/ 554792 w 1306311"/>
              <a:gd name="connsiteY6" fmla="*/ 1071205 h 1642246"/>
              <a:gd name="connsiteX7" fmla="*/ 906185 w 1306311"/>
              <a:gd name="connsiteY7" fmla="*/ 0 h 1642246"/>
              <a:gd name="connsiteX8" fmla="*/ 907583 w 1306311"/>
              <a:gd name="connsiteY8" fmla="*/ 1634 h 1642246"/>
              <a:gd name="connsiteX9" fmla="*/ 1154171 w 1306311"/>
              <a:gd name="connsiteY9" fmla="*/ 1423586 h 1642246"/>
              <a:gd name="connsiteX10" fmla="*/ 1135902 w 1306311"/>
              <a:gd name="connsiteY10" fmla="*/ 1471047 h 164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6311" h="1642246">
                <a:moveTo>
                  <a:pt x="1306311" y="1641456"/>
                </a:moveTo>
                <a:lnTo>
                  <a:pt x="1061707" y="1641456"/>
                </a:lnTo>
                <a:lnTo>
                  <a:pt x="1061505" y="1641856"/>
                </a:lnTo>
                <a:lnTo>
                  <a:pt x="0" y="1642246"/>
                </a:lnTo>
                <a:lnTo>
                  <a:pt x="130417" y="1591233"/>
                </a:lnTo>
                <a:cubicBezTo>
                  <a:pt x="319978" y="1495318"/>
                  <a:pt x="472949" y="1327088"/>
                  <a:pt x="544397" y="1109277"/>
                </a:cubicBezTo>
                <a:lnTo>
                  <a:pt x="554792" y="1071205"/>
                </a:lnTo>
                <a:lnTo>
                  <a:pt x="906185" y="0"/>
                </a:lnTo>
                <a:lnTo>
                  <a:pt x="907583" y="1634"/>
                </a:lnTo>
                <a:cubicBezTo>
                  <a:pt x="1209908" y="391440"/>
                  <a:pt x="1319502" y="919575"/>
                  <a:pt x="1154171" y="1423586"/>
                </a:cubicBezTo>
                <a:lnTo>
                  <a:pt x="1135902" y="1471047"/>
                </a:lnTo>
                <a:close/>
              </a:path>
            </a:pathLst>
          </a:cu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solidFill>
                <a:schemeClr val="lt1"/>
              </a:solidFill>
              <a:latin typeface="+mj-ea"/>
              <a:ea typeface="+mj-ea"/>
              <a:sym typeface="+mn-ea"/>
            </a:endParaRPr>
          </a:p>
        </p:txBody>
      </p:sp>
      <p:sp>
        <p:nvSpPr>
          <p:cNvPr id="11" name="矩形 10"/>
          <p:cNvSpPr/>
          <p:nvPr>
            <p:custDataLst>
              <p:tags r:id="rId8"/>
            </p:custDataLst>
          </p:nvPr>
        </p:nvSpPr>
        <p:spPr>
          <a:xfrm>
            <a:off x="4879301" y="1986068"/>
            <a:ext cx="356925" cy="332884"/>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6">
                        <a:lumMod val="5000"/>
                        <a:lumOff val="95000"/>
                        <a:alpha val="100000"/>
                      </a:schemeClr>
                    </a:gs>
                    <a:gs pos="100000">
                      <a:schemeClr val="accent6">
                        <a:lumMod val="0"/>
                        <a:lumOff val="100000"/>
                        <a:alpha val="100000"/>
                      </a:schemeClr>
                    </a:gs>
                  </a:gsLst>
                  <a:lin ang="5400000" scaled="0"/>
                </a:gradFill>
                <a:latin typeface="+mn-ea"/>
                <a:cs typeface="+mn-ea"/>
                <a:sym typeface="+mn-ea"/>
              </a:rPr>
              <a:t>01</a:t>
            </a:r>
            <a:endParaRPr lang="en-US" altLang="zh-CN" sz="1600" b="1">
              <a:gradFill>
                <a:gsLst>
                  <a:gs pos="0">
                    <a:schemeClr val="accent6">
                      <a:lumMod val="5000"/>
                      <a:lumOff val="95000"/>
                      <a:alpha val="100000"/>
                    </a:schemeClr>
                  </a:gs>
                  <a:gs pos="100000">
                    <a:schemeClr val="accent6">
                      <a:lumMod val="0"/>
                      <a:lumOff val="100000"/>
                      <a:alpha val="100000"/>
                    </a:schemeClr>
                  </a:gs>
                </a:gsLst>
                <a:lin ang="5400000" scaled="0"/>
              </a:gradFill>
              <a:latin typeface="+mn-ea"/>
              <a:cs typeface="+mn-ea"/>
              <a:sym typeface="+mn-ea"/>
            </a:endParaRPr>
          </a:p>
        </p:txBody>
      </p:sp>
      <p:sp>
        <p:nvSpPr>
          <p:cNvPr id="114" name="椭圆 113"/>
          <p:cNvSpPr/>
          <p:nvPr>
            <p:custDataLst>
              <p:tags r:id="rId9"/>
            </p:custDataLst>
          </p:nvPr>
        </p:nvSpPr>
        <p:spPr>
          <a:xfrm>
            <a:off x="6836842" y="2015657"/>
            <a:ext cx="55018" cy="5501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14" name="矩形 13"/>
          <p:cNvSpPr/>
          <p:nvPr>
            <p:custDataLst>
              <p:tags r:id="rId10"/>
            </p:custDataLst>
          </p:nvPr>
        </p:nvSpPr>
        <p:spPr>
          <a:xfrm>
            <a:off x="7105015" y="1662430"/>
            <a:ext cx="2438400" cy="458470"/>
          </a:xfrm>
          <a:prstGeom prst="rect">
            <a:avLst/>
          </a:prstGeom>
          <a:noFill/>
        </p:spPr>
        <p:txBody>
          <a:bodyPr wrap="square" lIns="0" tIns="0" rIns="0" bIns="0" rtlCol="0" anchor="b" anchorCtr="0">
            <a:noAutofit/>
          </a:bodyPr>
          <a:lstStyle/>
          <a:p>
            <a:pPr algn="just">
              <a:spcBef>
                <a:spcPct val="0"/>
              </a:spcBef>
              <a:spcAft>
                <a:spcPct val="0"/>
              </a:spcAft>
            </a:pPr>
            <a:r>
              <a:rPr lang="zh-CN" altLang="en-US" b="1" dirty="0">
                <a:solidFill>
                  <a:schemeClr val="accent6"/>
                </a:solidFill>
                <a:latin typeface="+mn-ea"/>
                <a:cs typeface="+mn-ea"/>
                <a:sym typeface="+mn-ea"/>
              </a:rPr>
              <a:t>辅食制作与喂食技能</a:t>
            </a:r>
            <a:endParaRPr lang="zh-CN" altLang="en-US" b="1" dirty="0">
              <a:solidFill>
                <a:schemeClr val="accent6"/>
              </a:solidFill>
              <a:latin typeface="+mn-ea"/>
              <a:cs typeface="+mn-ea"/>
              <a:sym typeface="+mn-ea"/>
            </a:endParaRPr>
          </a:p>
        </p:txBody>
      </p:sp>
      <p:sp>
        <p:nvSpPr>
          <p:cNvPr id="4" name="矩形 3"/>
          <p:cNvSpPr/>
          <p:nvPr>
            <p:custDataLst>
              <p:tags r:id="rId11"/>
            </p:custDataLst>
          </p:nvPr>
        </p:nvSpPr>
        <p:spPr>
          <a:xfrm>
            <a:off x="7105015" y="2141220"/>
            <a:ext cx="2541270" cy="61976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辅食制作与喂食需注重安全性与营养保留。</a:t>
            </a:r>
            <a:endParaRPr lang="zh-CN" altLang="en-US" sz="1600" dirty="0">
              <a:solidFill>
                <a:schemeClr val="tx1">
                  <a:lumMod val="85000"/>
                  <a:lumOff val="15000"/>
                </a:schemeClr>
              </a:solidFill>
              <a:latin typeface="+mn-ea"/>
              <a:cs typeface="+mn-ea"/>
              <a:sym typeface="+mn-ea"/>
            </a:endParaRPr>
          </a:p>
        </p:txBody>
      </p:sp>
      <p:sp>
        <p:nvSpPr>
          <p:cNvPr id="113" name="椭圆 112"/>
          <p:cNvSpPr/>
          <p:nvPr>
            <p:custDataLst>
              <p:tags r:id="rId12"/>
            </p:custDataLst>
          </p:nvPr>
        </p:nvSpPr>
        <p:spPr>
          <a:xfrm>
            <a:off x="6784598" y="1963412"/>
            <a:ext cx="159507" cy="159507"/>
          </a:xfrm>
          <a:prstGeom prst="ellipse">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cxnSp>
        <p:nvCxnSpPr>
          <p:cNvPr id="115" name="直接连接符 114"/>
          <p:cNvCxnSpPr/>
          <p:nvPr>
            <p:custDataLst>
              <p:tags r:id="rId13"/>
            </p:custDataLst>
          </p:nvPr>
        </p:nvCxnSpPr>
        <p:spPr>
          <a:xfrm>
            <a:off x="6944104" y="2043398"/>
            <a:ext cx="160894" cy="0"/>
          </a:xfrm>
          <a:prstGeom prst="line">
            <a:avLst/>
          </a:prstGeom>
          <a:ln>
            <a:solidFill>
              <a:schemeClr val="accent6"/>
            </a:solidFill>
            <a:prstDash val="sysDot"/>
          </a:ln>
        </p:spPr>
        <p:style>
          <a:lnRef idx="1">
            <a:schemeClr val="accent1"/>
          </a:lnRef>
          <a:fillRef idx="0">
            <a:schemeClr val="accent1"/>
          </a:fillRef>
          <a:effectRef idx="0">
            <a:schemeClr val="accent1"/>
          </a:effectRef>
          <a:fontRef idx="minor">
            <a:schemeClr val="tx1"/>
          </a:fontRef>
        </p:style>
      </p:cxnSp>
      <p:sp>
        <p:nvSpPr>
          <p:cNvPr id="117" name="椭圆 116"/>
          <p:cNvSpPr/>
          <p:nvPr>
            <p:custDataLst>
              <p:tags r:id="rId14"/>
            </p:custDataLst>
          </p:nvPr>
        </p:nvSpPr>
        <p:spPr>
          <a:xfrm>
            <a:off x="6836842" y="3255649"/>
            <a:ext cx="55018" cy="5501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23" name="矩形 22"/>
          <p:cNvSpPr/>
          <p:nvPr>
            <p:custDataLst>
              <p:tags r:id="rId15"/>
            </p:custDataLst>
          </p:nvPr>
        </p:nvSpPr>
        <p:spPr>
          <a:xfrm>
            <a:off x="7104998" y="2897337"/>
            <a:ext cx="1913618" cy="458640"/>
          </a:xfrm>
          <a:prstGeom prst="rect">
            <a:avLst/>
          </a:prstGeom>
          <a:noFill/>
        </p:spPr>
        <p:txBody>
          <a:bodyPr wrap="square" lIns="0" tIns="0" rIns="0" bIns="0" rtlCol="0" anchor="b" anchorCtr="0">
            <a:noAutofit/>
          </a:bodyPr>
          <a:lstStyle/>
          <a:p>
            <a:pPr algn="just">
              <a:spcBef>
                <a:spcPct val="0"/>
              </a:spcBef>
              <a:spcAft>
                <a:spcPct val="0"/>
              </a:spcAft>
            </a:pPr>
            <a:r>
              <a:rPr lang="zh-CN" altLang="en-US" b="1" dirty="0">
                <a:solidFill>
                  <a:schemeClr val="accent6"/>
                </a:solidFill>
                <a:latin typeface="+mn-ea"/>
                <a:cs typeface="+mn-ea"/>
                <a:sym typeface="+mn-ea"/>
              </a:rPr>
              <a:t>尿布更换技能</a:t>
            </a:r>
            <a:endParaRPr lang="zh-CN" altLang="en-US" b="1" dirty="0">
              <a:solidFill>
                <a:schemeClr val="accent6"/>
              </a:solidFill>
              <a:latin typeface="+mn-ea"/>
              <a:cs typeface="+mn-ea"/>
              <a:sym typeface="+mn-ea"/>
            </a:endParaRPr>
          </a:p>
        </p:txBody>
      </p:sp>
      <p:sp>
        <p:nvSpPr>
          <p:cNvPr id="24" name="矩形 23"/>
          <p:cNvSpPr/>
          <p:nvPr>
            <p:custDataLst>
              <p:tags r:id="rId16"/>
            </p:custDataLst>
          </p:nvPr>
        </p:nvSpPr>
        <p:spPr>
          <a:xfrm>
            <a:off x="7092315" y="3368675"/>
            <a:ext cx="2376805" cy="61976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尿布更换需遵循</a:t>
            </a:r>
            <a:r>
              <a:rPr lang="en-US" altLang="zh-CN" sz="1600" dirty="0">
                <a:solidFill>
                  <a:schemeClr val="tx1">
                    <a:lumMod val="85000"/>
                    <a:lumOff val="15000"/>
                  </a:schemeClr>
                </a:solidFill>
                <a:latin typeface="+mn-ea"/>
                <a:cs typeface="+mn-ea"/>
                <a:sym typeface="+mn-ea"/>
              </a:rPr>
              <a:t>“</a:t>
            </a:r>
            <a:r>
              <a:rPr lang="zh-CN" altLang="en-US" sz="1600" dirty="0">
                <a:solidFill>
                  <a:schemeClr val="tx1">
                    <a:lumMod val="85000"/>
                    <a:lumOff val="15000"/>
                  </a:schemeClr>
                </a:solidFill>
                <a:latin typeface="+mn-ea"/>
                <a:cs typeface="+mn-ea"/>
                <a:sym typeface="+mn-ea"/>
              </a:rPr>
              <a:t>清洁</a:t>
            </a:r>
            <a:r>
              <a:rPr lang="en-US" altLang="zh-CN" sz="1600" dirty="0">
                <a:solidFill>
                  <a:schemeClr val="tx1">
                    <a:lumMod val="85000"/>
                    <a:lumOff val="15000"/>
                  </a:schemeClr>
                </a:solidFill>
                <a:latin typeface="+mn-ea"/>
                <a:cs typeface="+mn-ea"/>
                <a:sym typeface="+mn-ea"/>
              </a:rPr>
              <a:t>—</a:t>
            </a:r>
            <a:r>
              <a:rPr lang="zh-CN" altLang="en-US" sz="1600" dirty="0">
                <a:solidFill>
                  <a:schemeClr val="tx1">
                    <a:lumMod val="85000"/>
                    <a:lumOff val="15000"/>
                  </a:schemeClr>
                </a:solidFill>
                <a:latin typeface="+mn-ea"/>
                <a:cs typeface="+mn-ea"/>
                <a:sym typeface="+mn-ea"/>
              </a:rPr>
              <a:t>防护</a:t>
            </a:r>
            <a:r>
              <a:rPr lang="en-US" altLang="zh-CN" sz="1600" dirty="0">
                <a:solidFill>
                  <a:schemeClr val="tx1">
                    <a:lumMod val="85000"/>
                    <a:lumOff val="15000"/>
                  </a:schemeClr>
                </a:solidFill>
                <a:latin typeface="+mn-ea"/>
                <a:cs typeface="+mn-ea"/>
                <a:sym typeface="+mn-ea"/>
              </a:rPr>
              <a:t>—</a:t>
            </a:r>
            <a:r>
              <a:rPr lang="zh-CN" altLang="en-US" sz="1600" dirty="0">
                <a:solidFill>
                  <a:schemeClr val="tx1">
                    <a:lumMod val="85000"/>
                    <a:lumOff val="15000"/>
                  </a:schemeClr>
                </a:solidFill>
                <a:latin typeface="+mn-ea"/>
                <a:cs typeface="+mn-ea"/>
                <a:sym typeface="+mn-ea"/>
              </a:rPr>
              <a:t>固定</a:t>
            </a:r>
            <a:r>
              <a:rPr lang="en-US" altLang="zh-CN" sz="1600" dirty="0">
                <a:solidFill>
                  <a:schemeClr val="tx1">
                    <a:lumMod val="85000"/>
                    <a:lumOff val="15000"/>
                  </a:schemeClr>
                </a:solidFill>
                <a:latin typeface="+mn-ea"/>
                <a:cs typeface="+mn-ea"/>
                <a:sym typeface="+mn-ea"/>
              </a:rPr>
              <a:t>”</a:t>
            </a:r>
            <a:r>
              <a:rPr lang="zh-CN" altLang="en-US" sz="1600" dirty="0">
                <a:solidFill>
                  <a:schemeClr val="tx1">
                    <a:lumMod val="85000"/>
                    <a:lumOff val="15000"/>
                  </a:schemeClr>
                </a:solidFill>
                <a:latin typeface="+mn-ea"/>
                <a:cs typeface="+mn-ea"/>
                <a:sym typeface="+mn-ea"/>
              </a:rPr>
              <a:t>的流程。</a:t>
            </a:r>
            <a:endParaRPr lang="zh-CN" altLang="en-US" sz="1600" dirty="0">
              <a:solidFill>
                <a:schemeClr val="tx1">
                  <a:lumMod val="85000"/>
                  <a:lumOff val="15000"/>
                </a:schemeClr>
              </a:solidFill>
              <a:latin typeface="+mn-ea"/>
              <a:cs typeface="+mn-ea"/>
              <a:sym typeface="+mn-ea"/>
            </a:endParaRPr>
          </a:p>
        </p:txBody>
      </p:sp>
      <p:sp>
        <p:nvSpPr>
          <p:cNvPr id="116" name="椭圆 115"/>
          <p:cNvSpPr/>
          <p:nvPr>
            <p:custDataLst>
              <p:tags r:id="rId17"/>
            </p:custDataLst>
          </p:nvPr>
        </p:nvSpPr>
        <p:spPr>
          <a:xfrm>
            <a:off x="6784598" y="3203405"/>
            <a:ext cx="159507" cy="159507"/>
          </a:xfrm>
          <a:prstGeom prst="ellipse">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cxnSp>
        <p:nvCxnSpPr>
          <p:cNvPr id="118" name="直接连接符 117"/>
          <p:cNvCxnSpPr/>
          <p:nvPr>
            <p:custDataLst>
              <p:tags r:id="rId18"/>
            </p:custDataLst>
          </p:nvPr>
        </p:nvCxnSpPr>
        <p:spPr>
          <a:xfrm>
            <a:off x="6944104" y="3283389"/>
            <a:ext cx="160894" cy="0"/>
          </a:xfrm>
          <a:prstGeom prst="line">
            <a:avLst/>
          </a:prstGeom>
          <a:ln>
            <a:solidFill>
              <a:schemeClr val="accent6"/>
            </a:solidFill>
            <a:prstDash val="sysDot"/>
          </a:ln>
        </p:spPr>
        <p:style>
          <a:lnRef idx="1">
            <a:schemeClr val="accent1"/>
          </a:lnRef>
          <a:fillRef idx="0">
            <a:schemeClr val="accent1"/>
          </a:fillRef>
          <a:effectRef idx="0">
            <a:schemeClr val="accent1"/>
          </a:effectRef>
          <a:fontRef idx="minor">
            <a:schemeClr val="tx1"/>
          </a:fontRef>
        </p:style>
      </p:cxnSp>
      <p:sp>
        <p:nvSpPr>
          <p:cNvPr id="8" name="任意多边形: 形状 2051"/>
          <p:cNvSpPr/>
          <p:nvPr>
            <p:custDataLst>
              <p:tags r:id="rId19"/>
            </p:custDataLst>
          </p:nvPr>
        </p:nvSpPr>
        <p:spPr>
          <a:xfrm rot="18349057">
            <a:off x="4938018" y="2887165"/>
            <a:ext cx="1282989" cy="679175"/>
          </a:xfrm>
          <a:custGeom>
            <a:avLst/>
            <a:gdLst>
              <a:gd name="connsiteX0" fmla="*/ 724543 w 1727401"/>
              <a:gd name="connsiteY0" fmla="*/ 589547 h 913748"/>
              <a:gd name="connsiteX1" fmla="*/ 738021 w 1727401"/>
              <a:gd name="connsiteY1" fmla="*/ 591459 h 913748"/>
              <a:gd name="connsiteX2" fmla="*/ 751808 w 1727401"/>
              <a:gd name="connsiteY2" fmla="*/ 591340 h 913748"/>
              <a:gd name="connsiteX3" fmla="*/ 581959 w 1727401"/>
              <a:gd name="connsiteY3" fmla="*/ 565002 h 913748"/>
              <a:gd name="connsiteX4" fmla="*/ 614740 w 1727401"/>
              <a:gd name="connsiteY4" fmla="*/ 573966 h 913748"/>
              <a:gd name="connsiteX5" fmla="*/ 614765 w 1727401"/>
              <a:gd name="connsiteY5" fmla="*/ 573970 h 913748"/>
              <a:gd name="connsiteX6" fmla="*/ 614742 w 1727401"/>
              <a:gd name="connsiteY6" fmla="*/ 573966 h 913748"/>
              <a:gd name="connsiteX7" fmla="*/ 532768 w 1727401"/>
              <a:gd name="connsiteY7" fmla="*/ 551553 h 913748"/>
              <a:gd name="connsiteX8" fmla="*/ 50966 w 1727401"/>
              <a:gd name="connsiteY8" fmla="*/ 137395 h 913748"/>
              <a:gd name="connsiteX9" fmla="*/ 0 w 1727401"/>
              <a:gd name="connsiteY9" fmla="*/ 6959 h 913748"/>
              <a:gd name="connsiteX10" fmla="*/ 0 w 1727401"/>
              <a:gd name="connsiteY10" fmla="*/ 0 h 913748"/>
              <a:gd name="connsiteX11" fmla="*/ 17608 w 1727401"/>
              <a:gd name="connsiteY11" fmla="*/ 45068 h 913748"/>
              <a:gd name="connsiteX12" fmla="*/ 459941 w 1727401"/>
              <a:gd name="connsiteY12" fmla="*/ 425298 h 913748"/>
              <a:gd name="connsiteX13" fmla="*/ 477231 w 1727401"/>
              <a:gd name="connsiteY13" fmla="*/ 430025 h 913748"/>
              <a:gd name="connsiteX14" fmla="*/ 927952 w 1727401"/>
              <a:gd name="connsiteY14" fmla="*/ 578061 h 913748"/>
              <a:gd name="connsiteX15" fmla="*/ 927951 w 1727401"/>
              <a:gd name="connsiteY15" fmla="*/ 578061 h 913748"/>
              <a:gd name="connsiteX16" fmla="*/ 1727401 w 1727401"/>
              <a:gd name="connsiteY16" fmla="*/ 840635 h 913748"/>
              <a:gd name="connsiteX17" fmla="*/ 1641911 w 1727401"/>
              <a:gd name="connsiteY17" fmla="*/ 913748 h 913748"/>
              <a:gd name="connsiteX18" fmla="*/ 570841 w 1727401"/>
              <a:gd name="connsiteY18" fmla="*/ 561963 h 91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7401" h="913748">
                <a:moveTo>
                  <a:pt x="724543" y="589547"/>
                </a:moveTo>
                <a:lnTo>
                  <a:pt x="738021" y="591459"/>
                </a:lnTo>
                <a:lnTo>
                  <a:pt x="751808" y="591340"/>
                </a:lnTo>
                <a:close/>
                <a:moveTo>
                  <a:pt x="581959" y="565002"/>
                </a:moveTo>
                <a:lnTo>
                  <a:pt x="614740" y="573966"/>
                </a:lnTo>
                <a:lnTo>
                  <a:pt x="614765" y="573970"/>
                </a:lnTo>
                <a:lnTo>
                  <a:pt x="614742" y="573966"/>
                </a:lnTo>
                <a:close/>
                <a:moveTo>
                  <a:pt x="532768" y="551553"/>
                </a:moveTo>
                <a:cubicBezTo>
                  <a:pt x="314985" y="480024"/>
                  <a:pt x="146811" y="326991"/>
                  <a:pt x="50966" y="137395"/>
                </a:cubicBezTo>
                <a:lnTo>
                  <a:pt x="0" y="6959"/>
                </a:lnTo>
                <a:lnTo>
                  <a:pt x="0" y="0"/>
                </a:lnTo>
                <a:lnTo>
                  <a:pt x="17608" y="45068"/>
                </a:lnTo>
                <a:cubicBezTo>
                  <a:pt x="105603" y="219132"/>
                  <a:pt x="259998" y="359628"/>
                  <a:pt x="459941" y="425298"/>
                </a:cubicBezTo>
                <a:lnTo>
                  <a:pt x="477231" y="430025"/>
                </a:lnTo>
                <a:lnTo>
                  <a:pt x="927952" y="578061"/>
                </a:lnTo>
                <a:lnTo>
                  <a:pt x="927951" y="578061"/>
                </a:lnTo>
                <a:lnTo>
                  <a:pt x="1727401" y="840635"/>
                </a:lnTo>
                <a:lnTo>
                  <a:pt x="1641911" y="913748"/>
                </a:lnTo>
                <a:lnTo>
                  <a:pt x="570841" y="561963"/>
                </a:lnTo>
                <a:close/>
              </a:path>
            </a:pathLst>
          </a:custGeom>
          <a:solidFill>
            <a:schemeClr val="accent6"/>
          </a:solidFill>
          <a:ln>
            <a:noFill/>
          </a:ln>
          <a:effectLst>
            <a:outerShdw blurRad="127000" sx="105000" sy="105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solidFill>
                <a:schemeClr val="lt1"/>
              </a:solidFill>
              <a:latin typeface="+mj-ea"/>
              <a:ea typeface="+mj-ea"/>
              <a:sym typeface="+mn-ea"/>
            </a:endParaRPr>
          </a:p>
        </p:txBody>
      </p:sp>
      <p:sp>
        <p:nvSpPr>
          <p:cNvPr id="9" name="任意多边形: 形状 2053"/>
          <p:cNvSpPr/>
          <p:nvPr>
            <p:custDataLst>
              <p:tags r:id="rId20"/>
            </p:custDataLst>
          </p:nvPr>
        </p:nvSpPr>
        <p:spPr>
          <a:xfrm rot="2150321">
            <a:off x="5196928" y="2729045"/>
            <a:ext cx="971373" cy="1221036"/>
          </a:xfrm>
          <a:custGeom>
            <a:avLst/>
            <a:gdLst>
              <a:gd name="connsiteX0" fmla="*/ 1306311 w 1306311"/>
              <a:gd name="connsiteY0" fmla="*/ 1641456 h 1642246"/>
              <a:gd name="connsiteX1" fmla="*/ 1061707 w 1306311"/>
              <a:gd name="connsiteY1" fmla="*/ 1641456 h 1642246"/>
              <a:gd name="connsiteX2" fmla="*/ 1061505 w 1306311"/>
              <a:gd name="connsiteY2" fmla="*/ 1641856 h 1642246"/>
              <a:gd name="connsiteX3" fmla="*/ 0 w 1306311"/>
              <a:gd name="connsiteY3" fmla="*/ 1642246 h 1642246"/>
              <a:gd name="connsiteX4" fmla="*/ 130417 w 1306311"/>
              <a:gd name="connsiteY4" fmla="*/ 1591233 h 1642246"/>
              <a:gd name="connsiteX5" fmla="*/ 544397 w 1306311"/>
              <a:gd name="connsiteY5" fmla="*/ 1109277 h 1642246"/>
              <a:gd name="connsiteX6" fmla="*/ 554792 w 1306311"/>
              <a:gd name="connsiteY6" fmla="*/ 1071205 h 1642246"/>
              <a:gd name="connsiteX7" fmla="*/ 906185 w 1306311"/>
              <a:gd name="connsiteY7" fmla="*/ 0 h 1642246"/>
              <a:gd name="connsiteX8" fmla="*/ 907583 w 1306311"/>
              <a:gd name="connsiteY8" fmla="*/ 1634 h 1642246"/>
              <a:gd name="connsiteX9" fmla="*/ 1154171 w 1306311"/>
              <a:gd name="connsiteY9" fmla="*/ 1423586 h 1642246"/>
              <a:gd name="connsiteX10" fmla="*/ 1135902 w 1306311"/>
              <a:gd name="connsiteY10" fmla="*/ 1471047 h 164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6311" h="1642246">
                <a:moveTo>
                  <a:pt x="1306311" y="1641456"/>
                </a:moveTo>
                <a:lnTo>
                  <a:pt x="1061707" y="1641456"/>
                </a:lnTo>
                <a:lnTo>
                  <a:pt x="1061505" y="1641856"/>
                </a:lnTo>
                <a:lnTo>
                  <a:pt x="0" y="1642246"/>
                </a:lnTo>
                <a:lnTo>
                  <a:pt x="130417" y="1591233"/>
                </a:lnTo>
                <a:cubicBezTo>
                  <a:pt x="319978" y="1495318"/>
                  <a:pt x="472949" y="1327088"/>
                  <a:pt x="544397" y="1109277"/>
                </a:cubicBezTo>
                <a:lnTo>
                  <a:pt x="554792" y="1071205"/>
                </a:lnTo>
                <a:lnTo>
                  <a:pt x="906185" y="0"/>
                </a:lnTo>
                <a:lnTo>
                  <a:pt x="907583" y="1634"/>
                </a:lnTo>
                <a:cubicBezTo>
                  <a:pt x="1209908" y="391440"/>
                  <a:pt x="1319502" y="919575"/>
                  <a:pt x="1154171" y="1423586"/>
                </a:cubicBezTo>
                <a:lnTo>
                  <a:pt x="1135902" y="1471047"/>
                </a:lnTo>
                <a:close/>
              </a:path>
            </a:pathLst>
          </a:cu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solidFill>
                <a:schemeClr val="lt1"/>
              </a:solidFill>
              <a:latin typeface="+mj-ea"/>
              <a:ea typeface="+mj-ea"/>
              <a:sym typeface="+mn-ea"/>
            </a:endParaRPr>
          </a:p>
        </p:txBody>
      </p:sp>
      <p:sp>
        <p:nvSpPr>
          <p:cNvPr id="7" name="椭圆 6"/>
          <p:cNvSpPr/>
          <p:nvPr>
            <p:custDataLst>
              <p:tags r:id="rId21"/>
            </p:custDataLst>
          </p:nvPr>
        </p:nvSpPr>
        <p:spPr>
          <a:xfrm>
            <a:off x="5058688" y="4275567"/>
            <a:ext cx="55018" cy="5501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25" name="矩形 24"/>
          <p:cNvSpPr/>
          <p:nvPr>
            <p:custDataLst>
              <p:tags r:id="rId22"/>
            </p:custDataLst>
          </p:nvPr>
        </p:nvSpPr>
        <p:spPr>
          <a:xfrm>
            <a:off x="5698102" y="2581097"/>
            <a:ext cx="356925" cy="332884"/>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6">
                        <a:lumMod val="5000"/>
                        <a:lumOff val="95000"/>
                        <a:alpha val="100000"/>
                      </a:schemeClr>
                    </a:gs>
                    <a:gs pos="100000">
                      <a:schemeClr val="accent6">
                        <a:lumMod val="0"/>
                        <a:lumOff val="100000"/>
                        <a:alpha val="100000"/>
                      </a:schemeClr>
                    </a:gs>
                  </a:gsLst>
                  <a:lin ang="5400000" scaled="0"/>
                </a:gradFill>
                <a:latin typeface="+mn-ea"/>
                <a:cs typeface="+mn-ea"/>
                <a:sym typeface="+mn-ea"/>
              </a:rPr>
              <a:t>02</a:t>
            </a:r>
            <a:endParaRPr lang="en-US" altLang="zh-CN" sz="1600" b="1">
              <a:gradFill>
                <a:gsLst>
                  <a:gs pos="0">
                    <a:schemeClr val="accent6">
                      <a:lumMod val="5000"/>
                      <a:lumOff val="95000"/>
                      <a:alpha val="100000"/>
                    </a:schemeClr>
                  </a:gs>
                  <a:gs pos="100000">
                    <a:schemeClr val="accent6">
                      <a:lumMod val="0"/>
                      <a:lumOff val="100000"/>
                      <a:alpha val="100000"/>
                    </a:schemeClr>
                  </a:gs>
                </a:gsLst>
                <a:lin ang="5400000" scaled="0"/>
              </a:gradFill>
              <a:latin typeface="+mn-ea"/>
              <a:cs typeface="+mn-ea"/>
              <a:sym typeface="+mn-ea"/>
            </a:endParaRPr>
          </a:p>
        </p:txBody>
      </p:sp>
      <p:sp>
        <p:nvSpPr>
          <p:cNvPr id="26" name="矩形 25"/>
          <p:cNvSpPr/>
          <p:nvPr>
            <p:custDataLst>
              <p:tags r:id="rId23"/>
            </p:custDataLst>
          </p:nvPr>
        </p:nvSpPr>
        <p:spPr>
          <a:xfrm>
            <a:off x="5393884" y="3522418"/>
            <a:ext cx="356925" cy="332884"/>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6">
                        <a:lumMod val="5000"/>
                        <a:lumOff val="95000"/>
                        <a:alpha val="100000"/>
                      </a:schemeClr>
                    </a:gs>
                    <a:gs pos="100000">
                      <a:schemeClr val="accent6">
                        <a:lumMod val="0"/>
                        <a:lumOff val="100000"/>
                        <a:alpha val="100000"/>
                      </a:schemeClr>
                    </a:gs>
                  </a:gsLst>
                  <a:lin ang="5400000" scaled="0"/>
                </a:gradFill>
                <a:latin typeface="+mn-ea"/>
                <a:cs typeface="+mn-ea"/>
                <a:sym typeface="+mn-ea"/>
              </a:rPr>
              <a:t>03</a:t>
            </a:r>
            <a:endParaRPr lang="en-US" altLang="zh-CN" sz="1600" b="1">
              <a:gradFill>
                <a:gsLst>
                  <a:gs pos="0">
                    <a:schemeClr val="accent6">
                      <a:lumMod val="5000"/>
                      <a:lumOff val="95000"/>
                      <a:alpha val="100000"/>
                    </a:schemeClr>
                  </a:gs>
                  <a:gs pos="100000">
                    <a:schemeClr val="accent6">
                      <a:lumMod val="0"/>
                      <a:lumOff val="100000"/>
                      <a:alpha val="100000"/>
                    </a:schemeClr>
                  </a:gs>
                </a:gsLst>
                <a:lin ang="5400000" scaled="0"/>
              </a:gradFill>
              <a:latin typeface="+mn-ea"/>
              <a:cs typeface="+mn-ea"/>
              <a:sym typeface="+mn-ea"/>
            </a:endParaRPr>
          </a:p>
        </p:txBody>
      </p:sp>
      <p:sp>
        <p:nvSpPr>
          <p:cNvPr id="10" name="矩形 9"/>
          <p:cNvSpPr/>
          <p:nvPr>
            <p:custDataLst>
              <p:tags r:id="rId24"/>
            </p:custDataLst>
          </p:nvPr>
        </p:nvSpPr>
        <p:spPr>
          <a:xfrm>
            <a:off x="1154703" y="1662430"/>
            <a:ext cx="1916393" cy="458640"/>
          </a:xfrm>
          <a:prstGeom prst="rect">
            <a:avLst/>
          </a:prstGeom>
          <a:noFill/>
        </p:spPr>
        <p:txBody>
          <a:bodyPr wrap="square" lIns="0" tIns="0" rIns="0" bIns="0" rtlCol="0" anchor="b" anchorCtr="0">
            <a:noAutofit/>
          </a:bodyPr>
          <a:lstStyle/>
          <a:p>
            <a:pPr algn="l">
              <a:spcBef>
                <a:spcPct val="0"/>
              </a:spcBef>
              <a:spcAft>
                <a:spcPct val="0"/>
              </a:spcAft>
            </a:pPr>
            <a:r>
              <a:rPr lang="zh-CN" altLang="en-US" b="1" dirty="0">
                <a:solidFill>
                  <a:schemeClr val="accent6"/>
                </a:solidFill>
                <a:latin typeface="+mn-ea"/>
                <a:cs typeface="+mn-ea"/>
                <a:sym typeface="+mn-ea"/>
              </a:rPr>
              <a:t>喂养技能</a:t>
            </a:r>
            <a:endParaRPr lang="zh-CN" altLang="en-US" b="1" dirty="0">
              <a:solidFill>
                <a:schemeClr val="accent6"/>
              </a:solidFill>
              <a:latin typeface="+mn-ea"/>
              <a:cs typeface="+mn-ea"/>
              <a:sym typeface="+mn-ea"/>
            </a:endParaRPr>
          </a:p>
        </p:txBody>
      </p:sp>
      <p:sp>
        <p:nvSpPr>
          <p:cNvPr id="15" name="矩形 14"/>
          <p:cNvSpPr/>
          <p:nvPr>
            <p:custDataLst>
              <p:tags r:id="rId25"/>
            </p:custDataLst>
          </p:nvPr>
        </p:nvSpPr>
        <p:spPr>
          <a:xfrm>
            <a:off x="1142683" y="2140951"/>
            <a:ext cx="1915930" cy="619533"/>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喂养技能需根据婴幼儿月龄选择适宜方式。</a:t>
            </a:r>
            <a:endParaRPr lang="zh-CN" altLang="en-US" sz="1600">
              <a:solidFill>
                <a:schemeClr val="tx1">
                  <a:lumMod val="85000"/>
                  <a:lumOff val="15000"/>
                </a:schemeClr>
              </a:solidFill>
              <a:latin typeface="+mn-ea"/>
              <a:cs typeface="+mn-ea"/>
              <a:sym typeface="+mn-ea"/>
            </a:endParaRPr>
          </a:p>
        </p:txBody>
      </p:sp>
      <p:sp>
        <p:nvSpPr>
          <p:cNvPr id="123" name="椭圆 122"/>
          <p:cNvSpPr/>
          <p:nvPr>
            <p:custDataLst>
              <p:tags r:id="rId26"/>
            </p:custDataLst>
          </p:nvPr>
        </p:nvSpPr>
        <p:spPr>
          <a:xfrm>
            <a:off x="3224592" y="1952316"/>
            <a:ext cx="159507" cy="159507"/>
          </a:xfrm>
          <a:prstGeom prst="ellipse">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124" name="椭圆 123"/>
          <p:cNvSpPr/>
          <p:nvPr>
            <p:custDataLst>
              <p:tags r:id="rId27"/>
            </p:custDataLst>
          </p:nvPr>
        </p:nvSpPr>
        <p:spPr>
          <a:xfrm>
            <a:off x="3276836" y="2004561"/>
            <a:ext cx="55018" cy="5501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cxnSp>
        <p:nvCxnSpPr>
          <p:cNvPr id="125" name="直接连接符 124"/>
          <p:cNvCxnSpPr/>
          <p:nvPr>
            <p:custDataLst>
              <p:tags r:id="rId28"/>
            </p:custDataLst>
          </p:nvPr>
        </p:nvCxnSpPr>
        <p:spPr>
          <a:xfrm>
            <a:off x="3063698" y="2032301"/>
            <a:ext cx="160894" cy="0"/>
          </a:xfrm>
          <a:prstGeom prst="line">
            <a:avLst/>
          </a:prstGeom>
          <a:ln>
            <a:solidFill>
              <a:schemeClr val="accent6"/>
            </a:solidFill>
            <a:prstDash val="sysDot"/>
          </a:ln>
        </p:spPr>
        <p:style>
          <a:lnRef idx="1">
            <a:schemeClr val="accent1"/>
          </a:lnRef>
          <a:fillRef idx="0">
            <a:schemeClr val="accent1"/>
          </a:fillRef>
          <a:effectRef idx="0">
            <a:schemeClr val="accent1"/>
          </a:effectRef>
          <a:fontRef idx="minor">
            <a:schemeClr val="tx1"/>
          </a:fontRef>
        </p:style>
      </p:cxnSp>
      <p:sp>
        <p:nvSpPr>
          <p:cNvPr id="31" name="矩形 30"/>
          <p:cNvSpPr/>
          <p:nvPr>
            <p:custDataLst>
              <p:tags r:id="rId29"/>
            </p:custDataLst>
          </p:nvPr>
        </p:nvSpPr>
        <p:spPr>
          <a:xfrm>
            <a:off x="1154703" y="2897337"/>
            <a:ext cx="1916393" cy="458640"/>
          </a:xfrm>
          <a:prstGeom prst="rect">
            <a:avLst/>
          </a:prstGeom>
          <a:noFill/>
        </p:spPr>
        <p:txBody>
          <a:bodyPr wrap="square" lIns="0" tIns="0" rIns="0" bIns="0" rtlCol="0" anchor="b" anchorCtr="0">
            <a:noAutofit/>
          </a:bodyPr>
          <a:lstStyle/>
          <a:p>
            <a:pPr algn="l">
              <a:spcBef>
                <a:spcPct val="0"/>
              </a:spcBef>
              <a:spcAft>
                <a:spcPct val="0"/>
              </a:spcAft>
            </a:pPr>
            <a:r>
              <a:rPr lang="zh-CN" altLang="en-US" b="1">
                <a:solidFill>
                  <a:schemeClr val="accent6"/>
                </a:solidFill>
                <a:latin typeface="+mn-ea"/>
                <a:cs typeface="+mn-ea"/>
                <a:sym typeface="+mn-ea"/>
              </a:rPr>
              <a:t>衣物增减要点</a:t>
            </a:r>
            <a:endParaRPr lang="zh-CN" altLang="en-US" b="1">
              <a:solidFill>
                <a:schemeClr val="accent6"/>
              </a:solidFill>
              <a:latin typeface="+mn-ea"/>
              <a:cs typeface="+mn-ea"/>
              <a:sym typeface="+mn-ea"/>
            </a:endParaRPr>
          </a:p>
        </p:txBody>
      </p:sp>
      <p:sp>
        <p:nvSpPr>
          <p:cNvPr id="32" name="矩形 31"/>
          <p:cNvSpPr/>
          <p:nvPr>
            <p:custDataLst>
              <p:tags r:id="rId30"/>
            </p:custDataLst>
          </p:nvPr>
        </p:nvSpPr>
        <p:spPr>
          <a:xfrm>
            <a:off x="1143000" y="3368675"/>
            <a:ext cx="2068195" cy="619760"/>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衣物增减需根据环境温度与活动状态动态调整。</a:t>
            </a:r>
            <a:endParaRPr lang="zh-CN" altLang="en-US" sz="1600" dirty="0">
              <a:solidFill>
                <a:schemeClr val="tx1">
                  <a:lumMod val="85000"/>
                  <a:lumOff val="15000"/>
                </a:schemeClr>
              </a:solidFill>
              <a:latin typeface="+mn-ea"/>
              <a:cs typeface="+mn-ea"/>
              <a:sym typeface="+mn-ea"/>
            </a:endParaRPr>
          </a:p>
        </p:txBody>
      </p:sp>
      <p:sp>
        <p:nvSpPr>
          <p:cNvPr id="126" name="椭圆 125"/>
          <p:cNvSpPr/>
          <p:nvPr>
            <p:custDataLst>
              <p:tags r:id="rId31"/>
            </p:custDataLst>
          </p:nvPr>
        </p:nvSpPr>
        <p:spPr>
          <a:xfrm>
            <a:off x="3234764" y="3196469"/>
            <a:ext cx="159507" cy="159507"/>
          </a:xfrm>
          <a:prstGeom prst="ellipse">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accent6"/>
              </a:solidFill>
            </a:endParaRPr>
          </a:p>
        </p:txBody>
      </p:sp>
      <p:sp>
        <p:nvSpPr>
          <p:cNvPr id="127" name="椭圆 126"/>
          <p:cNvSpPr/>
          <p:nvPr>
            <p:custDataLst>
              <p:tags r:id="rId32"/>
            </p:custDataLst>
          </p:nvPr>
        </p:nvSpPr>
        <p:spPr>
          <a:xfrm>
            <a:off x="3287008" y="3248714"/>
            <a:ext cx="55018" cy="5501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accent6"/>
              </a:solidFill>
            </a:endParaRPr>
          </a:p>
        </p:txBody>
      </p:sp>
      <p:cxnSp>
        <p:nvCxnSpPr>
          <p:cNvPr id="128" name="直接连接符 127"/>
          <p:cNvCxnSpPr/>
          <p:nvPr>
            <p:custDataLst>
              <p:tags r:id="rId33"/>
            </p:custDataLst>
          </p:nvPr>
        </p:nvCxnSpPr>
        <p:spPr>
          <a:xfrm>
            <a:off x="3073870" y="3276454"/>
            <a:ext cx="160894" cy="0"/>
          </a:xfrm>
          <a:prstGeom prst="line">
            <a:avLst/>
          </a:prstGeom>
          <a:ln>
            <a:solidFill>
              <a:schemeClr val="accent6"/>
            </a:solidFill>
            <a:prstDash val="sysDot"/>
          </a:ln>
        </p:spPr>
        <p:style>
          <a:lnRef idx="1">
            <a:schemeClr val="accent1"/>
          </a:lnRef>
          <a:fillRef idx="0">
            <a:schemeClr val="accent1"/>
          </a:fillRef>
          <a:effectRef idx="0">
            <a:schemeClr val="accent1"/>
          </a:effectRef>
          <a:fontRef idx="minor">
            <a:schemeClr val="tx1"/>
          </a:fontRef>
        </p:style>
      </p:cxnSp>
      <p:sp>
        <p:nvSpPr>
          <p:cNvPr id="33" name="任意多边形: 形状 2051"/>
          <p:cNvSpPr/>
          <p:nvPr>
            <p:custDataLst>
              <p:tags r:id="rId34"/>
            </p:custDataLst>
          </p:nvPr>
        </p:nvSpPr>
        <p:spPr>
          <a:xfrm rot="5389057">
            <a:off x="3847824" y="2780365"/>
            <a:ext cx="1282989" cy="679175"/>
          </a:xfrm>
          <a:custGeom>
            <a:avLst/>
            <a:gdLst>
              <a:gd name="connsiteX0" fmla="*/ 724543 w 1727401"/>
              <a:gd name="connsiteY0" fmla="*/ 589547 h 913748"/>
              <a:gd name="connsiteX1" fmla="*/ 738021 w 1727401"/>
              <a:gd name="connsiteY1" fmla="*/ 591459 h 913748"/>
              <a:gd name="connsiteX2" fmla="*/ 751808 w 1727401"/>
              <a:gd name="connsiteY2" fmla="*/ 591340 h 913748"/>
              <a:gd name="connsiteX3" fmla="*/ 581959 w 1727401"/>
              <a:gd name="connsiteY3" fmla="*/ 565002 h 913748"/>
              <a:gd name="connsiteX4" fmla="*/ 614740 w 1727401"/>
              <a:gd name="connsiteY4" fmla="*/ 573966 h 913748"/>
              <a:gd name="connsiteX5" fmla="*/ 614765 w 1727401"/>
              <a:gd name="connsiteY5" fmla="*/ 573970 h 913748"/>
              <a:gd name="connsiteX6" fmla="*/ 614742 w 1727401"/>
              <a:gd name="connsiteY6" fmla="*/ 573966 h 913748"/>
              <a:gd name="connsiteX7" fmla="*/ 532768 w 1727401"/>
              <a:gd name="connsiteY7" fmla="*/ 551553 h 913748"/>
              <a:gd name="connsiteX8" fmla="*/ 50966 w 1727401"/>
              <a:gd name="connsiteY8" fmla="*/ 137395 h 913748"/>
              <a:gd name="connsiteX9" fmla="*/ 0 w 1727401"/>
              <a:gd name="connsiteY9" fmla="*/ 6959 h 913748"/>
              <a:gd name="connsiteX10" fmla="*/ 0 w 1727401"/>
              <a:gd name="connsiteY10" fmla="*/ 0 h 913748"/>
              <a:gd name="connsiteX11" fmla="*/ 17608 w 1727401"/>
              <a:gd name="connsiteY11" fmla="*/ 45068 h 913748"/>
              <a:gd name="connsiteX12" fmla="*/ 459941 w 1727401"/>
              <a:gd name="connsiteY12" fmla="*/ 425298 h 913748"/>
              <a:gd name="connsiteX13" fmla="*/ 477231 w 1727401"/>
              <a:gd name="connsiteY13" fmla="*/ 430025 h 913748"/>
              <a:gd name="connsiteX14" fmla="*/ 927952 w 1727401"/>
              <a:gd name="connsiteY14" fmla="*/ 578061 h 913748"/>
              <a:gd name="connsiteX15" fmla="*/ 927951 w 1727401"/>
              <a:gd name="connsiteY15" fmla="*/ 578061 h 913748"/>
              <a:gd name="connsiteX16" fmla="*/ 1727401 w 1727401"/>
              <a:gd name="connsiteY16" fmla="*/ 840635 h 913748"/>
              <a:gd name="connsiteX17" fmla="*/ 1641911 w 1727401"/>
              <a:gd name="connsiteY17" fmla="*/ 913748 h 913748"/>
              <a:gd name="connsiteX18" fmla="*/ 570841 w 1727401"/>
              <a:gd name="connsiteY18" fmla="*/ 561963 h 91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7401" h="913748">
                <a:moveTo>
                  <a:pt x="724543" y="589547"/>
                </a:moveTo>
                <a:lnTo>
                  <a:pt x="738021" y="591459"/>
                </a:lnTo>
                <a:lnTo>
                  <a:pt x="751808" y="591340"/>
                </a:lnTo>
                <a:close/>
                <a:moveTo>
                  <a:pt x="581959" y="565002"/>
                </a:moveTo>
                <a:lnTo>
                  <a:pt x="614740" y="573966"/>
                </a:lnTo>
                <a:lnTo>
                  <a:pt x="614765" y="573970"/>
                </a:lnTo>
                <a:lnTo>
                  <a:pt x="614742" y="573966"/>
                </a:lnTo>
                <a:close/>
                <a:moveTo>
                  <a:pt x="532768" y="551553"/>
                </a:moveTo>
                <a:cubicBezTo>
                  <a:pt x="314985" y="480024"/>
                  <a:pt x="146811" y="326991"/>
                  <a:pt x="50966" y="137395"/>
                </a:cubicBezTo>
                <a:lnTo>
                  <a:pt x="0" y="6959"/>
                </a:lnTo>
                <a:lnTo>
                  <a:pt x="0" y="0"/>
                </a:lnTo>
                <a:lnTo>
                  <a:pt x="17608" y="45068"/>
                </a:lnTo>
                <a:cubicBezTo>
                  <a:pt x="105603" y="219132"/>
                  <a:pt x="259998" y="359628"/>
                  <a:pt x="459941" y="425298"/>
                </a:cubicBezTo>
                <a:lnTo>
                  <a:pt x="477231" y="430025"/>
                </a:lnTo>
                <a:lnTo>
                  <a:pt x="927952" y="578061"/>
                </a:lnTo>
                <a:lnTo>
                  <a:pt x="927951" y="578061"/>
                </a:lnTo>
                <a:lnTo>
                  <a:pt x="1727401" y="840635"/>
                </a:lnTo>
                <a:lnTo>
                  <a:pt x="1641911" y="913748"/>
                </a:lnTo>
                <a:lnTo>
                  <a:pt x="570841" y="561963"/>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sp>
        <p:nvSpPr>
          <p:cNvPr id="34" name="任意多边形: 形状 2053"/>
          <p:cNvSpPr/>
          <p:nvPr>
            <p:custDataLst>
              <p:tags r:id="rId35"/>
            </p:custDataLst>
          </p:nvPr>
        </p:nvSpPr>
        <p:spPr>
          <a:xfrm rot="10790321">
            <a:off x="3853835" y="2478920"/>
            <a:ext cx="971373" cy="1221036"/>
          </a:xfrm>
          <a:custGeom>
            <a:avLst/>
            <a:gdLst>
              <a:gd name="connsiteX0" fmla="*/ 1306311 w 1306311"/>
              <a:gd name="connsiteY0" fmla="*/ 1641456 h 1642246"/>
              <a:gd name="connsiteX1" fmla="*/ 1061707 w 1306311"/>
              <a:gd name="connsiteY1" fmla="*/ 1641456 h 1642246"/>
              <a:gd name="connsiteX2" fmla="*/ 1061505 w 1306311"/>
              <a:gd name="connsiteY2" fmla="*/ 1641856 h 1642246"/>
              <a:gd name="connsiteX3" fmla="*/ 0 w 1306311"/>
              <a:gd name="connsiteY3" fmla="*/ 1642246 h 1642246"/>
              <a:gd name="connsiteX4" fmla="*/ 130417 w 1306311"/>
              <a:gd name="connsiteY4" fmla="*/ 1591233 h 1642246"/>
              <a:gd name="connsiteX5" fmla="*/ 544397 w 1306311"/>
              <a:gd name="connsiteY5" fmla="*/ 1109277 h 1642246"/>
              <a:gd name="connsiteX6" fmla="*/ 554792 w 1306311"/>
              <a:gd name="connsiteY6" fmla="*/ 1071205 h 1642246"/>
              <a:gd name="connsiteX7" fmla="*/ 906185 w 1306311"/>
              <a:gd name="connsiteY7" fmla="*/ 0 h 1642246"/>
              <a:gd name="connsiteX8" fmla="*/ 907583 w 1306311"/>
              <a:gd name="connsiteY8" fmla="*/ 1634 h 1642246"/>
              <a:gd name="connsiteX9" fmla="*/ 1154171 w 1306311"/>
              <a:gd name="connsiteY9" fmla="*/ 1423586 h 1642246"/>
              <a:gd name="connsiteX10" fmla="*/ 1135902 w 1306311"/>
              <a:gd name="connsiteY10" fmla="*/ 1471047 h 164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6311" h="1642246">
                <a:moveTo>
                  <a:pt x="1306311" y="1641456"/>
                </a:moveTo>
                <a:lnTo>
                  <a:pt x="1061707" y="1641456"/>
                </a:lnTo>
                <a:lnTo>
                  <a:pt x="1061505" y="1641856"/>
                </a:lnTo>
                <a:lnTo>
                  <a:pt x="0" y="1642246"/>
                </a:lnTo>
                <a:lnTo>
                  <a:pt x="130417" y="1591233"/>
                </a:lnTo>
                <a:cubicBezTo>
                  <a:pt x="319978" y="1495318"/>
                  <a:pt x="472949" y="1327088"/>
                  <a:pt x="544397" y="1109277"/>
                </a:cubicBezTo>
                <a:lnTo>
                  <a:pt x="554792" y="1071205"/>
                </a:lnTo>
                <a:lnTo>
                  <a:pt x="906185" y="0"/>
                </a:lnTo>
                <a:lnTo>
                  <a:pt x="907583" y="1634"/>
                </a:lnTo>
                <a:cubicBezTo>
                  <a:pt x="1209908" y="391440"/>
                  <a:pt x="1319502" y="919575"/>
                  <a:pt x="1154171" y="1423586"/>
                </a:cubicBezTo>
                <a:lnTo>
                  <a:pt x="1135902" y="1471047"/>
                </a:lnTo>
                <a:close/>
              </a:path>
            </a:pathLst>
          </a:cu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solidFill>
                <a:schemeClr val="lt1"/>
              </a:solidFill>
              <a:latin typeface="+mj-ea"/>
              <a:ea typeface="+mj-ea"/>
              <a:sym typeface="+mn-ea"/>
            </a:endParaRPr>
          </a:p>
        </p:txBody>
      </p:sp>
      <p:sp>
        <p:nvSpPr>
          <p:cNvPr id="35" name="矩形 34"/>
          <p:cNvSpPr/>
          <p:nvPr>
            <p:custDataLst>
              <p:tags r:id="rId36"/>
            </p:custDataLst>
          </p:nvPr>
        </p:nvSpPr>
        <p:spPr>
          <a:xfrm>
            <a:off x="4362407" y="3503924"/>
            <a:ext cx="356925" cy="332884"/>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6">
                        <a:lumMod val="5000"/>
                        <a:lumOff val="95000"/>
                        <a:alpha val="100000"/>
                      </a:schemeClr>
                    </a:gs>
                    <a:gs pos="100000">
                      <a:schemeClr val="accent6">
                        <a:lumMod val="0"/>
                        <a:lumOff val="100000"/>
                        <a:alpha val="100000"/>
                      </a:schemeClr>
                    </a:gs>
                  </a:gsLst>
                  <a:lin ang="5400000" scaled="0"/>
                </a:gradFill>
                <a:latin typeface="+mn-ea"/>
                <a:cs typeface="+mn-ea"/>
                <a:sym typeface="+mn-ea"/>
              </a:rPr>
              <a:t>04</a:t>
            </a:r>
            <a:endParaRPr lang="en-US" altLang="zh-CN" sz="1600" b="1">
              <a:gradFill>
                <a:gsLst>
                  <a:gs pos="0">
                    <a:schemeClr val="accent6">
                      <a:lumMod val="5000"/>
                      <a:lumOff val="95000"/>
                      <a:alpha val="100000"/>
                    </a:schemeClr>
                  </a:gs>
                  <a:gs pos="100000">
                    <a:schemeClr val="accent6">
                      <a:lumMod val="0"/>
                      <a:lumOff val="100000"/>
                      <a:alpha val="100000"/>
                    </a:schemeClr>
                  </a:gs>
                </a:gsLst>
                <a:lin ang="5400000" scaled="0"/>
              </a:gradFill>
              <a:latin typeface="+mn-ea"/>
              <a:cs typeface="+mn-ea"/>
              <a:sym typeface="+mn-ea"/>
            </a:endParaRPr>
          </a:p>
        </p:txBody>
      </p:sp>
      <p:sp>
        <p:nvSpPr>
          <p:cNvPr id="36" name="矩形 35"/>
          <p:cNvSpPr/>
          <p:nvPr>
            <p:custDataLst>
              <p:tags r:id="rId37"/>
            </p:custDataLst>
          </p:nvPr>
        </p:nvSpPr>
        <p:spPr>
          <a:xfrm>
            <a:off x="4044780" y="2553357"/>
            <a:ext cx="356925" cy="332884"/>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6">
                        <a:lumMod val="5000"/>
                        <a:lumOff val="95000"/>
                        <a:alpha val="100000"/>
                      </a:schemeClr>
                    </a:gs>
                    <a:gs pos="100000">
                      <a:schemeClr val="accent6">
                        <a:lumMod val="0"/>
                        <a:lumOff val="100000"/>
                        <a:alpha val="100000"/>
                      </a:schemeClr>
                    </a:gs>
                  </a:gsLst>
                  <a:lin ang="5400000" scaled="0"/>
                </a:gradFill>
                <a:latin typeface="+mn-ea"/>
                <a:cs typeface="+mn-ea"/>
                <a:sym typeface="+mn-ea"/>
              </a:rPr>
              <a:t>05</a:t>
            </a:r>
            <a:endParaRPr lang="en-US" altLang="zh-CN" sz="1600" b="1">
              <a:gradFill>
                <a:gsLst>
                  <a:gs pos="0">
                    <a:schemeClr val="accent6">
                      <a:lumMod val="5000"/>
                      <a:lumOff val="95000"/>
                      <a:alpha val="100000"/>
                    </a:schemeClr>
                  </a:gs>
                  <a:gs pos="100000">
                    <a:schemeClr val="accent6">
                      <a:lumMod val="0"/>
                      <a:lumOff val="100000"/>
                      <a:alpha val="100000"/>
                    </a:schemeClr>
                  </a:gs>
                </a:gsLst>
                <a:lin ang="5400000" scaled="0"/>
              </a:gradFill>
              <a:latin typeface="+mn-ea"/>
              <a:cs typeface="+mn-ea"/>
              <a:sym typeface="+mn-ea"/>
            </a:endParaRPr>
          </a:p>
        </p:txBody>
      </p:sp>
      <p:sp>
        <p:nvSpPr>
          <p:cNvPr id="37" name="矩形 36"/>
          <p:cNvSpPr/>
          <p:nvPr>
            <p:custDataLst>
              <p:tags r:id="rId38"/>
            </p:custDataLst>
          </p:nvPr>
        </p:nvSpPr>
        <p:spPr>
          <a:xfrm>
            <a:off x="3864006" y="4483619"/>
            <a:ext cx="2439297" cy="304255"/>
          </a:xfrm>
          <a:prstGeom prst="rect">
            <a:avLst/>
          </a:prstGeom>
          <a:noFill/>
        </p:spPr>
        <p:txBody>
          <a:bodyPr wrap="square" lIns="0" tIns="0" rIns="0" bIns="0" rtlCol="0" anchor="b" anchorCtr="0">
            <a:noAutofit/>
          </a:bodyPr>
          <a:lstStyle/>
          <a:p>
            <a:pPr algn="ctr">
              <a:spcBef>
                <a:spcPct val="0"/>
              </a:spcBef>
              <a:spcAft>
                <a:spcPct val="0"/>
              </a:spcAft>
            </a:pPr>
            <a:r>
              <a:rPr lang="zh-CN" altLang="en-US" b="1" dirty="0">
                <a:solidFill>
                  <a:schemeClr val="accent6"/>
                </a:solidFill>
                <a:latin typeface="+mn-ea"/>
                <a:cs typeface="+mn-ea"/>
                <a:sym typeface="+mn-ea"/>
              </a:rPr>
              <a:t>洗澡与抚触技能</a:t>
            </a:r>
            <a:endParaRPr lang="zh-CN" altLang="en-US" b="1" dirty="0">
              <a:solidFill>
                <a:schemeClr val="accent6"/>
              </a:solidFill>
              <a:latin typeface="+mn-ea"/>
              <a:cs typeface="+mn-ea"/>
              <a:sym typeface="+mn-ea"/>
            </a:endParaRPr>
          </a:p>
        </p:txBody>
      </p:sp>
      <p:sp>
        <p:nvSpPr>
          <p:cNvPr id="38" name="矩形 37"/>
          <p:cNvSpPr/>
          <p:nvPr>
            <p:custDataLst>
              <p:tags r:id="rId39"/>
            </p:custDataLst>
          </p:nvPr>
        </p:nvSpPr>
        <p:spPr>
          <a:xfrm>
            <a:off x="2774950" y="4894580"/>
            <a:ext cx="4622165" cy="480060"/>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洗澡前关闭门窗避免穿堂风，水温调至</a:t>
            </a:r>
            <a:r>
              <a:rPr lang="en-US" altLang="zh-CN" sz="1600" dirty="0">
                <a:solidFill>
                  <a:schemeClr val="tx1">
                    <a:lumMod val="85000"/>
                    <a:lumOff val="15000"/>
                  </a:schemeClr>
                </a:solidFill>
                <a:latin typeface="+mn-ea"/>
                <a:cs typeface="+mn-ea"/>
                <a:sym typeface="+mn-ea"/>
              </a:rPr>
              <a:t>38</a:t>
            </a: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40</a:t>
            </a:r>
            <a:r>
              <a:rPr lang="en-US" altLang="en-US" sz="1600" dirty="0">
                <a:solidFill>
                  <a:schemeClr val="tx1">
                    <a:lumMod val="85000"/>
                    <a:lumOff val="15000"/>
                  </a:schemeClr>
                </a:solidFill>
                <a:latin typeface="+mn-ea"/>
                <a:cs typeface="+mn-ea"/>
                <a:sym typeface="+mn-ea"/>
              </a:rPr>
              <a:t>℃</a:t>
            </a:r>
            <a:r>
              <a:rPr lang="zh-CN" altLang="en-US" sz="1600" dirty="0">
                <a:solidFill>
                  <a:schemeClr val="tx1">
                    <a:lumMod val="85000"/>
                    <a:lumOff val="15000"/>
                  </a:schemeClr>
                </a:solidFill>
                <a:latin typeface="+mn-ea"/>
                <a:cs typeface="+mn-ea"/>
                <a:sym typeface="+mn-ea"/>
              </a:rPr>
              <a:t>（用水温计测量），先放冷水后加热水，水深以覆盖婴幼儿身体</a:t>
            </a:r>
            <a:r>
              <a:rPr lang="en-US" altLang="zh-CN" sz="1600" dirty="0">
                <a:solidFill>
                  <a:schemeClr val="tx1">
                    <a:lumMod val="85000"/>
                    <a:lumOff val="15000"/>
                  </a:schemeClr>
                </a:solidFill>
                <a:latin typeface="+mn-ea"/>
                <a:cs typeface="+mn-ea"/>
                <a:sym typeface="+mn-ea"/>
              </a:rPr>
              <a:t> 1/2 </a:t>
            </a:r>
            <a:r>
              <a:rPr lang="zh-CN" altLang="en-US" sz="1600" dirty="0">
                <a:solidFill>
                  <a:schemeClr val="tx1">
                    <a:lumMod val="85000"/>
                    <a:lumOff val="15000"/>
                  </a:schemeClr>
                </a:solidFill>
                <a:latin typeface="+mn-ea"/>
                <a:cs typeface="+mn-ea"/>
                <a:sym typeface="+mn-ea"/>
              </a:rPr>
              <a:t>为宜。</a:t>
            </a:r>
            <a:endParaRPr lang="zh-CN" altLang="en-US" sz="1600" dirty="0">
              <a:solidFill>
                <a:schemeClr val="tx1">
                  <a:lumMod val="85000"/>
                  <a:lumOff val="15000"/>
                </a:schemeClr>
              </a:solidFill>
              <a:latin typeface="+mn-ea"/>
              <a:cs typeface="+mn-ea"/>
              <a:sym typeface="+mn-ea"/>
            </a:endParaRPr>
          </a:p>
        </p:txBody>
      </p:sp>
      <p:sp>
        <p:nvSpPr>
          <p:cNvPr id="39" name="椭圆 38"/>
          <p:cNvSpPr/>
          <p:nvPr>
            <p:custDataLst>
              <p:tags r:id="rId40"/>
            </p:custDataLst>
          </p:nvPr>
        </p:nvSpPr>
        <p:spPr>
          <a:xfrm>
            <a:off x="5004595" y="4223323"/>
            <a:ext cx="159507" cy="159507"/>
          </a:xfrm>
          <a:prstGeom prst="ellipse">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cxnSp>
        <p:nvCxnSpPr>
          <p:cNvPr id="40" name="直接连接符 39"/>
          <p:cNvCxnSpPr/>
          <p:nvPr>
            <p:custDataLst>
              <p:tags r:id="rId41"/>
            </p:custDataLst>
          </p:nvPr>
        </p:nvCxnSpPr>
        <p:spPr>
          <a:xfrm>
            <a:off x="5084117" y="4378206"/>
            <a:ext cx="462" cy="159889"/>
          </a:xfrm>
          <a:prstGeom prst="line">
            <a:avLst/>
          </a:prstGeom>
          <a:ln>
            <a:solidFill>
              <a:schemeClr val="accent6"/>
            </a:solidFill>
            <a:prstDash val="sysDot"/>
          </a:ln>
        </p:spPr>
        <p:style>
          <a:lnRef idx="1">
            <a:schemeClr val="accent1"/>
          </a:lnRef>
          <a:fillRef idx="0">
            <a:schemeClr val="accent1"/>
          </a:fillRef>
          <a:effectRef idx="0">
            <a:schemeClr val="accent1"/>
          </a:effectRef>
          <a:fontRef idx="minor">
            <a:schemeClr val="tx1"/>
          </a:fontRef>
        </p:style>
      </p:cxnSp>
    </p:spTree>
    <p:custDataLst>
      <p:tags r:id="rId4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592580" y="372745"/>
            <a:ext cx="3378835" cy="57594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2800" spc="0" dirty="0">
                <a:solidFill>
                  <a:schemeClr val="accent6">
                    <a:lumMod val="75000"/>
                  </a:schemeClr>
                </a:solidFill>
                <a:uFillTx/>
                <a:latin typeface="汉仪中黑简" panose="02010609000101010101" charset="-122"/>
                <a:ea typeface="汉仪中黑简" panose="02010609000101010101" charset="-122"/>
              </a:rPr>
              <a:t>（二）安全防护技能</a:t>
            </a:r>
            <a:endParaRPr lang="zh-CN" altLang="en-US" sz="2800" spc="0" dirty="0">
              <a:solidFill>
                <a:schemeClr val="accent6">
                  <a:lumMod val="75000"/>
                </a:schemeClr>
              </a:solidFill>
              <a:uFillTx/>
              <a:latin typeface="汉仪中黑简" panose="02010609000101010101" charset="-122"/>
              <a:ea typeface="汉仪中黑简" panose="02010609000101010101" charset="-122"/>
            </a:endParaRPr>
          </a:p>
        </p:txBody>
      </p:sp>
      <p:sp>
        <p:nvSpPr>
          <p:cNvPr id="2" name="矩形 40"/>
          <p:cNvSpPr/>
          <p:nvPr>
            <p:custDataLst>
              <p:tags r:id="rId2"/>
            </p:custDataLst>
          </p:nvPr>
        </p:nvSpPr>
        <p:spPr>
          <a:xfrm>
            <a:off x="2544014" y="3612666"/>
            <a:ext cx="3253596" cy="2200123"/>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意外伤害预防需构建全方位防护体系。出行时，婴幼儿需使用符合年龄的安全座椅，</a:t>
            </a:r>
            <a:r>
              <a:rPr lang="en-US" altLang="zh-CN" sz="1600">
                <a:ln>
                  <a:noFill/>
                  <a:prstDash val="sysDot"/>
                </a:ln>
                <a:solidFill>
                  <a:schemeClr val="tx1">
                    <a:lumMod val="85000"/>
                    <a:lumOff val="15000"/>
                  </a:schemeClr>
                </a:solidFill>
                <a:latin typeface="+mn-ea"/>
                <a:cs typeface="+mn-ea"/>
                <a:sym typeface="+mn-ea"/>
              </a:rPr>
              <a:t>0</a:t>
            </a:r>
            <a:r>
              <a:rPr lang="zh-CN" altLang="en-US" sz="1600">
                <a:ln>
                  <a:noFill/>
                  <a:prstDash val="sysDot"/>
                </a:ln>
                <a:solidFill>
                  <a:schemeClr val="tx1">
                    <a:lumMod val="85000"/>
                    <a:lumOff val="15000"/>
                  </a:schemeClr>
                </a:solidFill>
                <a:latin typeface="+mn-ea"/>
                <a:cs typeface="+mn-ea"/>
                <a:sym typeface="+mn-ea"/>
              </a:rPr>
              <a:t>～</a:t>
            </a:r>
            <a:r>
              <a:rPr lang="en-US" altLang="zh-CN" sz="1600">
                <a:ln>
                  <a:noFill/>
                  <a:prstDash val="sysDot"/>
                </a:ln>
                <a:solidFill>
                  <a:schemeClr val="tx1">
                    <a:lumMod val="85000"/>
                    <a:lumOff val="15000"/>
                  </a:schemeClr>
                </a:solidFill>
                <a:latin typeface="+mn-ea"/>
                <a:cs typeface="+mn-ea"/>
                <a:sym typeface="+mn-ea"/>
              </a:rPr>
              <a:t>1 </a:t>
            </a:r>
            <a:r>
              <a:rPr lang="zh-CN" altLang="en-US" sz="1600">
                <a:ln>
                  <a:noFill/>
                  <a:prstDash val="sysDot"/>
                </a:ln>
                <a:solidFill>
                  <a:schemeClr val="tx1">
                    <a:lumMod val="85000"/>
                    <a:lumOff val="15000"/>
                  </a:schemeClr>
                </a:solidFill>
                <a:latin typeface="+mn-ea"/>
                <a:cs typeface="+mn-ea"/>
                <a:sym typeface="+mn-ea"/>
              </a:rPr>
              <a:t>岁反向安装于汽车后排，安全带需紧贴身体且不压迫颈部，安全座椅需通过</a:t>
            </a:r>
            <a:r>
              <a:rPr lang="en-US" altLang="zh-CN" sz="1600">
                <a:ln>
                  <a:noFill/>
                  <a:prstDash val="sysDot"/>
                </a:ln>
                <a:solidFill>
                  <a:schemeClr val="tx1">
                    <a:lumMod val="85000"/>
                    <a:lumOff val="15000"/>
                  </a:schemeClr>
                </a:solidFill>
                <a:latin typeface="+mn-ea"/>
                <a:cs typeface="+mn-ea"/>
                <a:sym typeface="+mn-ea"/>
              </a:rPr>
              <a:t> 3C </a:t>
            </a:r>
            <a:r>
              <a:rPr lang="zh-CN" altLang="en-US" sz="1600">
                <a:ln>
                  <a:noFill/>
                  <a:prstDash val="sysDot"/>
                </a:ln>
                <a:solidFill>
                  <a:schemeClr val="tx1">
                    <a:lumMod val="85000"/>
                    <a:lumOff val="15000"/>
                  </a:schemeClr>
                </a:solidFill>
                <a:latin typeface="+mn-ea"/>
                <a:cs typeface="+mn-ea"/>
                <a:sym typeface="+mn-ea"/>
              </a:rPr>
              <a:t>认证。</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1"/>
          <p:cNvSpPr/>
          <p:nvPr>
            <p:custDataLst>
              <p:tags r:id="rId3"/>
            </p:custDataLst>
          </p:nvPr>
        </p:nvSpPr>
        <p:spPr>
          <a:xfrm>
            <a:off x="2544014" y="3139174"/>
            <a:ext cx="3253596" cy="43292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sz="2400" b="1">
                <a:solidFill>
                  <a:schemeClr val="accent1"/>
                </a:solidFill>
                <a:latin typeface="+mn-ea"/>
                <a:cs typeface="+mn-ea"/>
              </a:rPr>
              <a:t>1. </a:t>
            </a:r>
            <a:r>
              <a:rPr lang="zh-CN" altLang="en-US" sz="2400" b="1">
                <a:solidFill>
                  <a:schemeClr val="accent1"/>
                </a:solidFill>
                <a:latin typeface="+mn-ea"/>
                <a:cs typeface="+mn-ea"/>
              </a:rPr>
              <a:t>意外伤害预防</a:t>
            </a:r>
            <a:endParaRPr lang="zh-CN" altLang="en-US" sz="2400" b="1">
              <a:solidFill>
                <a:schemeClr val="accent1"/>
              </a:solidFill>
              <a:latin typeface="+mn-ea"/>
              <a:cs typeface="+mn-ea"/>
            </a:endParaRPr>
          </a:p>
        </p:txBody>
      </p:sp>
      <p:pic>
        <p:nvPicPr>
          <p:cNvPr id="4" name="图片 35" descr="/data/temp/d73a5d15-5795-4e7e-8995-29417bc246d4/0a703bc0-a5b8-11f0-a7e3-c61559fac9b9.jpg@base@tag=imgScale&amp;m=1&amp;w=905&amp;h=486&amp;q=950a703bc0-a5b8-11f0-a7e3-c61559fac9b9"/>
          <p:cNvPicPr>
            <a:picLocks noChangeAspect="1"/>
          </p:cNvPicPr>
          <p:nvPr>
            <p:custDataLst>
              <p:tags r:id="rId4"/>
            </p:custDataLst>
          </p:nvPr>
        </p:nvPicPr>
        <p:blipFill>
          <a:blip r:embed="rId5"/>
          <a:srcRect t="9724" b="9724"/>
          <a:stretch>
            <a:fillRect/>
          </a:stretch>
        </p:blipFill>
        <p:spPr>
          <a:xfrm>
            <a:off x="2544014" y="1228090"/>
            <a:ext cx="3254230" cy="1747548"/>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5" descr="/data/temp/d73a5d15-5795-4e7e-8995-29417bc246d4/0a704f12-a5b8-11f0-a7e3-c61559fac9b9.jpg@base@tag=imgScale&amp;m=1&amp;w=905&amp;h=485&amp;q=950a704f12-a5b8-11f0-a7e3-c61559fac9b9"/>
          <p:cNvPicPr>
            <a:picLocks noChangeAspect="1"/>
          </p:cNvPicPr>
          <p:nvPr>
            <p:custDataLst>
              <p:tags r:id="rId6"/>
            </p:custDataLst>
          </p:nvPr>
        </p:nvPicPr>
        <p:blipFill>
          <a:blip r:embed="rId7"/>
          <a:srcRect t="9763" b="9763"/>
          <a:stretch>
            <a:fillRect/>
          </a:stretch>
        </p:blipFill>
        <p:spPr>
          <a:xfrm>
            <a:off x="6288851" y="1230625"/>
            <a:ext cx="3254864" cy="174501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
        <p:nvSpPr>
          <p:cNvPr id="9" name="矩形 8"/>
          <p:cNvSpPr/>
          <p:nvPr>
            <p:custDataLst>
              <p:tags r:id="rId8"/>
            </p:custDataLst>
          </p:nvPr>
        </p:nvSpPr>
        <p:spPr>
          <a:xfrm>
            <a:off x="6289040" y="3612515"/>
            <a:ext cx="3615690" cy="220027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紧急情况处理技能需规范操作流程。呛奶处理时，立即将婴幼儿俯卧于照料者前臂，头低脚高，轻拍其背部（两肩胛骨之间），促进奶液排出，若婴幼儿出现面色发紫、呼吸困难，需立即就医。</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9"/>
          <p:cNvSpPr/>
          <p:nvPr>
            <p:custDataLst>
              <p:tags r:id="rId9"/>
            </p:custDataLst>
          </p:nvPr>
        </p:nvSpPr>
        <p:spPr>
          <a:xfrm>
            <a:off x="6288851" y="3139174"/>
            <a:ext cx="3253596" cy="43292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sz="2400" b="1">
                <a:solidFill>
                  <a:schemeClr val="accent2"/>
                </a:solidFill>
                <a:latin typeface="+mn-ea"/>
                <a:cs typeface="+mn-ea"/>
              </a:rPr>
              <a:t>2. </a:t>
            </a:r>
            <a:r>
              <a:rPr lang="zh-CN" altLang="en-US" sz="2400" b="1">
                <a:solidFill>
                  <a:schemeClr val="accent2"/>
                </a:solidFill>
                <a:latin typeface="+mn-ea"/>
                <a:cs typeface="+mn-ea"/>
              </a:rPr>
              <a:t>紧急情况处理</a:t>
            </a:r>
            <a:endParaRPr lang="zh-CN" altLang="en-US" sz="2400" b="1">
              <a:solidFill>
                <a:schemeClr val="accent2"/>
              </a:solidFill>
              <a:latin typeface="+mn-ea"/>
              <a:cs typeface="+mn-ea"/>
            </a:endParaRPr>
          </a:p>
        </p:txBody>
      </p:sp>
    </p:spTree>
    <p:custDataLst>
      <p:tags r:id="rId10"/>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28750" y="266065"/>
            <a:ext cx="977773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（三）互动与启蒙技能</a:t>
            </a:r>
            <a:endParaRPr lang="zh-CN" altLang="en-US" sz="2800">
              <a:solidFill>
                <a:schemeClr val="accent6">
                  <a:lumMod val="75000"/>
                </a:schemeClr>
              </a:solidFill>
            </a:endParaRPr>
          </a:p>
        </p:txBody>
      </p:sp>
      <p:sp>
        <p:nvSpPr>
          <p:cNvPr id="38" name="任意多边形: 形状 16"/>
          <p:cNvSpPr/>
          <p:nvPr>
            <p:custDataLst>
              <p:tags r:id="rId2"/>
            </p:custDataLst>
          </p:nvPr>
        </p:nvSpPr>
        <p:spPr>
          <a:xfrm rot="2700000">
            <a:off x="1524742" y="1341026"/>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39" name="矩形 38"/>
          <p:cNvSpPr/>
          <p:nvPr>
            <p:custDataLst>
              <p:tags r:id="rId3"/>
            </p:custDataLst>
          </p:nvPr>
        </p:nvSpPr>
        <p:spPr>
          <a:xfrm>
            <a:off x="1071209" y="2937864"/>
            <a:ext cx="2823778" cy="548681"/>
          </a:xfrm>
          <a:prstGeom prst="rect">
            <a:avLst/>
          </a:prstGeom>
          <a:noFill/>
        </p:spPr>
        <p:txBody>
          <a:bodyPr wrap="square" lIns="0" tIns="0" rIns="0" bIns="0" rtlCol="0" anchor="ctr" anchorCtr="0">
            <a:noAutofit/>
          </a:bodyPr>
          <a:p>
            <a:pPr algn="ctr">
              <a:spcBef>
                <a:spcPct val="0"/>
              </a:spcBef>
              <a:spcAft>
                <a:spcPct val="0"/>
              </a:spcAft>
            </a:pPr>
            <a:r>
              <a:rPr lang="en-US" altLang="en-US" b="1">
                <a:solidFill>
                  <a:schemeClr val="accent1"/>
                </a:solidFill>
                <a:latin typeface="+mn-ea"/>
                <a:cs typeface="+mn-ea"/>
              </a:rPr>
              <a:t>1.</a:t>
            </a:r>
            <a:r>
              <a:rPr lang="zh-CN" altLang="en-US" b="1">
                <a:solidFill>
                  <a:schemeClr val="accent1"/>
                </a:solidFill>
                <a:latin typeface="+mn-ea"/>
                <a:cs typeface="+mn-ea"/>
              </a:rPr>
              <a:t>互动游戏设计</a:t>
            </a:r>
            <a:endParaRPr lang="zh-CN" altLang="en-US" b="1">
              <a:solidFill>
                <a:schemeClr val="accent1"/>
              </a:solidFill>
              <a:latin typeface="+mn-ea"/>
              <a:cs typeface="+mn-ea"/>
            </a:endParaRPr>
          </a:p>
        </p:txBody>
      </p:sp>
      <p:sp>
        <p:nvSpPr>
          <p:cNvPr id="40" name="矩形 39"/>
          <p:cNvSpPr/>
          <p:nvPr>
            <p:custDataLst>
              <p:tags r:id="rId4"/>
            </p:custDataLst>
          </p:nvPr>
        </p:nvSpPr>
        <p:spPr>
          <a:xfrm>
            <a:off x="1020894" y="346116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互动游戏设计应考虑婴幼儿的发育阶段，例如</a:t>
            </a:r>
            <a:r>
              <a:rPr lang="en-US" altLang="zh-CN" sz="1600">
                <a:ln>
                  <a:noFill/>
                  <a:prstDash val="sysDot"/>
                </a:ln>
                <a:solidFill>
                  <a:schemeClr val="tx1">
                    <a:lumMod val="85000"/>
                    <a:lumOff val="15000"/>
                  </a:schemeClr>
                </a:solidFill>
                <a:latin typeface="+mn-ea"/>
                <a:cs typeface="+mn-ea"/>
              </a:rPr>
              <a:t>0</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6</a:t>
            </a:r>
            <a:r>
              <a:rPr lang="zh-CN" altLang="en-US" sz="1600">
                <a:ln>
                  <a:noFill/>
                  <a:prstDash val="sysDot"/>
                </a:ln>
                <a:solidFill>
                  <a:schemeClr val="tx1">
                    <a:lumMod val="85000"/>
                    <a:lumOff val="15000"/>
                  </a:schemeClr>
                </a:solidFill>
                <a:latin typeface="+mn-ea"/>
                <a:cs typeface="+mn-ea"/>
              </a:rPr>
              <a:t>个月的视觉追踪游戏和听觉刺激游戏，以及</a:t>
            </a:r>
            <a:r>
              <a:rPr lang="en-US" altLang="zh-CN" sz="1600">
                <a:ln>
                  <a:noFill/>
                  <a:prstDash val="sysDot"/>
                </a:ln>
                <a:solidFill>
                  <a:schemeClr val="tx1">
                    <a:lumMod val="85000"/>
                    <a:lumOff val="15000"/>
                  </a:schemeClr>
                </a:solidFill>
                <a:latin typeface="+mn-ea"/>
                <a:cs typeface="+mn-ea"/>
              </a:rPr>
              <a:t>1</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2</a:t>
            </a:r>
            <a:r>
              <a:rPr lang="zh-CN" altLang="en-US" sz="1600">
                <a:ln>
                  <a:noFill/>
                  <a:prstDash val="sysDot"/>
                </a:ln>
                <a:solidFill>
                  <a:schemeClr val="tx1">
                    <a:lumMod val="85000"/>
                    <a:lumOff val="15000"/>
                  </a:schemeClr>
                </a:solidFill>
                <a:latin typeface="+mn-ea"/>
                <a:cs typeface="+mn-ea"/>
              </a:rPr>
              <a:t>岁期间的亲子阅读和玩具引导活动，旨在促进婴幼儿的感官和认知发展。</a:t>
            </a:r>
            <a:endParaRPr lang="zh-CN" altLang="en-US" sz="1600">
              <a:ln>
                <a:noFill/>
                <a:prstDash val="sysDot"/>
              </a:ln>
              <a:solidFill>
                <a:schemeClr val="tx1">
                  <a:lumMod val="85000"/>
                  <a:lumOff val="15000"/>
                </a:schemeClr>
              </a:solidFill>
              <a:latin typeface="+mn-ea"/>
              <a:cs typeface="+mn-ea"/>
            </a:endParaRPr>
          </a:p>
        </p:txBody>
      </p:sp>
      <p:pic>
        <p:nvPicPr>
          <p:cNvPr id="41" name="图片 40" descr="/data/temp/adb75bec-dfa7-4b83-9635-e51f7fb04149/95cf65c5-a5b8-11f0-a124-ba0afc04f422.jpeg95cf65c5-a5b8-11f0-a124-ba0afc04f422"/>
          <p:cNvPicPr>
            <a:picLocks noChangeAspect="1"/>
          </p:cNvPicPr>
          <p:nvPr>
            <p:custDataLst>
              <p:tags r:id="rId5"/>
            </p:custDataLst>
          </p:nvPr>
        </p:nvPicPr>
        <p:blipFill rotWithShape="1">
          <a:blip r:embed="rId6"/>
          <a:srcRect t="20010" b="20010"/>
          <a:stretch>
            <a:fillRect/>
          </a:stretch>
        </p:blipFill>
        <p:spPr>
          <a:xfrm>
            <a:off x="1188918" y="1196722"/>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42" name="任意多边形: 形状 67"/>
          <p:cNvSpPr/>
          <p:nvPr>
            <p:custDataLst>
              <p:tags r:id="rId7"/>
            </p:custDataLst>
          </p:nvPr>
        </p:nvSpPr>
        <p:spPr>
          <a:xfrm rot="2700000">
            <a:off x="5141662" y="1340361"/>
            <a:ext cx="1768893" cy="178152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43" name="图片 42" descr="/data/temp/adb75bec-dfa7-4b83-9635-e51f7fb04149/95cf674e-a5b8-11f0-a124-ba0afc04f422.jpeg95cf674e-a5b8-11f0-a124-ba0afc04f422"/>
          <p:cNvPicPr>
            <a:picLocks noChangeAspect="1"/>
          </p:cNvPicPr>
          <p:nvPr>
            <p:custDataLst>
              <p:tags r:id="rId8"/>
            </p:custDataLst>
          </p:nvPr>
        </p:nvPicPr>
        <p:blipFill rotWithShape="1">
          <a:blip r:embed="rId9"/>
          <a:srcRect t="24127" b="24127"/>
          <a:stretch>
            <a:fillRect/>
          </a:stretch>
        </p:blipFill>
        <p:spPr>
          <a:xfrm>
            <a:off x="4805838" y="1196722"/>
            <a:ext cx="2440540" cy="1728993"/>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44" name="矩形 43"/>
          <p:cNvSpPr/>
          <p:nvPr>
            <p:custDataLst>
              <p:tags r:id="rId10"/>
            </p:custDataLst>
          </p:nvPr>
        </p:nvSpPr>
        <p:spPr>
          <a:xfrm>
            <a:off x="4688794" y="2937864"/>
            <a:ext cx="2823778" cy="548681"/>
          </a:xfrm>
          <a:prstGeom prst="rect">
            <a:avLst/>
          </a:prstGeom>
          <a:noFill/>
        </p:spPr>
        <p:txBody>
          <a:bodyPr wrap="square" lIns="0" tIns="0" rIns="0" bIns="0" rtlCol="0" anchor="ctr" anchorCtr="0">
            <a:noAutofit/>
          </a:bodyPr>
          <a:p>
            <a:pPr algn="ctr">
              <a:spcBef>
                <a:spcPct val="0"/>
              </a:spcBef>
              <a:spcAft>
                <a:spcPct val="0"/>
              </a:spcAft>
            </a:pPr>
            <a:r>
              <a:rPr lang="en-US" altLang="en-US" b="1">
                <a:solidFill>
                  <a:schemeClr val="accent2"/>
                </a:solidFill>
                <a:latin typeface="+mn-ea"/>
                <a:cs typeface="+mn-ea"/>
              </a:rPr>
              <a:t>2.</a:t>
            </a:r>
            <a:r>
              <a:rPr lang="zh-CN" altLang="en-US" b="1">
                <a:solidFill>
                  <a:schemeClr val="accent2"/>
                </a:solidFill>
                <a:latin typeface="+mn-ea"/>
                <a:cs typeface="+mn-ea"/>
              </a:rPr>
              <a:t>语言交流要点</a:t>
            </a:r>
            <a:endParaRPr lang="zh-CN" altLang="en-US" b="1">
              <a:solidFill>
                <a:schemeClr val="accent2"/>
              </a:solidFill>
              <a:latin typeface="+mn-ea"/>
              <a:cs typeface="+mn-ea"/>
            </a:endParaRPr>
          </a:p>
        </p:txBody>
      </p:sp>
      <p:sp>
        <p:nvSpPr>
          <p:cNvPr id="46" name="矩形 45"/>
          <p:cNvSpPr/>
          <p:nvPr>
            <p:custDataLst>
              <p:tags r:id="rId11"/>
            </p:custDataLst>
          </p:nvPr>
        </p:nvSpPr>
        <p:spPr>
          <a:xfrm>
            <a:off x="4638675" y="3461385"/>
            <a:ext cx="2880995" cy="167894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语言交流应遵循循序渐进的原则，从</a:t>
            </a:r>
            <a:r>
              <a:rPr lang="en-US" altLang="zh-CN" sz="1600">
                <a:ln>
                  <a:noFill/>
                  <a:prstDash val="sysDot"/>
                </a:ln>
                <a:solidFill>
                  <a:schemeClr val="tx1">
                    <a:lumMod val="85000"/>
                    <a:lumOff val="15000"/>
                  </a:schemeClr>
                </a:solidFill>
                <a:latin typeface="+mn-ea"/>
                <a:cs typeface="+mn-ea"/>
              </a:rPr>
              <a:t>0</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6</a:t>
            </a:r>
            <a:r>
              <a:rPr lang="zh-CN" altLang="en-US" sz="1600">
                <a:ln>
                  <a:noFill/>
                  <a:prstDash val="sysDot"/>
                </a:ln>
                <a:solidFill>
                  <a:schemeClr val="tx1">
                    <a:lumMod val="85000"/>
                    <a:lumOff val="15000"/>
                  </a:schemeClr>
                </a:solidFill>
                <a:latin typeface="+mn-ea"/>
                <a:cs typeface="+mn-ea"/>
              </a:rPr>
              <a:t>个月的简单描述性语言到</a:t>
            </a:r>
            <a:r>
              <a:rPr lang="en-US" altLang="zh-CN" sz="1600">
                <a:ln>
                  <a:noFill/>
                  <a:prstDash val="sysDot"/>
                </a:ln>
                <a:solidFill>
                  <a:schemeClr val="tx1">
                    <a:lumMod val="85000"/>
                    <a:lumOff val="15000"/>
                  </a:schemeClr>
                </a:solidFill>
                <a:latin typeface="+mn-ea"/>
                <a:cs typeface="+mn-ea"/>
              </a:rPr>
              <a:t>1</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2</a:t>
            </a:r>
            <a:r>
              <a:rPr lang="zh-CN" altLang="en-US" sz="1600">
                <a:ln>
                  <a:noFill/>
                  <a:prstDash val="sysDot"/>
                </a:ln>
                <a:solidFill>
                  <a:schemeClr val="tx1">
                    <a:lumMod val="85000"/>
                    <a:lumOff val="15000"/>
                  </a:schemeClr>
                </a:solidFill>
                <a:latin typeface="+mn-ea"/>
                <a:cs typeface="+mn-ea"/>
              </a:rPr>
              <a:t>岁鼓励婴幼儿表达需求，并通过肢体互动如拥抱和拍手来加强亲子间的情感联系。</a:t>
            </a:r>
            <a:endParaRPr lang="zh-CN" altLang="en-US" sz="1600">
              <a:ln>
                <a:noFill/>
                <a:prstDash val="sysDot"/>
              </a:ln>
              <a:solidFill>
                <a:schemeClr val="tx1">
                  <a:lumMod val="85000"/>
                  <a:lumOff val="15000"/>
                </a:schemeClr>
              </a:solidFill>
              <a:latin typeface="+mn-ea"/>
              <a:cs typeface="+mn-ea"/>
            </a:endParaRPr>
          </a:p>
        </p:txBody>
      </p:sp>
      <p:sp>
        <p:nvSpPr>
          <p:cNvPr id="47" name="任意多边形: 形状 70"/>
          <p:cNvSpPr/>
          <p:nvPr>
            <p:custDataLst>
              <p:tags r:id="rId12"/>
            </p:custDataLst>
          </p:nvPr>
        </p:nvSpPr>
        <p:spPr>
          <a:xfrm rot="2700000">
            <a:off x="8759247" y="1341026"/>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48" name="图片 47" descr="/data/temp/adb75bec-dfa7-4b83-9635-e51f7fb04149/95cf6847-a5b8-11f0-a124-ba0afc04f422.jpeg95cf6847-a5b8-11f0-a124-ba0afc04f422"/>
          <p:cNvPicPr>
            <a:picLocks noChangeAspect="1"/>
          </p:cNvPicPr>
          <p:nvPr>
            <p:custDataLst>
              <p:tags r:id="rId13"/>
            </p:custDataLst>
          </p:nvPr>
        </p:nvPicPr>
        <p:blipFill>
          <a:blip r:embed="rId14"/>
          <a:srcRect t="26402" b="26402"/>
          <a:stretch>
            <a:fillRect/>
          </a:stretch>
        </p:blipFill>
        <p:spPr>
          <a:xfrm>
            <a:off x="8423424" y="1196722"/>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49" name="矩形 48"/>
          <p:cNvSpPr/>
          <p:nvPr>
            <p:custDataLst>
              <p:tags r:id="rId15"/>
            </p:custDataLst>
          </p:nvPr>
        </p:nvSpPr>
        <p:spPr>
          <a:xfrm>
            <a:off x="8306379" y="2937864"/>
            <a:ext cx="2823778" cy="548681"/>
          </a:xfrm>
          <a:prstGeom prst="rect">
            <a:avLst/>
          </a:prstGeom>
          <a:noFill/>
        </p:spPr>
        <p:txBody>
          <a:bodyPr wrap="square" lIns="0" tIns="0" rIns="0" bIns="0" rtlCol="0" anchor="ctr" anchorCtr="0">
            <a:noAutofit/>
          </a:bodyPr>
          <a:p>
            <a:pPr algn="ctr">
              <a:spcBef>
                <a:spcPct val="0"/>
              </a:spcBef>
              <a:spcAft>
                <a:spcPct val="0"/>
              </a:spcAft>
            </a:pPr>
            <a:r>
              <a:rPr lang="en-US" altLang="en-US" b="1">
                <a:solidFill>
                  <a:schemeClr val="accent1"/>
                </a:solidFill>
                <a:latin typeface="+mn-ea"/>
                <a:cs typeface="+mn-ea"/>
              </a:rPr>
              <a:t>3.</a:t>
            </a:r>
            <a:r>
              <a:rPr lang="zh-CN" altLang="en-US" b="1">
                <a:solidFill>
                  <a:schemeClr val="accent1"/>
                </a:solidFill>
                <a:latin typeface="+mn-ea"/>
                <a:cs typeface="+mn-ea"/>
              </a:rPr>
              <a:t>情绪安抚技能</a:t>
            </a:r>
            <a:endParaRPr lang="zh-CN" altLang="en-US" b="1">
              <a:solidFill>
                <a:schemeClr val="accent1"/>
              </a:solidFill>
              <a:latin typeface="+mn-ea"/>
              <a:cs typeface="+mn-ea"/>
            </a:endParaRPr>
          </a:p>
        </p:txBody>
      </p:sp>
      <p:sp>
        <p:nvSpPr>
          <p:cNvPr id="50" name="矩形 49"/>
          <p:cNvSpPr/>
          <p:nvPr>
            <p:custDataLst>
              <p:tags r:id="rId16"/>
            </p:custDataLst>
          </p:nvPr>
        </p:nvSpPr>
        <p:spPr>
          <a:xfrm>
            <a:off x="8256064" y="346116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情绪安抚技能要求识别婴幼儿的情绪信号，并采取相应的安抚措施，如襁褓包裹、轻轻摇晃或哼唱固定曲调来缓解焦虑，以及通过示范解决问题和语言安抚来应对挫折。</a:t>
            </a:r>
            <a:endParaRPr lang="zh-CN" altLang="en-US" sz="1600">
              <a:ln>
                <a:noFill/>
                <a:prstDash val="sysDot"/>
              </a:ln>
              <a:solidFill>
                <a:schemeClr val="tx1">
                  <a:lumMod val="85000"/>
                  <a:lumOff val="15000"/>
                </a:schemeClr>
              </a:solidFill>
              <a:latin typeface="+mn-ea"/>
              <a:cs typeface="+mn-ea"/>
            </a:endParaRPr>
          </a:p>
        </p:txBody>
      </p:sp>
      <p:cxnSp>
        <p:nvCxnSpPr>
          <p:cNvPr id="51" name="直接连接符 50"/>
          <p:cNvCxnSpPr/>
          <p:nvPr>
            <p:custDataLst>
              <p:tags r:id="rId17"/>
            </p:custDataLst>
          </p:nvPr>
        </p:nvCxnSpPr>
        <p:spPr>
          <a:xfrm>
            <a:off x="1221503" y="2923055"/>
            <a:ext cx="961386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661795" y="151130"/>
            <a:ext cx="9206865" cy="100457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3600">
                <a:solidFill>
                  <a:schemeClr val="accent6">
                    <a:lumMod val="75000"/>
                  </a:schemeClr>
                </a:solidFill>
              </a:rPr>
              <a:t>三、躬行实践</a:t>
            </a:r>
            <a:endParaRPr lang="zh-CN" altLang="en-US" sz="3600">
              <a:solidFill>
                <a:schemeClr val="accent6">
                  <a:lumMod val="75000"/>
                </a:schemeClr>
              </a:solidFill>
            </a:endParaRPr>
          </a:p>
          <a:p>
            <a:pPr>
              <a:lnSpc>
                <a:spcPct val="130000"/>
              </a:lnSpc>
            </a:pPr>
            <a:r>
              <a:rPr lang="zh-CN" altLang="en-US" sz="2800">
                <a:solidFill>
                  <a:schemeClr val="accent6">
                    <a:lumMod val="75000"/>
                  </a:schemeClr>
                </a:solidFill>
              </a:rPr>
              <a:t>（一）家庭场景实践</a:t>
            </a:r>
            <a:endParaRPr lang="zh-CN" altLang="en-US" sz="2800">
              <a:solidFill>
                <a:schemeClr val="accent6">
                  <a:lumMod val="75000"/>
                </a:schemeClr>
              </a:solidFill>
            </a:endParaRPr>
          </a:p>
        </p:txBody>
      </p:sp>
      <p:sp>
        <p:nvSpPr>
          <p:cNvPr id="36" name="矩形: 圆角 22"/>
          <p:cNvSpPr/>
          <p:nvPr>
            <p:custDataLst>
              <p:tags r:id="rId2"/>
            </p:custDataLst>
          </p:nvPr>
        </p:nvSpPr>
        <p:spPr>
          <a:xfrm>
            <a:off x="6494077" y="4110073"/>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37" name="矩形: 圆角 55"/>
          <p:cNvSpPr/>
          <p:nvPr>
            <p:custDataLst>
              <p:tags r:id="rId3"/>
            </p:custDataLst>
          </p:nvPr>
        </p:nvSpPr>
        <p:spPr>
          <a:xfrm>
            <a:off x="1241245" y="2026872"/>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dirty="0">
              <a:solidFill>
                <a:schemeClr val="tx1">
                  <a:lumMod val="85000"/>
                  <a:lumOff val="15000"/>
                </a:schemeClr>
              </a:solidFill>
              <a:latin typeface="+mn-ea"/>
              <a:cs typeface="+mn-ea"/>
              <a:sym typeface="+mn-ea"/>
            </a:endParaRPr>
          </a:p>
        </p:txBody>
      </p:sp>
      <p:sp>
        <p:nvSpPr>
          <p:cNvPr id="38" name="矩形: 圆角 11"/>
          <p:cNvSpPr/>
          <p:nvPr>
            <p:custDataLst>
              <p:tags r:id="rId4"/>
            </p:custDataLst>
          </p:nvPr>
        </p:nvSpPr>
        <p:spPr>
          <a:xfrm>
            <a:off x="6496406" y="2026872"/>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39" name="矩形: 圆角 88"/>
          <p:cNvSpPr/>
          <p:nvPr>
            <p:custDataLst>
              <p:tags r:id="rId5"/>
            </p:custDataLst>
          </p:nvPr>
        </p:nvSpPr>
        <p:spPr>
          <a:xfrm>
            <a:off x="1241245" y="4110073"/>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40" name="矩形: 圆角 23"/>
          <p:cNvSpPr/>
          <p:nvPr>
            <p:custDataLst>
              <p:tags r:id="rId6"/>
            </p:custDataLst>
          </p:nvPr>
        </p:nvSpPr>
        <p:spPr>
          <a:xfrm>
            <a:off x="6494145" y="4110355"/>
            <a:ext cx="4654550" cy="1895475"/>
          </a:xfrm>
          <a:prstGeom prst="roundRect">
            <a:avLst>
              <a:gd name="adj" fmla="val 6347"/>
            </a:avLst>
          </a:prstGeom>
          <a:gradFill flip="none" rotWithShape="1">
            <a:gsLst>
              <a:gs pos="0">
                <a:schemeClr val="accent2">
                  <a:lumMod val="20000"/>
                  <a:lumOff val="80000"/>
                  <a:alpha val="20000"/>
                </a:schemeClr>
              </a:gs>
              <a:gs pos="100000">
                <a:schemeClr val="bg1">
                  <a:alpha val="0"/>
                </a:schemeClr>
              </a:gs>
            </a:gsLst>
            <a:path path="circle">
              <a:fillToRect l="100000" t="100000"/>
            </a:path>
            <a:tileRect r="-100000" b="-100000"/>
          </a:gradFill>
          <a:ln w="15875">
            <a:solidFill>
              <a:schemeClr val="accent2">
                <a:lumMod val="40000"/>
                <a:lumOff val="60000"/>
                <a:alpha val="6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实践过程中建立记录机制，详细记录每次护理的时间、内容、婴幼儿的反应以及遇到的问题，有助于总结成功经验，优化护理方式，提升独立操作能力。</a:t>
            </a:r>
            <a:endParaRPr lang="zh-CN" altLang="zh-CN" sz="1600">
              <a:solidFill>
                <a:schemeClr val="tx1">
                  <a:lumMod val="85000"/>
                  <a:lumOff val="15000"/>
                </a:schemeClr>
              </a:solidFill>
              <a:latin typeface="+mn-ea"/>
              <a:cs typeface="+mn-ea"/>
              <a:sym typeface="+mn-ea"/>
            </a:endParaRPr>
          </a:p>
        </p:txBody>
      </p:sp>
      <p:sp>
        <p:nvSpPr>
          <p:cNvPr id="41" name="任意多边形: 形状 26"/>
          <p:cNvSpPr/>
          <p:nvPr>
            <p:custDataLst>
              <p:tags r:id="rId7"/>
            </p:custDataLst>
          </p:nvPr>
        </p:nvSpPr>
        <p:spPr>
          <a:xfrm>
            <a:off x="7054759" y="4000032"/>
            <a:ext cx="3534038" cy="449216"/>
          </a:xfrm>
          <a:prstGeom prst="round2SameRect">
            <a:avLst>
              <a:gd name="adj1" fmla="val 0"/>
              <a:gd name="adj2" fmla="val 36291"/>
            </a:avLst>
          </a:prstGeom>
          <a:gradFill flip="none" rotWithShape="1">
            <a:gsLst>
              <a:gs pos="0">
                <a:schemeClr val="accent2">
                  <a:lumMod val="60000"/>
                  <a:lumOff val="40000"/>
                  <a:alpha val="100000"/>
                </a:schemeClr>
              </a:gs>
              <a:gs pos="66450">
                <a:schemeClr val="accent2">
                  <a:alpha val="100000"/>
                </a:schemeClr>
              </a:gs>
              <a:gs pos="100000">
                <a:schemeClr val="accent2">
                  <a:alpha val="100000"/>
                </a:schemeClr>
              </a:gs>
            </a:gsLst>
            <a:lin ang="2700000" scaled="1"/>
            <a:tileRect/>
          </a:gradFill>
          <a:ln>
            <a:noFill/>
          </a:ln>
          <a:effectLst>
            <a:outerShdw blurRad="101600" dist="762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rgbClr val="FFFFFF"/>
                </a:solidFill>
                <a:latin typeface="+mn-ea"/>
                <a:cs typeface="+mn-ea"/>
                <a:sym typeface="+mn-ea"/>
              </a:rPr>
              <a:t>建立记录机制的重要性</a:t>
            </a:r>
            <a:endParaRPr lang="zh-CN" altLang="en-US" sz="2000" b="1">
              <a:solidFill>
                <a:srgbClr val="FFFFFF"/>
              </a:solidFill>
              <a:latin typeface="+mn-ea"/>
              <a:cs typeface="+mn-ea"/>
              <a:sym typeface="+mn-ea"/>
            </a:endParaRPr>
          </a:p>
        </p:txBody>
      </p:sp>
      <p:sp>
        <p:nvSpPr>
          <p:cNvPr id="42" name="等腰三角形 41"/>
          <p:cNvSpPr/>
          <p:nvPr>
            <p:custDataLst>
              <p:tags r:id="rId8"/>
            </p:custDataLst>
          </p:nvPr>
        </p:nvSpPr>
        <p:spPr>
          <a:xfrm>
            <a:off x="6899888" y="4000032"/>
            <a:ext cx="154552" cy="110136"/>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3" name="等腰三角形 42"/>
          <p:cNvSpPr/>
          <p:nvPr>
            <p:custDataLst>
              <p:tags r:id="rId9"/>
            </p:custDataLst>
          </p:nvPr>
        </p:nvSpPr>
        <p:spPr>
          <a:xfrm flipH="1">
            <a:off x="10588282" y="4000032"/>
            <a:ext cx="154552" cy="110136"/>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4" name="矩形: 圆角 5"/>
          <p:cNvSpPr/>
          <p:nvPr>
            <p:custDataLst>
              <p:tags r:id="rId10"/>
            </p:custDataLst>
          </p:nvPr>
        </p:nvSpPr>
        <p:spPr>
          <a:xfrm>
            <a:off x="1241245" y="2026872"/>
            <a:ext cx="4654305" cy="1650401"/>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dirty="0">
                <a:solidFill>
                  <a:schemeClr val="tx1">
                    <a:lumMod val="85000"/>
                    <a:lumOff val="15000"/>
                  </a:schemeClr>
                </a:solidFill>
                <a:latin typeface="+mn-ea"/>
                <a:cs typeface="+mn-ea"/>
                <a:sym typeface="+mn-ea"/>
              </a:rPr>
              <a:t>在家庭实践的初期阶段，在家长的指导下，主要通过观察学习家长的护理操作细节，如配方奶的正确冲泡水温以及尿布更换的清洁步骤。</a:t>
            </a:r>
            <a:endParaRPr lang="zh-CN" altLang="zh-CN" sz="1600" dirty="0">
              <a:solidFill>
                <a:schemeClr val="tx1">
                  <a:lumMod val="85000"/>
                  <a:lumOff val="15000"/>
                </a:schemeClr>
              </a:solidFill>
              <a:latin typeface="+mn-ea"/>
              <a:cs typeface="+mn-ea"/>
              <a:sym typeface="+mn-ea"/>
            </a:endParaRPr>
          </a:p>
        </p:txBody>
      </p:sp>
      <p:sp>
        <p:nvSpPr>
          <p:cNvPr id="45" name="任意多边形: 形状 6"/>
          <p:cNvSpPr/>
          <p:nvPr>
            <p:custDataLst>
              <p:tags r:id="rId11"/>
            </p:custDataLst>
          </p:nvPr>
        </p:nvSpPr>
        <p:spPr>
          <a:xfrm>
            <a:off x="1808332" y="1916832"/>
            <a:ext cx="3534038" cy="449216"/>
          </a:xfrm>
          <a:prstGeom prst="round2SameRect">
            <a:avLst>
              <a:gd name="adj1" fmla="val 0"/>
              <a:gd name="adj2" fmla="val 36291"/>
            </a:avLst>
          </a:prstGeom>
          <a:gradFill flip="none" rotWithShape="1">
            <a:gsLst>
              <a:gs pos="0">
                <a:schemeClr val="accent1">
                  <a:lumMod val="40000"/>
                  <a:lumOff val="60000"/>
                  <a:alpha val="100000"/>
                </a:schemeClr>
              </a:gs>
              <a:gs pos="69000">
                <a:schemeClr val="accent1">
                  <a:alpha val="100000"/>
                </a:schemeClr>
              </a:gs>
              <a:gs pos="100000">
                <a:schemeClr val="accent1">
                  <a:alpha val="100000"/>
                </a:schemeClr>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rgbClr val="FFFFFF"/>
                </a:solidFill>
                <a:latin typeface="+mn-ea"/>
                <a:cs typeface="+mn-ea"/>
                <a:sym typeface="+mn-ea"/>
              </a:rPr>
              <a:t>观察学习阶段的护理操作</a:t>
            </a:r>
            <a:endParaRPr lang="zh-CN" altLang="en-US" sz="2000" b="1" dirty="0">
              <a:solidFill>
                <a:srgbClr val="FFFFFF"/>
              </a:solidFill>
              <a:latin typeface="+mn-ea"/>
              <a:cs typeface="+mn-ea"/>
              <a:sym typeface="+mn-ea"/>
            </a:endParaRPr>
          </a:p>
        </p:txBody>
      </p:sp>
      <p:sp>
        <p:nvSpPr>
          <p:cNvPr id="46" name="等腰三角形 45"/>
          <p:cNvSpPr/>
          <p:nvPr>
            <p:custDataLst>
              <p:tags r:id="rId12"/>
            </p:custDataLst>
          </p:nvPr>
        </p:nvSpPr>
        <p:spPr>
          <a:xfrm>
            <a:off x="1653460" y="1916832"/>
            <a:ext cx="154552" cy="110136"/>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7" name="等腰三角形 46"/>
          <p:cNvSpPr/>
          <p:nvPr>
            <p:custDataLst>
              <p:tags r:id="rId13"/>
            </p:custDataLst>
          </p:nvPr>
        </p:nvSpPr>
        <p:spPr>
          <a:xfrm flipH="1">
            <a:off x="5342436" y="1916832"/>
            <a:ext cx="154552" cy="110136"/>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8" name="矩形: 圆角 10"/>
          <p:cNvSpPr/>
          <p:nvPr>
            <p:custDataLst>
              <p:tags r:id="rId14"/>
            </p:custDataLst>
          </p:nvPr>
        </p:nvSpPr>
        <p:spPr>
          <a:xfrm>
            <a:off x="6496406" y="2026872"/>
            <a:ext cx="4654305" cy="1650401"/>
          </a:xfrm>
          <a:prstGeom prst="roundRect">
            <a:avLst>
              <a:gd name="adj" fmla="val 6347"/>
            </a:avLst>
          </a:prstGeom>
          <a:gradFill flip="none" rotWithShape="1">
            <a:gsLst>
              <a:gs pos="0">
                <a:schemeClr val="accent2">
                  <a:lumMod val="20000"/>
                  <a:lumOff val="80000"/>
                  <a:alpha val="20000"/>
                </a:schemeClr>
              </a:gs>
              <a:gs pos="100000">
                <a:schemeClr val="bg1">
                  <a:alpha val="0"/>
                </a:schemeClr>
              </a:gs>
            </a:gsLst>
            <a:path path="circle">
              <a:fillToRect l="100000" t="100000"/>
            </a:path>
            <a:tileRect r="-100000" b="-100000"/>
          </a:gradFill>
          <a:ln w="15875">
            <a:solidFill>
              <a:schemeClr val="accent2">
                <a:lumMod val="40000"/>
                <a:lumOff val="60000"/>
                <a:alpha val="6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在中期阶段，尝试协助完成部分任务，如在家长的协助下抱持婴幼儿、递送护理用品，从而逐步熟悉护理流程。</a:t>
            </a:r>
            <a:endParaRPr lang="zh-CN" altLang="zh-CN" sz="1600">
              <a:solidFill>
                <a:schemeClr val="tx1">
                  <a:lumMod val="85000"/>
                  <a:lumOff val="15000"/>
                </a:schemeClr>
              </a:solidFill>
              <a:latin typeface="+mn-ea"/>
              <a:cs typeface="+mn-ea"/>
              <a:sym typeface="+mn-ea"/>
            </a:endParaRPr>
          </a:p>
        </p:txBody>
      </p:sp>
      <p:sp>
        <p:nvSpPr>
          <p:cNvPr id="49" name="任意多边形: 形状 11"/>
          <p:cNvSpPr/>
          <p:nvPr>
            <p:custDataLst>
              <p:tags r:id="rId15"/>
            </p:custDataLst>
          </p:nvPr>
        </p:nvSpPr>
        <p:spPr>
          <a:xfrm>
            <a:off x="7057088" y="1916832"/>
            <a:ext cx="3534038" cy="449216"/>
          </a:xfrm>
          <a:prstGeom prst="round2SameRect">
            <a:avLst>
              <a:gd name="adj1" fmla="val 0"/>
              <a:gd name="adj2" fmla="val 36291"/>
            </a:avLst>
          </a:prstGeom>
          <a:gradFill flip="none" rotWithShape="1">
            <a:gsLst>
              <a:gs pos="0">
                <a:schemeClr val="accent2">
                  <a:lumMod val="60000"/>
                  <a:lumOff val="40000"/>
                  <a:alpha val="100000"/>
                </a:schemeClr>
              </a:gs>
              <a:gs pos="66450">
                <a:schemeClr val="accent2">
                  <a:alpha val="100000"/>
                </a:schemeClr>
              </a:gs>
              <a:gs pos="100000">
                <a:schemeClr val="accent2">
                  <a:alpha val="100000"/>
                </a:schemeClr>
              </a:gs>
            </a:gsLst>
            <a:lin ang="2700000" scaled="1"/>
            <a:tileRect/>
          </a:gradFill>
          <a:ln>
            <a:noFill/>
          </a:ln>
          <a:effectLst>
            <a:outerShdw blurRad="101600" dist="762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rgbClr val="FFFFFF"/>
                </a:solidFill>
                <a:latin typeface="+mn-ea"/>
                <a:cs typeface="+mn-ea"/>
                <a:sym typeface="+mn-ea"/>
              </a:rPr>
              <a:t>协助完成任务的实践步骤</a:t>
            </a:r>
            <a:endParaRPr lang="zh-CN" altLang="en-US" sz="2000" b="1">
              <a:solidFill>
                <a:srgbClr val="FFFFFF"/>
              </a:solidFill>
              <a:latin typeface="+mn-ea"/>
              <a:cs typeface="+mn-ea"/>
              <a:sym typeface="+mn-ea"/>
            </a:endParaRPr>
          </a:p>
        </p:txBody>
      </p:sp>
      <p:sp>
        <p:nvSpPr>
          <p:cNvPr id="50" name="等腰三角形 49"/>
          <p:cNvSpPr/>
          <p:nvPr>
            <p:custDataLst>
              <p:tags r:id="rId16"/>
            </p:custDataLst>
          </p:nvPr>
        </p:nvSpPr>
        <p:spPr>
          <a:xfrm>
            <a:off x="6902216" y="1916832"/>
            <a:ext cx="154552" cy="110136"/>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1" name="等腰三角形 50"/>
          <p:cNvSpPr/>
          <p:nvPr>
            <p:custDataLst>
              <p:tags r:id="rId17"/>
            </p:custDataLst>
          </p:nvPr>
        </p:nvSpPr>
        <p:spPr>
          <a:xfrm flipH="1">
            <a:off x="10590610" y="1916832"/>
            <a:ext cx="154552" cy="110136"/>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2" name="矩形: 圆角 18"/>
          <p:cNvSpPr/>
          <p:nvPr>
            <p:custDataLst>
              <p:tags r:id="rId18"/>
            </p:custDataLst>
          </p:nvPr>
        </p:nvSpPr>
        <p:spPr>
          <a:xfrm>
            <a:off x="1241425" y="4110355"/>
            <a:ext cx="4654550" cy="1824990"/>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到了后期，可以独立完成一些简单的护理工作，如喂养辅食、陪伴玩耍，并且每次操作后与家长沟通，讨论遇到的问题和解决方案。</a:t>
            </a:r>
            <a:endParaRPr lang="zh-CN" altLang="zh-CN" sz="1600">
              <a:solidFill>
                <a:schemeClr val="tx1">
                  <a:lumMod val="85000"/>
                  <a:lumOff val="15000"/>
                </a:schemeClr>
              </a:solidFill>
              <a:latin typeface="+mn-ea"/>
              <a:cs typeface="+mn-ea"/>
              <a:sym typeface="+mn-ea"/>
            </a:endParaRPr>
          </a:p>
        </p:txBody>
      </p:sp>
      <p:sp>
        <p:nvSpPr>
          <p:cNvPr id="53" name="任意多边形: 形状 19"/>
          <p:cNvSpPr/>
          <p:nvPr>
            <p:custDataLst>
              <p:tags r:id="rId19"/>
            </p:custDataLst>
          </p:nvPr>
        </p:nvSpPr>
        <p:spPr>
          <a:xfrm>
            <a:off x="1808332" y="4000032"/>
            <a:ext cx="3534038" cy="449216"/>
          </a:xfrm>
          <a:prstGeom prst="round2SameRect">
            <a:avLst>
              <a:gd name="adj1" fmla="val 0"/>
              <a:gd name="adj2" fmla="val 36291"/>
            </a:avLst>
          </a:prstGeom>
          <a:gradFill flip="none" rotWithShape="1">
            <a:gsLst>
              <a:gs pos="0">
                <a:schemeClr val="accent1">
                  <a:lumMod val="40000"/>
                  <a:lumOff val="60000"/>
                  <a:alpha val="100000"/>
                </a:schemeClr>
              </a:gs>
              <a:gs pos="69000">
                <a:schemeClr val="accent1">
                  <a:alpha val="100000"/>
                </a:schemeClr>
              </a:gs>
              <a:gs pos="100000">
                <a:schemeClr val="accent1">
                  <a:alpha val="100000"/>
                </a:schemeClr>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rgbClr val="FFFFFF"/>
                </a:solidFill>
                <a:latin typeface="+mn-ea"/>
                <a:cs typeface="+mn-ea"/>
                <a:sym typeface="+mn-ea"/>
              </a:rPr>
              <a:t>独立护理的技能提升</a:t>
            </a:r>
            <a:endParaRPr lang="zh-CN" altLang="en-US" sz="2000" b="1" dirty="0">
              <a:solidFill>
                <a:srgbClr val="FFFFFF"/>
              </a:solidFill>
              <a:latin typeface="+mn-ea"/>
              <a:cs typeface="+mn-ea"/>
              <a:sym typeface="+mn-ea"/>
            </a:endParaRPr>
          </a:p>
        </p:txBody>
      </p:sp>
      <p:sp>
        <p:nvSpPr>
          <p:cNvPr id="54" name="等腰三角形 53"/>
          <p:cNvSpPr/>
          <p:nvPr>
            <p:custDataLst>
              <p:tags r:id="rId20"/>
            </p:custDataLst>
          </p:nvPr>
        </p:nvSpPr>
        <p:spPr>
          <a:xfrm>
            <a:off x="1653460" y="4000032"/>
            <a:ext cx="154552" cy="110136"/>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5" name="等腰三角形 54"/>
          <p:cNvSpPr/>
          <p:nvPr>
            <p:custDataLst>
              <p:tags r:id="rId21"/>
            </p:custDataLst>
          </p:nvPr>
        </p:nvSpPr>
        <p:spPr>
          <a:xfrm flipH="1">
            <a:off x="5342436" y="4000032"/>
            <a:ext cx="154552" cy="110136"/>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627505" y="443230"/>
            <a:ext cx="9894570" cy="441960"/>
          </a:xfrm>
        </p:spPr>
        <p:txBody>
          <a:bodyPr>
            <a:noAutofit/>
          </a:bodyPr>
          <a:lstStyle/>
          <a:p>
            <a:r>
              <a:rPr lang="zh-CN" altLang="en-US" sz="2800">
                <a:solidFill>
                  <a:schemeClr val="accent6">
                    <a:lumMod val="75000"/>
                  </a:schemeClr>
                </a:solidFill>
              </a:rPr>
              <a:t>（二）社区托育志愿服务</a:t>
            </a:r>
            <a:endParaRPr lang="zh-CN" altLang="en-US" sz="2800">
              <a:solidFill>
                <a:schemeClr val="accent6">
                  <a:lumMod val="75000"/>
                </a:schemeClr>
              </a:solidFill>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36" name="图片 35" descr="/data/temp/9312b66f-f5dc-466d-948a-378e78bf003a/0f3fcd22-a5b9-11f0-af63-a6d4502d9aa2.jpg@base@tag=imgScale&amp;m=1&amp;w=1075&amp;h=1908&amp;q=950f3fcd22-a5b9-11f0-af63-a6d4502d9aa2"/>
          <p:cNvPicPr>
            <a:picLocks noChangeAspect="1"/>
          </p:cNvPicPr>
          <p:nvPr>
            <p:custDataLst>
              <p:tags r:id="rId3"/>
            </p:custDataLst>
          </p:nvPr>
        </p:nvPicPr>
        <p:blipFill>
          <a:blip r:embed="rId4"/>
          <a:srcRect l="7559" r="7559"/>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4" name="边界"/>
          <p:cNvSpPr/>
          <p:nvPr>
            <p:custDataLst>
              <p:tags r:id="rId5"/>
            </p:custDataLst>
          </p:nvPr>
        </p:nvSpPr>
        <p:spPr>
          <a:xfrm>
            <a:off x="645757" y="1216675"/>
            <a:ext cx="7000096" cy="4565619"/>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640687" y="1792210"/>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社区托育志愿服务中，需明确自己的角色定位，以协助专业保育人员为主，参与如“认识颜色”等集体游戏设计，促进婴幼儿的认知发展。</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7"/>
            </p:custDataLst>
          </p:nvPr>
        </p:nvSpPr>
        <p:spPr>
          <a:xfrm>
            <a:off x="640687" y="1463876"/>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1"/>
                </a:solidFill>
                <a:uFillTx/>
                <a:latin typeface="+mn-ea"/>
                <a:sym typeface="+mn-ea"/>
              </a:rPr>
              <a:t>角色定位与活动组织</a:t>
            </a:r>
            <a:endParaRPr lang="zh-CN" altLang="en-US" b="1" dirty="0">
              <a:solidFill>
                <a:schemeClr val="accent1"/>
              </a:solidFill>
              <a:uFillTx/>
              <a:latin typeface="+mn-ea"/>
              <a:sym typeface="+mn-ea"/>
            </a:endParaRPr>
          </a:p>
        </p:txBody>
      </p:sp>
      <p:sp>
        <p:nvSpPr>
          <p:cNvPr id="30" name="正文"/>
          <p:cNvSpPr txBox="1"/>
          <p:nvPr>
            <p:custDataLst>
              <p:tags r:id="rId8"/>
            </p:custDataLst>
          </p:nvPr>
        </p:nvSpPr>
        <p:spPr>
          <a:xfrm>
            <a:off x="4441883" y="1792210"/>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在协助分发餐点时，需根据婴幼儿的月龄差异准备适宜的食物，如</a:t>
            </a:r>
            <a:r>
              <a:rPr lang="en-US" altLang="zh-CN" sz="1600" kern="0" dirty="0">
                <a:ln>
                  <a:noFill/>
                  <a:prstDash val="sysDot"/>
                </a:ln>
                <a:solidFill>
                  <a:schemeClr val="tx1">
                    <a:lumMod val="85000"/>
                    <a:lumOff val="15000"/>
                  </a:schemeClr>
                </a:solidFill>
                <a:uFillTx/>
                <a:latin typeface="+mn-ea"/>
                <a:sym typeface="+mn-ea"/>
              </a:rPr>
              <a:t>1</a:t>
            </a:r>
            <a:r>
              <a:rPr lang="zh-CN" altLang="en-US" sz="1600" kern="0" dirty="0">
                <a:ln>
                  <a:noFill/>
                  <a:prstDash val="sysDot"/>
                </a:ln>
                <a:solidFill>
                  <a:schemeClr val="tx1">
                    <a:lumMod val="85000"/>
                    <a:lumOff val="15000"/>
                  </a:schemeClr>
                </a:solidFill>
                <a:uFillTx/>
                <a:latin typeface="+mn-ea"/>
                <a:sym typeface="+mn-ea"/>
              </a:rPr>
              <a:t>岁内的婴幼儿需要泥糊状食物，而</a:t>
            </a:r>
            <a:r>
              <a:rPr lang="en-US" altLang="zh-CN" sz="1600" kern="0" dirty="0">
                <a:ln>
                  <a:noFill/>
                  <a:prstDash val="sysDot"/>
                </a:ln>
                <a:solidFill>
                  <a:schemeClr val="tx1">
                    <a:lumMod val="85000"/>
                    <a:lumOff val="15000"/>
                  </a:schemeClr>
                </a:solidFill>
                <a:uFillTx/>
                <a:latin typeface="+mn-ea"/>
                <a:sym typeface="+mn-ea"/>
              </a:rPr>
              <a:t>2</a:t>
            </a:r>
            <a:r>
              <a:rPr lang="zh-CN" altLang="en-US" sz="1600" kern="0" dirty="0">
                <a:ln>
                  <a:noFill/>
                  <a:prstDash val="sysDot"/>
                </a:ln>
                <a:solidFill>
                  <a:schemeClr val="tx1">
                    <a:lumMod val="85000"/>
                    <a:lumOff val="15000"/>
                  </a:schemeClr>
                </a:solidFill>
                <a:uFillTx/>
                <a:latin typeface="+mn-ea"/>
                <a:sym typeface="+mn-ea"/>
              </a:rPr>
              <a:t>～</a:t>
            </a:r>
            <a:r>
              <a:rPr lang="en-US" altLang="zh-CN" sz="1600" kern="0" dirty="0">
                <a:ln>
                  <a:noFill/>
                  <a:prstDash val="sysDot"/>
                </a:ln>
                <a:solidFill>
                  <a:schemeClr val="tx1">
                    <a:lumMod val="85000"/>
                    <a:lumOff val="15000"/>
                  </a:schemeClr>
                </a:solidFill>
                <a:uFillTx/>
                <a:latin typeface="+mn-ea"/>
                <a:sym typeface="+mn-ea"/>
              </a:rPr>
              <a:t>3</a:t>
            </a:r>
            <a:r>
              <a:rPr lang="zh-CN" altLang="en-US" sz="1600" kern="0" dirty="0">
                <a:ln>
                  <a:noFill/>
                  <a:prstDash val="sysDot"/>
                </a:ln>
                <a:solidFill>
                  <a:schemeClr val="tx1">
                    <a:lumMod val="85000"/>
                    <a:lumOff val="15000"/>
                  </a:schemeClr>
                </a:solidFill>
                <a:uFillTx/>
                <a:latin typeface="+mn-ea"/>
                <a:sym typeface="+mn-ea"/>
              </a:rPr>
              <a:t>岁的则需要小块状食物。</a:t>
            </a:r>
            <a:endParaRPr lang="zh-CN" altLang="en-US" sz="1600" kern="0" dirty="0">
              <a:ln>
                <a:noFill/>
                <a:prstDash val="sysDot"/>
              </a:ln>
              <a:solidFill>
                <a:schemeClr val="tx1">
                  <a:lumMod val="85000"/>
                  <a:lumOff val="15000"/>
                </a:schemeClr>
              </a:solidFill>
              <a:uFillTx/>
              <a:latin typeface="+mn-ea"/>
              <a:sym typeface="+mn-ea"/>
            </a:endParaRPr>
          </a:p>
        </p:txBody>
      </p:sp>
      <p:sp>
        <p:nvSpPr>
          <p:cNvPr id="31" name="标题"/>
          <p:cNvSpPr txBox="1"/>
          <p:nvPr>
            <p:custDataLst>
              <p:tags r:id="rId9"/>
            </p:custDataLst>
          </p:nvPr>
        </p:nvSpPr>
        <p:spPr>
          <a:xfrm>
            <a:off x="4441883" y="1463876"/>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2"/>
                </a:solidFill>
                <a:uFillTx/>
                <a:latin typeface="+mn-ea"/>
                <a:sym typeface="+mn-ea"/>
              </a:rPr>
              <a:t>协助分发餐点的注意事项</a:t>
            </a:r>
            <a:endParaRPr lang="zh-CN" altLang="en-US" b="1" dirty="0">
              <a:solidFill>
                <a:schemeClr val="accent2"/>
              </a:solidFill>
              <a:uFillTx/>
              <a:latin typeface="+mn-ea"/>
              <a:sym typeface="+mn-ea"/>
            </a:endParaRPr>
          </a:p>
        </p:txBody>
      </p:sp>
      <p:sp>
        <p:nvSpPr>
          <p:cNvPr id="34" name="正文"/>
          <p:cNvSpPr txBox="1"/>
          <p:nvPr>
            <p:custDataLst>
              <p:tags r:id="rId10"/>
            </p:custDataLst>
          </p:nvPr>
        </p:nvSpPr>
        <p:spPr>
          <a:xfrm>
            <a:off x="640687" y="3999909"/>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志愿服务中，团队协作遵循分工与沟通原则，明确职责分工，并在过程中及时反馈婴幼儿状态，调整活动节奏，确保婴幼儿安全与活动质量。</a:t>
            </a:r>
            <a:endParaRPr lang="zh-CN" altLang="en-US" sz="1600" kern="0" dirty="0">
              <a:ln>
                <a:noFill/>
                <a:prstDash val="sysDot"/>
              </a:ln>
              <a:solidFill>
                <a:schemeClr val="tx1">
                  <a:lumMod val="85000"/>
                  <a:lumOff val="15000"/>
                </a:schemeClr>
              </a:solidFill>
              <a:uFillTx/>
              <a:latin typeface="+mn-ea"/>
              <a:sym typeface="+mn-ea"/>
            </a:endParaRPr>
          </a:p>
        </p:txBody>
      </p:sp>
      <p:sp>
        <p:nvSpPr>
          <p:cNvPr id="35" name="标题"/>
          <p:cNvSpPr txBox="1"/>
          <p:nvPr>
            <p:custDataLst>
              <p:tags r:id="rId11"/>
            </p:custDataLst>
          </p:nvPr>
        </p:nvSpPr>
        <p:spPr>
          <a:xfrm>
            <a:off x="640687" y="3671575"/>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3"/>
                </a:solidFill>
                <a:uFillTx/>
                <a:latin typeface="+mn-ea"/>
                <a:sym typeface="+mn-ea"/>
              </a:rPr>
              <a:t>团队协作的分工与沟通</a:t>
            </a:r>
            <a:endParaRPr lang="zh-CN" altLang="en-US" b="1" dirty="0">
              <a:solidFill>
                <a:schemeClr val="accent3"/>
              </a:solidFill>
              <a:uFillTx/>
              <a:latin typeface="+mn-ea"/>
              <a:sym typeface="+mn-ea"/>
            </a:endParaRPr>
          </a:p>
        </p:txBody>
      </p:sp>
      <p:sp>
        <p:nvSpPr>
          <p:cNvPr id="10" name="正文"/>
          <p:cNvSpPr txBox="1"/>
          <p:nvPr>
            <p:custDataLst>
              <p:tags r:id="rId12"/>
            </p:custDataLst>
          </p:nvPr>
        </p:nvSpPr>
        <p:spPr>
          <a:xfrm>
            <a:off x="4441883" y="3999909"/>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通过实践理解托育服务中的“分工协作</a:t>
            </a:r>
            <a:r>
              <a:rPr lang="en-US" altLang="zh-CN" sz="1600" kern="0" dirty="0">
                <a:ln>
                  <a:noFill/>
                  <a:prstDash val="sysDot"/>
                </a:ln>
                <a:solidFill>
                  <a:schemeClr val="tx1">
                    <a:lumMod val="85000"/>
                    <a:lumOff val="15000"/>
                  </a:schemeClr>
                </a:solidFill>
                <a:uFillTx/>
                <a:latin typeface="+mn-ea"/>
                <a:sym typeface="+mn-ea"/>
              </a:rPr>
              <a:t>—</a:t>
            </a:r>
            <a:r>
              <a:rPr lang="zh-CN" altLang="en-US" sz="1600" kern="0" dirty="0">
                <a:ln>
                  <a:noFill/>
                  <a:prstDash val="sysDot"/>
                </a:ln>
                <a:solidFill>
                  <a:schemeClr val="tx1">
                    <a:lumMod val="85000"/>
                    <a:lumOff val="15000"/>
                  </a:schemeClr>
                </a:solidFill>
                <a:uFillTx/>
                <a:latin typeface="+mn-ea"/>
                <a:sym typeface="+mn-ea"/>
              </a:rPr>
              <a:t>信息共享</a:t>
            </a:r>
            <a:r>
              <a:rPr lang="en-US" altLang="zh-CN" sz="1600" kern="0" dirty="0">
                <a:ln>
                  <a:noFill/>
                  <a:prstDash val="sysDot"/>
                </a:ln>
                <a:solidFill>
                  <a:schemeClr val="tx1">
                    <a:lumMod val="85000"/>
                    <a:lumOff val="15000"/>
                  </a:schemeClr>
                </a:solidFill>
                <a:uFillTx/>
                <a:latin typeface="+mn-ea"/>
                <a:sym typeface="+mn-ea"/>
              </a:rPr>
              <a:t>—</a:t>
            </a:r>
            <a:r>
              <a:rPr lang="zh-CN" altLang="en-US" sz="1600" kern="0" dirty="0">
                <a:ln>
                  <a:noFill/>
                  <a:prstDash val="sysDot"/>
                </a:ln>
                <a:solidFill>
                  <a:schemeClr val="tx1">
                    <a:lumMod val="85000"/>
                    <a:lumOff val="15000"/>
                  </a:schemeClr>
                </a:solidFill>
                <a:uFillTx/>
                <a:latin typeface="+mn-ea"/>
                <a:sym typeface="+mn-ea"/>
              </a:rPr>
              <a:t>应急响应”流程，认识到团队配合在保障婴幼儿安全与活动质量中的重要性。</a:t>
            </a:r>
            <a:endParaRPr lang="zh-CN" altLang="en-US" sz="1600" kern="0" dirty="0">
              <a:ln>
                <a:noFill/>
                <a:prstDash val="sysDot"/>
              </a:ln>
              <a:solidFill>
                <a:schemeClr val="tx1">
                  <a:lumMod val="85000"/>
                  <a:lumOff val="15000"/>
                </a:schemeClr>
              </a:solidFill>
              <a:uFillTx/>
              <a:latin typeface="+mn-ea"/>
              <a:sym typeface="+mn-ea"/>
            </a:endParaRPr>
          </a:p>
        </p:txBody>
      </p:sp>
      <p:sp>
        <p:nvSpPr>
          <p:cNvPr id="37" name="标题"/>
          <p:cNvSpPr txBox="1"/>
          <p:nvPr>
            <p:custDataLst>
              <p:tags r:id="rId13"/>
            </p:custDataLst>
          </p:nvPr>
        </p:nvSpPr>
        <p:spPr>
          <a:xfrm>
            <a:off x="4441883" y="3671575"/>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4"/>
                </a:solidFill>
                <a:uFillTx/>
                <a:latin typeface="+mn-ea"/>
                <a:sym typeface="+mn-ea"/>
              </a:rPr>
              <a:t>应急响应在托育中的作用</a:t>
            </a:r>
            <a:endParaRPr lang="zh-CN" altLang="en-US" b="1" dirty="0">
              <a:solidFill>
                <a:schemeClr val="accent4"/>
              </a:solidFill>
              <a:uFillTx/>
              <a:latin typeface="+mn-ea"/>
              <a:sym typeface="+mn-ea"/>
            </a:endParaRPr>
          </a:p>
        </p:txBody>
      </p:sp>
    </p:spTree>
    <p:custDataLst>
      <p:tags r:id="rId14"/>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63040" y="314325"/>
            <a:ext cx="1005903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（三）应急护理模拟演练</a:t>
            </a:r>
            <a:endParaRPr lang="zh-CN" altLang="en-US" sz="2800">
              <a:solidFill>
                <a:schemeClr val="accent6">
                  <a:lumMod val="75000"/>
                </a:schemeClr>
              </a:solidFill>
            </a:endParaRPr>
          </a:p>
        </p:txBody>
      </p:sp>
      <p:sp>
        <p:nvSpPr>
          <p:cNvPr id="2" name="矩形 5"/>
          <p:cNvSpPr/>
          <p:nvPr>
            <p:custDataLst>
              <p:tags r:id="rId2"/>
            </p:custDataLst>
          </p:nvPr>
        </p:nvSpPr>
        <p:spPr>
          <a:xfrm>
            <a:off x="1043761" y="334363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构建真实场景的模拟演练</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43761" y="389868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模拟演练需构建贴近真实的场景，如使用婴幼儿模型模拟呛咳和发烧情况，演练者需按照既定流程进行操作，以提高应急响应能力。</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5ee7bf7a-bac0-4662-8d07-342ca00a15ec/0f7dcce8-a5b9-11f0-9865-8634aa74ab28.jpg@base@tag=imgScale&amp;m=1&amp;w=475&amp;h=738&amp;q=950f7dcce8-a5b9-11f0-9865-8634aa74ab28"/>
          <p:cNvPicPr>
            <a:picLocks noChangeAspect="1"/>
          </p:cNvPicPr>
          <p:nvPr>
            <p:custDataLst>
              <p:tags r:id="rId4"/>
            </p:custDataLst>
          </p:nvPr>
        </p:nvPicPr>
        <p:blipFill>
          <a:blip r:embed="rId5"/>
          <a:srcRect l="3791" r="3791"/>
          <a:stretch>
            <a:fillRect/>
          </a:stretch>
        </p:blipFill>
        <p:spPr>
          <a:xfrm>
            <a:off x="1330960" y="1149350"/>
            <a:ext cx="1229360" cy="191071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44575" y="1805305"/>
            <a:ext cx="401320" cy="41973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C:/Users/hanlh/Desktop/图片1.png图片1"/>
          <p:cNvPicPr>
            <a:picLocks noChangeAspect="1"/>
          </p:cNvPicPr>
          <p:nvPr>
            <p:custDataLst>
              <p:tags r:id="rId7"/>
            </p:custDataLst>
          </p:nvPr>
        </p:nvPicPr>
        <p:blipFill>
          <a:blip r:embed="rId8"/>
          <a:srcRect l="32669" r="32669"/>
          <a:stretch>
            <a:fillRect/>
          </a:stretch>
        </p:blipFill>
        <p:spPr>
          <a:xfrm>
            <a:off x="3963035" y="1153160"/>
            <a:ext cx="1229360" cy="191071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42360" y="1795145"/>
            <a:ext cx="401320" cy="41973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82484" y="333919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呛咳与发烧应急处理流程</a:t>
            </a:r>
            <a:endParaRPr lang="zh-CN" altLang="en-US" b="1">
              <a:solidFill>
                <a:schemeClr val="accent2"/>
              </a:solidFill>
              <a:latin typeface="+mn-ea"/>
              <a:cs typeface="+mn-ea"/>
            </a:endParaRPr>
          </a:p>
        </p:txBody>
      </p:sp>
      <p:sp>
        <p:nvSpPr>
          <p:cNvPr id="21" name="矩形 14"/>
          <p:cNvSpPr/>
          <p:nvPr>
            <p:custDataLst>
              <p:tags r:id="rId11"/>
            </p:custDataLst>
          </p:nvPr>
        </p:nvSpPr>
        <p:spPr>
          <a:xfrm>
            <a:off x="3682484" y="390440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在呛咳场景中，演练者需进行体位调整、背部拍打和状态观察；在发烧场景中，演练者需完成体温测量、判断发热程度和实施物理降温。</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5ee7bf7a-bac0-4662-8d07-342ca00a15ec/0f7dcd5d-a5b9-11f0-9865-8634aa74ab28.jpg@base@tag=imgScale&amp;m=1&amp;w=475&amp;h=738&amp;q=950f7dcd5d-a5b9-11f0-9865-8634aa74ab28"/>
          <p:cNvPicPr>
            <a:picLocks noChangeAspect="1"/>
          </p:cNvPicPr>
          <p:nvPr>
            <p:custDataLst>
              <p:tags r:id="rId12"/>
            </p:custDataLst>
          </p:nvPr>
        </p:nvPicPr>
        <p:blipFill>
          <a:blip r:embed="rId13"/>
          <a:srcRect l="3113" r="3113"/>
          <a:stretch>
            <a:fillRect/>
          </a:stretch>
        </p:blipFill>
        <p:spPr>
          <a:xfrm>
            <a:off x="6597015" y="1153160"/>
            <a:ext cx="1229360" cy="191071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80785" y="1795145"/>
            <a:ext cx="401320" cy="41973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99614" y="333919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应急响应速度的评估方法</a:t>
            </a:r>
            <a:endParaRPr lang="zh-CN" altLang="en-US" b="1">
              <a:solidFill>
                <a:schemeClr val="accent3"/>
              </a:solidFill>
              <a:latin typeface="+mn-ea"/>
              <a:cs typeface="+mn-ea"/>
            </a:endParaRPr>
          </a:p>
        </p:txBody>
      </p:sp>
      <p:sp>
        <p:nvSpPr>
          <p:cNvPr id="30" name="矩形 23"/>
          <p:cNvSpPr/>
          <p:nvPr>
            <p:custDataLst>
              <p:tags r:id="rId16"/>
            </p:custDataLst>
          </p:nvPr>
        </p:nvSpPr>
        <p:spPr>
          <a:xfrm>
            <a:off x="6292628" y="390440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通过模拟演练评估应急响应速度，演练者必须迅速而准确地执行操作步骤，以确保在真实情况下能够及时有效地处理紧急情况。</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5ee7bf7a-bac0-4662-8d07-342ca00a15ec/0f7dce28-a5b9-11f0-9865-8634aa74ab28.jpg@base@tag=imgScale&amp;m=1&amp;w=475&amp;h=738&amp;q=950f7dce28-a5b9-11f0-9865-8634aa74ab28"/>
          <p:cNvPicPr>
            <a:picLocks noChangeAspect="1"/>
          </p:cNvPicPr>
          <p:nvPr>
            <p:custDataLst>
              <p:tags r:id="rId17"/>
            </p:custDataLst>
          </p:nvPr>
        </p:nvPicPr>
        <p:blipFill rotWithShape="1">
          <a:blip r:embed="rId18"/>
          <a:srcRect l="1690" r="1690"/>
          <a:stretch>
            <a:fillRect/>
          </a:stretch>
        </p:blipFill>
        <p:spPr>
          <a:xfrm>
            <a:off x="9157335" y="1149350"/>
            <a:ext cx="1229360" cy="191071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897620" y="1805305"/>
            <a:ext cx="401320" cy="41973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74194" y="334363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物理降温的正确实施步骤</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74194" y="389995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在发烧应急处理中，演练者需要了解正确的物理降温方法，包括选择合适的降温部位和使用温水擦拭等步骤，以达到降低体温的效果。</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title" idx="1"/>
            <p:custDataLst>
              <p:tags r:id="rId1"/>
            </p:custDataLst>
          </p:nvPr>
        </p:nvSpPr>
        <p:spPr/>
        <p:txBody>
          <a:bodyPr/>
          <a:p>
            <a:pPr marL="0" indent="0" algn="ctr">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339807" y="27876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（三）服务性劳动在社会经济中的定位</a:t>
            </a:r>
            <a:endParaRPr lang="zh-CN" altLang="en-US" sz="2800">
              <a:solidFill>
                <a:schemeClr val="accent6">
                  <a:lumMod val="75000"/>
                </a:schemeClr>
              </a:solidFill>
            </a:endParaRPr>
          </a:p>
        </p:txBody>
      </p:sp>
      <p:sp>
        <p:nvSpPr>
          <p:cNvPr id="2" name="矩形 3"/>
          <p:cNvSpPr/>
          <p:nvPr>
            <p:custDataLst>
              <p:tags r:id="rId2"/>
            </p:custDataLst>
          </p:nvPr>
        </p:nvSpPr>
        <p:spPr>
          <a:xfrm>
            <a:off x="2153176" y="168310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在现代化经济体系中，服务性劳动占据核心地位，其产值在全球</a:t>
            </a:r>
            <a:r>
              <a:rPr lang="en-US" altLang="zh-CN" sz="1600">
                <a:solidFill>
                  <a:schemeClr val="tx1">
                    <a:lumMod val="85000"/>
                    <a:lumOff val="15000"/>
                  </a:schemeClr>
                </a:solidFill>
                <a:latin typeface="+mn-ea"/>
                <a:cs typeface="+mn-ea"/>
                <a:sym typeface="+mn-ea"/>
              </a:rPr>
              <a:t> GDP </a:t>
            </a:r>
            <a:r>
              <a:rPr lang="zh-CN" altLang="en-US" sz="1600">
                <a:solidFill>
                  <a:schemeClr val="tx1">
                    <a:lumMod val="85000"/>
                    <a:lumOff val="15000"/>
                  </a:schemeClr>
                </a:solidFill>
                <a:latin typeface="+mn-ea"/>
                <a:cs typeface="+mn-ea"/>
                <a:sym typeface="+mn-ea"/>
              </a:rPr>
              <a:t>中的占比持续攀升，成为经济增长的重要引擎。</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52541" y="121951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服务性劳动在</a:t>
            </a:r>
            <a:r>
              <a:rPr lang="en-US" altLang="zh-CN" sz="2000" b="1">
                <a:solidFill>
                  <a:schemeClr val="accent1"/>
                </a:solidFill>
                <a:latin typeface="+mn-ea"/>
                <a:cs typeface="+mn-ea"/>
                <a:sym typeface="+mn-ea"/>
              </a:rPr>
              <a:t>GDP</a:t>
            </a:r>
            <a:r>
              <a:rPr lang="zh-CN" altLang="en-US" sz="2000" b="1">
                <a:solidFill>
                  <a:schemeClr val="accent1"/>
                </a:solidFill>
                <a:latin typeface="+mn-ea"/>
                <a:cs typeface="+mn-ea"/>
                <a:sym typeface="+mn-ea"/>
              </a:rPr>
              <a:t>中的地位</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253310" y="128556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61432" y="286493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服务性劳动直接满足居民日常生活需求，提升生活品质，如医疗保健服务保障民众健康，文化娱乐服务丰富精神生活。</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60796" y="240070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服务性劳动对居民生活的影响</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261566" y="246738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52541" y="405564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服务性劳动通过促进生产性劳动的流通、消费与升级，间接推动经济发展，如物流运输服务保障商品流通，信息技术服务助力制造业智能化转型。</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51906" y="359206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服务性劳动对经济发展的推动作用</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252675" y="365810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61432" y="520826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服务性劳动具有强大的就业吸纳能力，涵盖从低技能到高知识水平的广泛岗位，对维护社会稳定、促进社会公平具有重要意义。</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60796" y="474404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服务性劳动的就业吸纳能力</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261566" y="481072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42390" y="122555"/>
            <a:ext cx="9287510" cy="103759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二、分类</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（一）生活服务类劳动</a:t>
            </a:r>
            <a:endParaRPr lang="zh-CN" altLang="en-US" sz="2800">
              <a:solidFill>
                <a:schemeClr val="accent6">
                  <a:lumMod val="75000"/>
                </a:schemeClr>
              </a:solidFill>
            </a:endParaRPr>
          </a:p>
        </p:txBody>
      </p:sp>
      <p:sp>
        <p:nvSpPr>
          <p:cNvPr id="2" name="矩形 5"/>
          <p:cNvSpPr/>
          <p:nvPr>
            <p:custDataLst>
              <p:tags r:id="rId2"/>
            </p:custDataLst>
          </p:nvPr>
        </p:nvSpPr>
        <p:spPr>
          <a:xfrm>
            <a:off x="895350" y="3234690"/>
            <a:ext cx="2252980" cy="481965"/>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1"/>
                </a:solidFill>
                <a:latin typeface="+mn-ea"/>
                <a:cs typeface="+mn-ea"/>
              </a:rPr>
              <a:t>餐饮服务的全流程</a:t>
            </a:r>
            <a:endParaRPr lang="zh-CN" altLang="en-US" sz="1600" b="1" dirty="0">
              <a:solidFill>
                <a:schemeClr val="accent1"/>
              </a:solidFill>
              <a:latin typeface="+mn-ea"/>
              <a:cs typeface="+mn-ea"/>
            </a:endParaRPr>
          </a:p>
        </p:txBody>
      </p:sp>
      <p:sp>
        <p:nvSpPr>
          <p:cNvPr id="3" name="矩形 8"/>
          <p:cNvSpPr/>
          <p:nvPr>
            <p:custDataLst>
              <p:tags r:id="rId3"/>
            </p:custDataLst>
          </p:nvPr>
        </p:nvSpPr>
        <p:spPr>
          <a:xfrm>
            <a:off x="857885" y="3716655"/>
            <a:ext cx="23425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餐饮服务领域覆盖从街头小吃摊到高端餐饮场所，涉及食材采购、菜品制作、用餐服务等全流程，同时注重食品安全、口味创新与服务体验。</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fde012ce-4e8c-435d-8744-3d0d8b4b7929/42c747fc-a59a-11f0-a89b-aede721c4046.png@base@tag=imgScale&amp;m=1&amp;w=475&amp;h=738&amp;q=9542c747fc-a59a-11f0-a89b-aede721c4046"/>
          <p:cNvPicPr>
            <a:picLocks noChangeAspect="1"/>
          </p:cNvPicPr>
          <p:nvPr>
            <p:custDataLst>
              <p:tags r:id="rId4"/>
            </p:custDataLst>
          </p:nvPr>
        </p:nvPicPr>
        <p:blipFill>
          <a:blip r:embed="rId5"/>
          <a:srcRect l="9444" r="19549"/>
          <a:stretch>
            <a:fillRect/>
          </a:stretch>
        </p:blipFill>
        <p:spPr>
          <a:xfrm>
            <a:off x="1318895" y="1347470"/>
            <a:ext cx="1136015" cy="17653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32510" y="2003425"/>
            <a:ext cx="313690" cy="3879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fde012ce-4e8c-435d-8744-3d0d8b4b7929/42c74721-a59a-11f0-a89b-aede721c4046.jpg@base@tag=imgScale&amp;m=1&amp;w=475&amp;h=738&amp;q=9542c74721-a59a-11f0-a89b-aede721c4046"/>
          <p:cNvPicPr>
            <a:picLocks noChangeAspect="1"/>
          </p:cNvPicPr>
          <p:nvPr>
            <p:custDataLst>
              <p:tags r:id="rId7"/>
            </p:custDataLst>
          </p:nvPr>
        </p:nvPicPr>
        <p:blipFill>
          <a:blip r:embed="rId8"/>
          <a:srcRect l="6316" t="12179" r="9895" b="1099"/>
          <a:stretch>
            <a:fillRect/>
          </a:stretch>
        </p:blipFill>
        <p:spPr>
          <a:xfrm>
            <a:off x="3950970" y="1351280"/>
            <a:ext cx="1136015" cy="17653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30295" y="1993265"/>
            <a:ext cx="313690" cy="3879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33775" y="3230245"/>
            <a:ext cx="2252980" cy="481965"/>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2"/>
                </a:solidFill>
                <a:latin typeface="+mn-ea"/>
                <a:cs typeface="+mn-ea"/>
              </a:rPr>
              <a:t>家政服务的专业化需求</a:t>
            </a:r>
            <a:endParaRPr lang="zh-CN" altLang="en-US" sz="1600" b="1">
              <a:solidFill>
                <a:schemeClr val="accent2"/>
              </a:solidFill>
              <a:latin typeface="+mn-ea"/>
              <a:cs typeface="+mn-ea"/>
            </a:endParaRPr>
          </a:p>
        </p:txBody>
      </p:sp>
      <p:sp>
        <p:nvSpPr>
          <p:cNvPr id="21" name="矩形 14"/>
          <p:cNvSpPr/>
          <p:nvPr>
            <p:custDataLst>
              <p:tags r:id="rId11"/>
            </p:custDataLst>
          </p:nvPr>
        </p:nvSpPr>
        <p:spPr>
          <a:xfrm>
            <a:off x="3585845" y="3722370"/>
            <a:ext cx="225298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家政服务包含家庭清洁、衣物护理、家居维修等细分项目，随着生活节奏加快，专业化、定制化家政服务需求日益增长。</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fde012ce-4e8c-435d-8744-3d0d8b4b7929/42c747f9-a59a-11f0-a89b-aede721c4046.jpg@base@tag=imgScale&amp;m=1&amp;w=475&amp;h=738&amp;q=9542c747f9-a59a-11f0-a89b-aede721c4046"/>
          <p:cNvPicPr>
            <a:picLocks noChangeAspect="1"/>
          </p:cNvPicPr>
          <p:nvPr>
            <p:custDataLst>
              <p:tags r:id="rId12"/>
            </p:custDataLst>
          </p:nvPr>
        </p:nvPicPr>
        <p:blipFill>
          <a:blip r:embed="rId13"/>
          <a:srcRect l="17860" r="17860"/>
          <a:stretch>
            <a:fillRect/>
          </a:stretch>
        </p:blipFill>
        <p:spPr>
          <a:xfrm>
            <a:off x="6584950" y="1351280"/>
            <a:ext cx="1136015" cy="17653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68720" y="1993265"/>
            <a:ext cx="313690" cy="3879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51245" y="3230245"/>
            <a:ext cx="2252980" cy="481965"/>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3"/>
                </a:solidFill>
                <a:latin typeface="+mn-ea"/>
                <a:cs typeface="+mn-ea"/>
              </a:rPr>
              <a:t>美容美发行业的新兴服务</a:t>
            </a:r>
            <a:endParaRPr lang="zh-CN" altLang="en-US" sz="1600" b="1">
              <a:solidFill>
                <a:schemeClr val="accent3"/>
              </a:solidFill>
              <a:latin typeface="+mn-ea"/>
              <a:cs typeface="+mn-ea"/>
            </a:endParaRPr>
          </a:p>
        </p:txBody>
      </p:sp>
      <p:sp>
        <p:nvSpPr>
          <p:cNvPr id="30" name="矩形 23"/>
          <p:cNvSpPr/>
          <p:nvPr>
            <p:custDataLst>
              <p:tags r:id="rId16"/>
            </p:custDataLst>
          </p:nvPr>
        </p:nvSpPr>
        <p:spPr>
          <a:xfrm>
            <a:off x="6281420" y="3722370"/>
            <a:ext cx="225298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美容美发行业依托美学知识与专业技能，为消费者提供形象设计与护理服务，并结合健康养生理念，衍生出头皮护理、皮肤管理等新兴服务项目。</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女人手拿购物袋的特写"/>
          <p:cNvPicPr>
            <a:picLocks noChangeAspect="1"/>
          </p:cNvPicPr>
          <p:nvPr>
            <p:custDataLst>
              <p:tags r:id="rId17"/>
            </p:custDataLst>
          </p:nvPr>
        </p:nvPicPr>
        <p:blipFill rotWithShape="1">
          <a:blip r:embed="rId18"/>
          <a:srcRect l="28561" r="28561"/>
          <a:stretch>
            <a:fillRect/>
          </a:stretch>
        </p:blipFill>
        <p:spPr>
          <a:xfrm>
            <a:off x="9145270" y="1347470"/>
            <a:ext cx="1136015" cy="17653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885555" y="2003425"/>
            <a:ext cx="313690" cy="3879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25535" y="3234690"/>
            <a:ext cx="2252980" cy="481965"/>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4"/>
                </a:solidFill>
                <a:latin typeface="+mn-ea"/>
                <a:cs typeface="+mn-ea"/>
              </a:rPr>
              <a:t>生活消费升级的劳动作用</a:t>
            </a:r>
            <a:endParaRPr lang="zh-CN" altLang="en-US" sz="1600" b="1" dirty="0">
              <a:solidFill>
                <a:schemeClr val="accent4"/>
              </a:solidFill>
              <a:latin typeface="+mn-ea"/>
              <a:cs typeface="+mn-ea"/>
            </a:endParaRPr>
          </a:p>
        </p:txBody>
      </p:sp>
      <p:sp>
        <p:nvSpPr>
          <p:cNvPr id="34" name="矩形 25"/>
          <p:cNvSpPr/>
          <p:nvPr>
            <p:custDataLst>
              <p:tags r:id="rId21"/>
            </p:custDataLst>
          </p:nvPr>
        </p:nvSpPr>
        <p:spPr>
          <a:xfrm>
            <a:off x="8725535" y="3717925"/>
            <a:ext cx="23425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生活服务类劳动直接作用于个人生活场景，与消费升级趋势紧密关联，通过提供高质量服务满足人民日益增长的美好生活需要。</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1"/>
  <p:tag name="KSO_WM_TEMPLATE_CATEGORY" val="diagram"/>
  <p:tag name="KSO_WM_TEMPLATE_INDEX" val="20235537"/>
  <p:tag name="KSO_WM_UNIT_LAYERLEVEL" val="1_1_1"/>
  <p:tag name="KSO_WM_TAG_VERSION" val="3.0"/>
  <p:tag name="KSO_WM_BEAUTIFY_FLAG" val="#wm#"/>
  <p:tag name="KSO_WM_UNIT_TYPE" val="l_h_i"/>
  <p:tag name="KSO_WM_UNIT_INDEX" val="1_1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1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1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3"/>
  <p:tag name="KSO_WM_TEMPLATE_CATEGORY" val="diagram"/>
  <p:tag name="KSO_WM_TEMPLATE_INDEX" val="20235537"/>
  <p:tag name="KSO_WM_UNIT_LAYERLEVEL" val="1_1_1"/>
  <p:tag name="KSO_WM_TAG_VERSION" val="3.0"/>
  <p:tag name="KSO_WM_BEAUTIFY_FLAG" val="#wm#"/>
  <p:tag name="KSO_WM_UNIT_TYPE" val="l_h_i"/>
  <p:tag name="KSO_WM_UNIT_INDEX" val="1_1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1_4"/>
  <p:tag name="KSO_WM_TEMPLATE_CATEGORY" val="diagram"/>
  <p:tag name="KSO_WM_TEMPLATE_INDEX" val="20235537"/>
  <p:tag name="KSO_WM_UNIT_LAYERLEVEL" val="1_1_1"/>
  <p:tag name="KSO_WM_TAG_VERSION" val="3.0"/>
  <p:tag name="KSO_WM_BEAUTIFY_FLAG" val="#wm#"/>
  <p:tag name="KSO_WM_UNIT_TYPE" val="l_h_i"/>
  <p:tag name="KSO_WM_UNIT_INDEX" val="1_1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1"/>
  <p:tag name="KSO_WM_TEMPLATE_CATEGORY" val="diagram"/>
  <p:tag name="KSO_WM_TEMPLATE_INDEX" val="20235537"/>
  <p:tag name="KSO_WM_UNIT_LAYERLEVEL" val="1_1_1"/>
  <p:tag name="KSO_WM_TAG_VERSION" val="3.0"/>
  <p:tag name="KSO_WM_BEAUTIFY_FLAG" val="#wm#"/>
  <p:tag name="KSO_WM_UNIT_TYPE" val="l_h_i"/>
  <p:tag name="KSO_WM_UNIT_INDEX" val="1_2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2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UNIT_VALUE" val="19"/>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2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UNIT_VALUE" val="42"/>
  <p:tag name="KSO_WM_DIAGRAM_VERSION" val="3"/>
  <p:tag name="KSO_WM_DIAGRAM_COLOR_TRICK" val="1"/>
  <p:tag name="KSO_WM_DIAGRAM_COLOR_TEXT_CAN_REMOVE" val="n"/>
  <p:tag name="KSO_WM_UNIT_PRESET_TEXT" val="单击此处添加正文，文字是您思想的提炼，请言简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3"/>
  <p:tag name="KSO_WM_TEMPLATE_CATEGORY" val="diagram"/>
  <p:tag name="KSO_WM_TEMPLATE_INDEX" val="20235537"/>
  <p:tag name="KSO_WM_UNIT_LAYERLEVEL" val="1_1_1"/>
  <p:tag name="KSO_WM_TAG_VERSION" val="3.0"/>
  <p:tag name="KSO_WM_BEAUTIFY_FLAG" val="#wm#"/>
  <p:tag name="KSO_WM_UNIT_TYPE" val="l_h_i"/>
  <p:tag name="KSO_WM_UNIT_INDEX" val="1_2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2_4"/>
  <p:tag name="KSO_WM_TEMPLATE_CATEGORY" val="diagram"/>
  <p:tag name="KSO_WM_TEMPLATE_INDEX" val="20235537"/>
  <p:tag name="KSO_WM_UNIT_LAYERLEVEL" val="1_1_1"/>
  <p:tag name="KSO_WM_TAG_VERSION" val="3.0"/>
  <p:tag name="KSO_WM_BEAUTIFY_FLAG" val="#wm#"/>
  <p:tag name="KSO_WM_UNIT_TYPE" val="l_h_i"/>
  <p:tag name="KSO_WM_UNIT_INDEX" val="1_2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1"/>
  <p:tag name="KSO_WM_TEMPLATE_CATEGORY" val="diagram"/>
  <p:tag name="KSO_WM_TEMPLATE_INDEX" val="20235537"/>
  <p:tag name="KSO_WM_UNIT_LAYERLEVEL" val="1_1_1"/>
  <p:tag name="KSO_WM_TAG_VERSION" val="3.0"/>
  <p:tag name="KSO_WM_BEAUTIFY_FLAG" val="#wm#"/>
  <p:tag name="KSO_WM_UNIT_TYPE" val="l_h_i"/>
  <p:tag name="KSO_WM_UNIT_INDEX" val="1_3_1"/>
  <p:tag name="KSO_WM_DIAGRAM_GROUP_CODE" val="l1-1"/>
  <p:tag name="KSO_WM_DIAGRAM_VERSION" val="3"/>
  <p:tag name="KSO_WM_DIAGRAM_COLOR_TRICK" val="1"/>
  <p:tag name="KSO_WM_DIAGRAM_COLOR_TEXT_CAN_REMOVE" val="n"/>
  <p:tag name="KSO_WM_UNIT_LINE_FORE_SCHEMECOLOR_INDEX" val="5"/>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type&quot;:0},&quot;glow&quot;:{&quot;colorType&quot;:0},&quot;line&quot;:{&quot;solidLine&quot;:{&quot;brightness&quot;:0,&quot;colorType&quot;:1,&quot;foreColorIndex&quot;:5,&quot;transparency&quot;:0.800000011920929},&quot;type&quot;:1},&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a*1_3_1"/>
  <p:tag name="KSO_WM_TEMPLATE_CATEGORY" val="diagram"/>
  <p:tag name="KSO_WM_TEMPLATE_INDEX" val="2023553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f*1_3_1"/>
  <p:tag name="KSO_WM_TEMPLATE_CATEGORY" val="diagram"/>
  <p:tag name="KSO_WM_TEMPLATE_INDEX" val="2023553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3"/>
  <p:tag name="KSO_WM_TEMPLATE_CATEGORY" val="diagram"/>
  <p:tag name="KSO_WM_TEMPLATE_INDEX" val="20235537"/>
  <p:tag name="KSO_WM_UNIT_LAYERLEVEL" val="1_1_1"/>
  <p:tag name="KSO_WM_TAG_VERSION" val="3.0"/>
  <p:tag name="KSO_WM_BEAUTIFY_FLAG" val="#wm#"/>
  <p:tag name="KSO_WM_UNIT_TYPE" val="l_h_i"/>
  <p:tag name="KSO_WM_UNIT_INDEX" val="1_3_3"/>
  <p:tag name="KSO_WM_DIAGRAM_GROUP_CODE" val="l1-1"/>
  <p:tag name="KSO_WM_DIAGRAM_VERSION" val="3"/>
  <p:tag name="KSO_WM_DIAGRAM_COLOR_TRICK" val="1"/>
  <p:tag name="KSO_WM_DIAGRAM_COLOR_TEXT_CAN_REMOVE" val="n"/>
  <p:tag name="KSO_WM_UNIT_FILL_TYPE" val="3"/>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37_2*l_h_i*1_3_4"/>
  <p:tag name="KSO_WM_TEMPLATE_CATEGORY" val="diagram"/>
  <p:tag name="KSO_WM_TEMPLATE_INDEX" val="20235537"/>
  <p:tag name="KSO_WM_UNIT_LAYERLEVEL" val="1_1_1"/>
  <p:tag name="KSO_WM_TAG_VERSION" val="3.0"/>
  <p:tag name="KSO_WM_BEAUTIFY_FLAG" val="#wm#"/>
  <p:tag name="KSO_WM_UNIT_TYPE" val="l_h_i"/>
  <p:tag name="KSO_WM_UNIT_INDEX" val="1_3_4"/>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59.3,&quot;left&quot;:48.04998696229222,&quot;top&quot;:131.99999999999997,&quot;width&quot;:494.600013037707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019.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404564]}"/>
</p:tagLst>
</file>

<file path=ppt/tags/tag1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0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21.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391557263\&quot;,\&quot;product_name\&quot;:\&quot;\&quot;,\&quot;intention_code\&quot;:\&quot;\&quot;}&quot;}*gallery_gallery_ai_v2.1.6_ONLINE*9800560bbcd4da93de33090786df4218-slide-0"/>
  <p:tag name="KSO_WM_UNIT_FILL_FORE_SCHEMECOLOR_INDEX" val="5"/>
  <p:tag name="KSO_WM_UNIT_FILL_TYPE" val="1"/>
  <p:tag name="KSO_WM_UNIT_LINE_FORE_SCHEMECOLOR_INDEX" val="5"/>
  <p:tag name="KSO_WM_UNIT_LINE_FILL_TYPE" val="2"/>
  <p:tag name="KSO_WM_UNIT_USESOURCEFORMAT_APPLY"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1033.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0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0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38.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86070727\&quot;,\&quot;product_name\&quot;:\&quot;\&quot;,\&quot;intention_code\&quot;:\&quot;\&quot;}&quot;}*gallery_gallery_ai_v2.1.6_ONLINE*b87699de83e01d653623faf2daefd746-slide-0"/>
  <p:tag name="KSO_WM_UNIT_FILL_FORE_SCHEMECOLOR_INDEX" val="5"/>
  <p:tag name="KSO_WM_UNIT_FILL_TYPE" val="1"/>
  <p:tag name="KSO_WM_UNIT_LINE_FILL_TYPE" val="2"/>
  <p:tag name="KSO_WM_UNIT_USESOURCEFORMAT_APPLY" val="1"/>
</p:tagLst>
</file>

<file path=ppt/tags/tag10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0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42.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216885458\&quot;,\&quot;product_name\&quot;:\&quot;\&quot;,\&quot;intention_code\&quot;:\&quot;\&quot;}&quot;}*gallery_gallery_ai_v2.1.6_ONLINE*b87699de83e01d653623faf2daefd746-slide-0"/>
  <p:tag name="KSO_WM_UNIT_FILL_FORE_SCHEMECOLOR_INDEX" val="6"/>
  <p:tag name="KSO_WM_UNIT_FILL_TYPE" val="1"/>
  <p:tag name="KSO_WM_UNIT_LINE_FILL_TYPE" val="2"/>
  <p:tag name="KSO_WM_UNIT_USESOURCEFORMAT_APPLY" val="1"/>
</p:tagLst>
</file>

<file path=ppt/tags/tag10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0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0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46.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23.0203149606299,&quot;left&quot;:54.80000000000001,&quot;top&quot;:76.7,&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74996521\&quot;,\&quot;product_name\&quot;:\&quot;\&quot;,\&quot;intention_code\&quot;:\&quot;\&quot;}&quot;}*gallery_gallery_ai_v2.1.6_ONLINE*b87699de83e01d653623faf2daefd746-slide-0"/>
  <p:tag name="KSO_WM_UNIT_FILL_FORE_SCHEMECOLOR_INDEX" val="7"/>
  <p:tag name="KSO_WM_UNIT_FILL_TYPE" val="1"/>
  <p:tag name="KSO_WM_UNIT_LINE_FILL_TYPE" val="2"/>
  <p:tag name="KSO_WM_UNIT_USESOURCEFORMAT_APPLY" val="1"/>
</p:tagLst>
</file>

<file path=ppt/tags/tag1047.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049.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KSO_WM_UNIT_FILL_FORE_SCHEMECOLOR_INDEX" val="5"/>
  <p:tag name="KSO_WM_UNIT_FILL_TYPE" val="1"/>
</p:tagLst>
</file>

<file path=ppt/tags/tag10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05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2*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13.6359768027958,&quot;left&quot;:418.9,&quot;top&quot;:105.15000744917268,&quot;width&quot;:493.099763779527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659_2*l_h_i*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13.6359768027958,&quot;left&quot;:418.9,&quot;top&quot;:105.15000744917268,&quot;width&quot;:493.099763779527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659_2*l_h_i*1_3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13.6359768027958,&quot;left&quot;:418.9,&quot;top&quot;:105.15000744917268,&quot;width&quot;:493.099763779527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1057.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659_2*l_h_f*1_1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3.6359768027958,&quot;left&quot;:418.9,&quot;top&quot;:105.15000744917268,&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58.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659_2*l_h_a*1_1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3.6359768027958,&quot;left&quot;:418.9,&quot;top&quot;:105.15000744917268,&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59.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659_2*l_h_f*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3.6359768027958,&quot;left&quot;:418.9,&quot;top&quot;:105.15000744917268,&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60.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659_2*l_h_a*1_2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3.6359768027958,&quot;left&quot;:418.9,&quot;top&quot;:105.15000744917268,&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61.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659_2*l_h_f*1_3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3.6359768027958,&quot;left&quot;:418.9,&quot;top&quot;:105.15000744917268,&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62.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659_2*l_h_a*1_3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13.6359768027958,&quot;left&quot;:418.9,&quot;top&quot;:105.15000744917268,&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6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0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1.7779527559055,&quot;left&quot;:83.13535433070865,&quot;top&quot;:107.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1.7779527559055,&quot;left&quot;:83.13535433070865,&quot;top&quot;:107.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67.xml><?xml version="1.0" encoding="utf-8"?>
<p:tagLst xmlns:p="http://schemas.openxmlformats.org/presentationml/2006/main">
  <p:tag name="KSO_WM_DIAGRAM_VIRTUALLY_FRAME" val="{&quot;height&quot;:411.7779527559055,&quot;left&quot;:83.13535433070865,&quot;top&quot;:107.0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42773903\&quot;,\&quot;product_name\&quot;:\&quot;\&quot;,\&quot;intention_code\&quot;:\&quot;\&quot;}&quot;}*gallery_gallery_ai_v2.1.6_ONLINE*adf1c6e793b4ada8a78c1b23da87b8fc-slide-0"/>
  <p:tag name="KSO_WM_UNIT_LINE_FILL_TYPE" val="2"/>
  <p:tag name="KSO_WM_UNIT_USESOURCEFORMAT_APPLY" val="1"/>
</p:tagLst>
</file>

<file path=ppt/tags/tag1068.xml><?xml version="1.0" encoding="utf-8"?>
<p:tagLst xmlns:p="http://schemas.openxmlformats.org/presentationml/2006/main">
  <p:tag name="KSO_WM_DIAGRAM_VIRTUALLY_FRAME" val="{&quot;height&quot;:411.7779527559055,&quot;left&quot;:83.13535433070865,&quot;top&quot;:107.0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069.xml><?xml version="1.0" encoding="utf-8"?>
<p:tagLst xmlns:p="http://schemas.openxmlformats.org/presentationml/2006/main">
  <p:tag name="KSO_WM_DIAGRAM_VIRTUALLY_FRAME" val="{&quot;height&quot;:411.7779527559055,&quot;left&quot;:83.13535433070865,&quot;top&quot;:107.0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71640835\&quot;,\&quot;product_name\&quot;:\&quot;\&quot;,\&quot;intention_code\&quot;:\&quot;\&quot;}&quot;}*gallery_gallery_ai_v2.1.6_ONLINE*adf1c6e793b4ada8a78c1b23da87b8fc-slide-0"/>
  <p:tag name="KSO_WM_UNIT_LINE_FILL_TYPE" val="2"/>
  <p:tag name="KSO_WM_UNIT_USESOURCEFORMAT_APPLY" val="1"/>
</p:tagLst>
</file>

<file path=ppt/tags/tag1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70.xml><?xml version="1.0" encoding="utf-8"?>
<p:tagLst xmlns:p="http://schemas.openxmlformats.org/presentationml/2006/main">
  <p:tag name="KSO_WM_DIAGRAM_VIRTUALLY_FRAME" val="{&quot;height&quot;:411.7779527559055,&quot;left&quot;:83.13535433070865,&quot;top&quot;:107.0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0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1.7779527559055,&quot;left&quot;:83.13535433070865,&quot;top&quot;:107.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1.7779527559055,&quot;left&quot;:83.13535433070865,&quot;top&quot;:107.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73.xml><?xml version="1.0" encoding="utf-8"?>
<p:tagLst xmlns:p="http://schemas.openxmlformats.org/presentationml/2006/main">
  <p:tag name="KSO_WM_DIAGRAM_VIRTUALLY_FRAME" val="{&quot;height&quot;:411.7779527559055,&quot;left&quot;:83.13535433070865,&quot;top&quot;:107.0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1074.xml><?xml version="1.0" encoding="utf-8"?>
<p:tagLst xmlns:p="http://schemas.openxmlformats.org/presentationml/2006/main">
  <p:tag name="KSO_WM_DIAGRAM_VIRTUALLY_FRAME" val="{&quot;height&quot;:411.7779527559055,&quot;left&quot;:83.13535433070865,&quot;top&quot;:107.0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0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1.7779527559055,&quot;left&quot;:83.13535433070865,&quot;top&quot;:107.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1.7779527559055,&quot;left&quot;:83.13535433070865,&quot;top&quot;:107.0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7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7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6.83582677165353,&quot;top&quot;:84.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1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10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6.83582677165353,&quot;top&quot;:84.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0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6.83582677165353,&quot;top&quot;:84.9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08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6.83582677165353,&quot;top&quot;:84.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10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6.83582677165353,&quot;top&quot;:84.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0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6.83582677165353,&quot;top&quot;:84.9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08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6.83582677165353,&quot;top&quot;:84.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10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6.83582677165353,&quot;top&quot;:84.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0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6.83582677165353,&quot;top&quot;:84.9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088.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10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0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10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108.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108.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108.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108.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108.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8.39998696229222,&quot;top&quot;:108.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96.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9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098.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0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74.7750393700788,&quot;left&quot;:74.69998696229223,&quot;top&quot;:104.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1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74.7750393700788,&quot;left&quot;:74.69998696229223,&quot;top&quot;:104.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1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74.7750393700788,&quot;left&quot;:74.69998696229223,&quot;top&quot;:104.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1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74.7750393700788,&quot;left&quot;:74.69998696229223,&quot;top&quot;:104.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1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74.7750393700788,&quot;left&quot;:74.69998696229223,&quot;top&quot;:104.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1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74.7750393700788,&quot;left&quot;:74.69998696229223,&quot;top&quot;:104.4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106.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1080_1*q_h_i*1_1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gradient&quot;:[{&quot;brightness&quot;:0.4000000059604645,&quot;colorType&quot;:1,&quot;foreColorIndex&quot;:5,&quot;pos&quot;:0.25,&quot;transparency&quot;:0},{&quot;brightness&quot;:0,&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1080_1*q_h_i*1_2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gradient&quot;:[{&quot;brightness&quot;:0.4000000059604645,&quot;colorType&quot;:1,&quot;foreColorIndex&quot;:6,&quot;pos&quot;:0.25,&quot;transparency&quot;:0},{&quot;brightness&quot;:0,&quot;colorType&quot;:1,&quot;foreColorIndex&quot;:6,&quot;pos&quot;:0.899999976158142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31080_1*q_h_i*1_3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gradient&quot;:[{&quot;brightness&quot;:0.4000000059604645,&quot;colorType&quot;:1,&quot;foreColorIndex&quot;:7,&quot;pos&quot;:0.25,&quot;transparency&quot;:0},{&quot;brightness&quot;:0,&quot;colorType&quot;:1,&quot;foreColorIndex&quot;:7,&quot;pos&quot;:0.899999976158142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1080_1*q_h_i*1_1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type&quot;:0},&quot;glow&quot;:{&quot;colorType&quot;:0},&quot;line&quot;:{&quot;gradient&quot;:[{&quot;brightness&quot;:0,&quot;colorType&quot;:1,&quot;foreColorIndex&quot;:5,&quot;pos&quot;:0.7900000214576721,&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1080_1*q_h_i*1_2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type&quot;:0},&quot;glow&quot;:{&quot;colorType&quot;:0},&quot;line&quot;:{&quot;gradient&quot;:[{&quot;brightness&quot;:0,&quot;colorType&quot;:1,&quot;foreColorIndex&quot;:6,&quot;pos&quot;:0.7900000214576721,&quot;transparency&quot;:1},{&quot;brightness&quot;:0,&quot;colorType&quot;:1,&quot;foreColorIndex&quot;:6,&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31080_1*q_h_i*1_3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type&quot;:0},&quot;glow&quot;:{&quot;colorType&quot;:0},&quot;line&quot;:{&quot;gradient&quot;:[{&quot;brightness&quot;:0,&quot;colorType&quot;:1,&quot;foreColorIndex&quot;:7,&quot;pos&quot;:0.7900000214576721,&quot;transparency&quot;:1},{&quot;brightness&quot;:0,&quot;colorType&quot;:1,&quot;foreColorIndex&quot;:7,&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1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1080_1*q_h_a*1_1_1"/>
  <p:tag name="KSO_WM_TEMPLATE_CATEGORY" val="diagram"/>
  <p:tag name="KSO_WM_TEMPLATE_INDEX" val="20231080"/>
  <p:tag name="KSO_WM_UNIT_LAYERLEVEL" val="1_1_1"/>
  <p:tag name="KSO_WM_TAG_VERSION" val="3.0"/>
  <p:tag name="KSO_WM_UNIT_PLACING_PICTURE_USER_VIEWPORT" val="{&quot;height&quot;:1133.8582677165355,&quot;width&quot;:4423}"/>
  <p:tag name="KSO_WM_UNIT_VALUE" val="10"/>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1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31080_1*q_h_f*1_1_1"/>
  <p:tag name="KSO_WM_TEMPLATE_CATEGORY" val="diagram"/>
  <p:tag name="KSO_WM_TEMPLATE_INDEX" val="20231080"/>
  <p:tag name="KSO_WM_UNIT_LAYERLEVEL" val="1_1_1"/>
  <p:tag name="KSO_WM_TAG_VERSION" val="3.0"/>
  <p:tag name="KSO_WM_UNIT_PLACING_PICTURE_USER_VIEWPORT" val="{&quot;height&quot;:1417,&quot;width&quot;:4423}"/>
  <p:tag name="KSO_WM_UNIT_VALUE" val="32"/>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1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2_1"/>
  <p:tag name="KSO_WM_UNIT_ID" val="diagram20231080_1*q_h_a*1_2_1"/>
  <p:tag name="KSO_WM_TEMPLATE_CATEGORY" val="diagram"/>
  <p:tag name="KSO_WM_TEMPLATE_INDEX" val="20231080"/>
  <p:tag name="KSO_WM_UNIT_LAYERLEVEL" val="1_1_1"/>
  <p:tag name="KSO_WM_TAG_VERSION" val="3.0"/>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1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31080_1*q_h_f*1_2_1"/>
  <p:tag name="KSO_WM_TEMPLATE_CATEGORY" val="diagram"/>
  <p:tag name="KSO_WM_TEMPLATE_INDEX" val="20231080"/>
  <p:tag name="KSO_WM_UNIT_LAYERLEVEL" val="1_1_1"/>
  <p:tag name="KSO_WM_TAG_VERSION" val="3.0"/>
  <p:tag name="KSO_WM_UNIT_VALUE" val="54"/>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1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3_1"/>
  <p:tag name="KSO_WM_UNIT_ID" val="diagram20231080_1*q_h_a*1_3_1"/>
  <p:tag name="KSO_WM_TEMPLATE_CATEGORY" val="diagram"/>
  <p:tag name="KSO_WM_TEMPLATE_INDEX" val="20231080"/>
  <p:tag name="KSO_WM_UNIT_LAYERLEVEL" val="1_1_1"/>
  <p:tag name="KSO_WM_TAG_VERSION" val="3.0"/>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1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31080_1*q_h_f*1_3_1"/>
  <p:tag name="KSO_WM_TEMPLATE_CATEGORY" val="diagram"/>
  <p:tag name="KSO_WM_TEMPLATE_INDEX" val="20231080"/>
  <p:tag name="KSO_WM_UNIT_LAYERLEVEL" val="1_1_1"/>
  <p:tag name="KSO_WM_TAG_VERSION" val="3.0"/>
  <p:tag name="KSO_WM_UNIT_VALUE" val="54"/>
  <p:tag name="KSO_WM_DIAGRAM_VERSION" val="3"/>
  <p:tag name="KSO_WM_DIAGRAM_COLOR_TRICK" val="4"/>
  <p:tag name="KSO_WM_DIAGRAM_COLOR_TEXT_CAN_REMOVE" val="n"/>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1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20.xml><?xml version="1.0" encoding="utf-8"?>
<p:tagLst xmlns:p="http://schemas.openxmlformats.org/presentationml/2006/main">
  <p:tag name="KSO_WM_DIAGRAM_VERSION" val="3"/>
  <p:tag name="KSO_WM_DIAGRAM_COLOR_TRICK" val="4"/>
  <p:tag name="KSO_WM_DIAGRAM_COLOR_TEXT_CAN_REMOVE" val="n"/>
  <p:tag name="KSO_WM_UNIT_VALUE" val="79*73"/>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31080_1*q_h_x*1_3_1"/>
  <p:tag name="KSO_WM_TEMPLATE_CATEGORY" val="diagram"/>
  <p:tag name="KSO_WM_TEMPLATE_INDEX" val="20231080"/>
  <p:tag name="KSO_WM_UNIT_LAYERLEVEL" val="1_1_1"/>
  <p:tag name="KSO_WM_TAG_VERSION" val="3.0"/>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121.xml><?xml version="1.0" encoding="utf-8"?>
<p:tagLst xmlns:p="http://schemas.openxmlformats.org/presentationml/2006/main">
  <p:tag name="KSO_WM_DIAGRAM_VERSION" val="3"/>
  <p:tag name="KSO_WM_DIAGRAM_COLOR_TRICK" val="4"/>
  <p:tag name="KSO_WM_DIAGRAM_COLOR_TEXT_CAN_REMOVE" val="n"/>
  <p:tag name="KSO_WM_UNIT_VALUE" val="79*7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1080_1*q_h_x*1_1_1"/>
  <p:tag name="KSO_WM_TEMPLATE_CATEGORY" val="diagram"/>
  <p:tag name="KSO_WM_TEMPLATE_INDEX" val="20231080"/>
  <p:tag name="KSO_WM_UNIT_LAYERLEVEL" val="1_1_1"/>
  <p:tag name="KSO_WM_TAG_VERSION" val="3.0"/>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122.xml><?xml version="1.0" encoding="utf-8"?>
<p:tagLst xmlns:p="http://schemas.openxmlformats.org/presentationml/2006/main">
  <p:tag name="KSO_WM_DIAGRAM_VERSION" val="3"/>
  <p:tag name="KSO_WM_DIAGRAM_COLOR_TRICK" val="4"/>
  <p:tag name="KSO_WM_DIAGRAM_COLOR_TEXT_CAN_REMOVE" val="n"/>
  <p:tag name="KSO_WM_UNIT_VALUE" val="78*79"/>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1080_1*q_h_x*1_2_1"/>
  <p:tag name="KSO_WM_TEMPLATE_CATEGORY" val="diagram"/>
  <p:tag name="KSO_WM_TEMPLATE_INDEX" val="20231080"/>
  <p:tag name="KSO_WM_UNIT_LAYERLEVEL" val="1_1_1"/>
  <p:tag name="KSO_WM_TAG_VERSION" val="3.0"/>
  <p:tag name="KSO_WM_DIAGRAM_MAX_ITEMCNT" val="6"/>
  <p:tag name="KSO_WM_DIAGRAM_MIN_ITEMCNT" val="3"/>
  <p:tag name="KSO_WM_DIAGRAM_VIRTUALLY_FRAME" val="{&quot;height&quot;:466.2,&quot;left&quot;:31.15894775390625,&quot;top&quot;:39.6,&quot;width&quot;:885.291052246093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123.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14294]}"/>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41_1*l_h_i*1_1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41_1*l_h_i*1_3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41_1*l_h_i*1_2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28.xml><?xml version="1.0" encoding="utf-8"?>
<p:tagLst xmlns:p="http://schemas.openxmlformats.org/presentationml/2006/main">
  <p:tag name="KSO_WM_UNIT_VALUE" val="605*823"/>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841_1*l_h_d*1_3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6"/>
  <p:tag name="KSO_WM_DIAGRAM_USE_COLOR_VALUE" val="{&quot;color_scheme&quot;:1,&quot;color_type&quot;:1,&quot;theme_color_indexes&quot;:[5,6,5,6,5,6]}"/>
</p:tagLst>
</file>

<file path=ppt/tags/tag1129.xml><?xml version="1.0" encoding="utf-8"?>
<p:tagLst xmlns:p="http://schemas.openxmlformats.org/presentationml/2006/main">
  <p:tag name="KSO_WM_UNIT_VALUE" val="577*84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841_1*l_h_d*1_2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1"/>
  <p:tag name="KSO_WM_DIAGRAM_USE_COLOR_VALUE" val="{&quot;color_scheme&quot;:1,&quot;color_type&quot;:1,&quot;theme_color_indexes&quot;:[5,6,5,6,5,6]}"/>
</p:tagLst>
</file>

<file path=ppt/tags/tag11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1130.xml><?xml version="1.0" encoding="utf-8"?>
<p:tagLst xmlns:p="http://schemas.openxmlformats.org/presentationml/2006/main">
  <p:tag name="KSO_WM_UNIT_VALUE" val="578*78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41_1*l_h_d*1_1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6"/>
  <p:tag name="KSO_WM_DIAGRAM_USE_COLOR_VALUE" val="{&quot;color_scheme&quot;:1,&quot;color_type&quot;:1,&quot;theme_color_indexes&quot;:[5,6,5,6,5,6]}"/>
</p:tagLst>
</file>

<file path=ppt/tags/tag1131.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41_1*l_h_f*1_1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color_type&quot;:1,&quot;theme_color_indexes&quot;:[5,6,5,6,5,6]}"/>
</p:tagLst>
</file>

<file path=ppt/tags/tag1132.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41_1*l_h_a*1_1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133.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41_1*l_h_f*1_2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color_type&quot;:1,&quot;theme_color_indexes&quot;:[5,6,5,6,5,6]}"/>
</p:tagLst>
</file>

<file path=ppt/tags/tag1134.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41_1*l_h_a*1_2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135.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41_1*l_h_f*1_3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color_type&quot;:1,&quot;theme_color_indexes&quot;:[5,6,5,6,5,6]}"/>
</p:tagLst>
</file>

<file path=ppt/tags/tag1136.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41_1*l_h_a*1_3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51.5206344458482,&quot;left&quot;:54.3,&quot;top&quot;:118.7,&quot;width&quot;:856.6239370078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color_type&quot;:1,&quot;theme_color_indexes&quot;:[5,6,5,6,5,6]}"/>
</p:tagLst>
</file>

<file path=ppt/tags/tag1137.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6956]}"/>
</p:tagLst>
</file>

<file path=ppt/tags/tag11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39.xml><?xml version="1.0" encoding="utf-8"?>
<p:tagLst xmlns:p="http://schemas.openxmlformats.org/presentationml/2006/main">
  <p:tag name="KSO_WM_DIAGRAM_VIRTUALLY_FRAME" val="{&quot;height&quot;:391.6,&quot;left&quot;:48.04998696229222,&quot;top&quot;:99.7,&quot;width&quot;:431.90001303770777}"/>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872_2*l_h_f*1_1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140.xml><?xml version="1.0" encoding="utf-8"?>
<p:tagLst xmlns:p="http://schemas.openxmlformats.org/presentationml/2006/main">
  <p:tag name="KSO_WM_DIAGRAM_VIRTUALLY_FRAME" val="{&quot;height&quot;:391.6,&quot;left&quot;:48.04998696229222,&quot;top&quot;:99.7,&quot;width&quot;:431.9000130377077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872_2*l_h_a*1_1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40492872_2*l_h_i*1_1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6"/>
  <p:tag name="KSO_WM_DIAGRAM_MIN_ITEMCNT" val="2"/>
  <p:tag name="KSO_WM_DIAGRAM_VIRTUALLY_FRAME" val="{&quot;height&quot;:391.6,&quot;left&quot;:48.04998696229222,&quot;top&quot;:99.7,&quot;width&quot;:431.9000130377077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2.xml><?xml version="1.0" encoding="utf-8"?>
<p:tagLst xmlns:p="http://schemas.openxmlformats.org/presentationml/2006/main">
  <p:tag name="KSO_WM_DIAGRAM_VIRTUALLY_FRAME" val="{&quot;height&quot;:391.6,&quot;left&quot;:48.04998696229222,&quot;top&quot;:99.7,&quot;width&quot;:431.90001303770777}"/>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872_2*l_h_f*1_3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3.xml><?xml version="1.0" encoding="utf-8"?>
<p:tagLst xmlns:p="http://schemas.openxmlformats.org/presentationml/2006/main">
  <p:tag name="KSO_WM_DIAGRAM_VIRTUALLY_FRAME" val="{&quot;height&quot;:391.6,&quot;left&quot;:48.04998696229222,&quot;top&quot;:99.7,&quot;width&quot;:431.9000130377077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872_2*l_h_a*1_3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872_2*l_h_i*1_3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6"/>
  <p:tag name="KSO_WM_DIAGRAM_MIN_ITEMCNT" val="2"/>
  <p:tag name="KSO_WM_DIAGRAM_VIRTUALLY_FRAME" val="{&quot;height&quot;:391.6,&quot;left&quot;:48.04998696229222,&quot;top&quot;:99.7,&quot;width&quot;:431.9000130377077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5.xml><?xml version="1.0" encoding="utf-8"?>
<p:tagLst xmlns:p="http://schemas.openxmlformats.org/presentationml/2006/main">
  <p:tag name="KSO_WM_DIAGRAM_VIRTUALLY_FRAME" val="{&quot;height&quot;:391.6,&quot;left&quot;:48.04998696229222,&quot;top&quot;:99.7,&quot;width&quot;:431.90001303770777}"/>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872_2*l_h_f*1_2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简单的阐述观点。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6.xml><?xml version="1.0" encoding="utf-8"?>
<p:tagLst xmlns:p="http://schemas.openxmlformats.org/presentationml/2006/main">
  <p:tag name="KSO_WM_DIAGRAM_VIRTUALLY_FRAME" val="{&quot;height&quot;:391.6,&quot;left&quot;:48.04998696229222,&quot;top&quot;:99.7,&quot;width&quot;:431.9000130377077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872_2*l_h_a*1_2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872_2*l_h_i*1_2_1"/>
  <p:tag name="KSO_WM_TEMPLATE_CATEGORY" val="diagram"/>
  <p:tag name="KSO_WM_TEMPLATE_INDEX" val="40492872"/>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6"/>
  <p:tag name="KSO_WM_DIAGRAM_MIN_ITEMCNT" val="2"/>
  <p:tag name="KSO_WM_DIAGRAM_VIRTUALLY_FRAME" val="{&quot;height&quot;:391.6,&quot;left&quot;:48.04998696229222,&quot;top&quot;:99.7,&quot;width&quot;:431.9000130377077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48.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426554]}"/>
</p:tagLst>
</file>

<file path=ppt/tags/tag11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150.xml><?xml version="1.0" encoding="utf-8"?>
<p:tagLst xmlns:p="http://schemas.openxmlformats.org/presentationml/2006/main">
  <p:tag name="KSO_WM_UNIT_VALUE" val="414*458"/>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2*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8,8,8,8,8,8]}"/>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Lst>
</file>

<file path=ppt/tags/tag1151.xml><?xml version="1.0" encoding="utf-8"?>
<p:tagLst xmlns:p="http://schemas.openxmlformats.org/presentationml/2006/main">
  <p:tag name="KSO_WM_UNIT_VALUE" val="414*458"/>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2*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8,8,8,8,8,8]}"/>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Lst>
</file>

<file path=ppt/tags/tag1152.xml><?xml version="1.0" encoding="utf-8"?>
<p:tagLst xmlns:p="http://schemas.openxmlformats.org/presentationml/2006/main">
  <p:tag name="KSO_WM_UNIT_VALUE" val="414*458"/>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2*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8,8,8,8,8,8]}"/>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2*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Lst>
</file>

<file path=ppt/tags/tag11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2*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51"/>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2*l_h_i*1_2_1"/>
  <p:tag name="KSO_WM_TEMPLATE_CATEGORY" val="diagram"/>
  <p:tag name="KSO_WM_TEMPLATE_INDEX" val="20233143"/>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8,8,8,8,8,8]}"/>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2*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24"/>
  <p:tag name="KSO_WM_UNIT_TEXT_TYPE" val="1"/>
  <p:tag name="KSO_WM_BEAUTIFY_FLAG" val="#wm#"/>
  <p:tag name="KSO_WM_UNIT_PRESET_TEXT" val="单击此处添加标题"/>
  <p:tag name="KSO_WM_UNIT_FILL_TYPE" val="3"/>
  <p:tag name="KSO_WM_UNIT_TEXT_FILL_FORE_SCHEMECOLOR_INDEX" val="1"/>
  <p:tag name="KSO_WM_UNIT_TEXT_FILL_TYPE" val="1"/>
</p:tagLst>
</file>

<file path=ppt/tags/tag1157.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2*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2*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24"/>
  <p:tag name="KSO_WM_UNIT_TEXT_TYPE" val="1"/>
  <p:tag name="KSO_WM_BEAUTIFY_FLAG" val="#wm#"/>
  <p:tag name="KSO_WM_UNIT_PRESET_TEXT" val="单击此处添加标题"/>
  <p:tag name="KSO_WM_UNIT_FILL_TYPE" val="3"/>
  <p:tag name="KSO_WM_UNIT_TEXT_FILL_FORE_SCHEMECOLOR_INDEX" val="1"/>
  <p:tag name="KSO_WM_UNIT_TEXT_FILL_TYPE" val="1"/>
</p:tagLst>
</file>

<file path=ppt/tags/tag11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2*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51"/>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Lst>
</file>

<file path=ppt/tags/tag1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2*l_h_i*1_1_1"/>
  <p:tag name="KSO_WM_TEMPLATE_CATEGORY" val="diagram"/>
  <p:tag name="KSO_WM_TEMPLATE_INDEX" val="20233143"/>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8,8,8,8,8,8]}"/>
</p:tagLst>
</file>

<file path=ppt/tags/tag1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2*l_h_i*1_3_1"/>
  <p:tag name="KSO_WM_TEMPLATE_CATEGORY" val="diagram"/>
  <p:tag name="KSO_WM_TEMPLATE_INDEX" val="20233143"/>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88141883502374,&quot;left&quot;:43.5,&quot;top&quot;:68.44653392088176,&quot;width&quot;:820.03425196850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8,8,8,8,8,8]}"/>
</p:tagLst>
</file>

<file path=ppt/tags/tag116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2041]}"/>
</p:tagLst>
</file>

<file path=ppt/tags/tag11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80.19998696229223,&quot;top&quot;:96.14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80.19998696229223,&quot;top&quot;:96.14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80.19998696229223,&quot;top&quot;:96.14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80.19998696229223,&quot;top&quot;:96.14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80.19998696229223,&quot;top&quot;:96.14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80.19998696229223,&quot;top&quot;:96.14999999999998,&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170.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7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1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9.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1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9.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11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9.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1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9.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1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9.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11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9.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69.8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91522674\&quot;,\&quot;product_name\&quot;:\&quot;\&quot;,\&quot;intention_code\&quot;:\&quot;\&quot;}&quot;}*gallery_gallery_ai_v2.1.6_ONLINE*5b9be658d1dca274e70a65929809777a-slide-0"/>
  <p:tag name="KSO_WM_UNIT_LINE_FILL_TYPE" val="2"/>
  <p:tag name="KSO_WM_UNIT_USESOURCEFORMAT_APPLY" val="1"/>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69.8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26920344\&quot;,\&quot;product_name\&quot;:\&quot;\&quot;,\&quot;intention_code\&quot;:\&quot;\&quot;}&quot;}*gallery_gallery_ai_v2.1.6_ONLINE*5b9be658d1dca274e70a65929809777a-slide-0"/>
  <p:tag name="KSO_WM_UNIT_LINE_FILL_TYPE" val="2"/>
  <p:tag name="KSO_WM_UNIT_USESOURCEFORMAT_APPLY" val="1"/>
</p:tagLst>
</file>

<file path=ppt/tags/tag11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69.8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14088694\&quot;,\&quot;product_name\&quot;:\&quot;\&quot;,\&quot;intention_code\&quot;:\&quot;\&quot;}&quot;}*gallery_gallery_ai_v2.1.6_ONLINE*5b9be658d1dca274e70a65929809777a-slide-0"/>
  <p:tag name="KSO_WM_UNIT_LINE_FILL_TYPE" val="2"/>
  <p:tag name="KSO_WM_UNIT_USESOURCEFORMAT_APPLY" val="1"/>
</p:tagLst>
</file>

<file path=ppt/tags/tag118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8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83.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967494866\&quot;,\&quot;product_name\&quot;:\&quot;\&quot;,\&quot;intention_code\&quot;:\&quot;\&quot;}&quot;}*gallery_gallery_ai_3.0.1_online*c1bdf174c3faeded18ba90f98fd0da22-slide-0"/>
  <p:tag name="KSO_WM_UNIT_FILL_FORE_SCHEMECOLOR_INDEX" val="5"/>
  <p:tag name="KSO_WM_UNIT_FILL_TYPE" val="1"/>
  <p:tag name="KSO_WM_UNIT_LINE_FORE_SCHEMECOLOR_INDEX" val="5"/>
  <p:tag name="KSO_WM_UNIT_LINE_FILL_TYPE" val="2"/>
  <p:tag name="KSO_WM_UNIT_USESOURCEFORMAT_APPLY" val="1"/>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1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1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97.7611811023622,&quot;left&quot;:48.98503937007874,&quot;top&quot;:87.60000000000005,&quot;width&quot;:458.01496062992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97.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19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2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20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2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20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2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20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2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20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2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2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12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21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214.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16.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1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218.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21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12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5,6,5,6,5,6]}"/>
</p:tagLst>
</file>

<file path=ppt/tags/tag12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12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12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5,6,5,6,5,6]}"/>
</p:tagLst>
</file>

<file path=ppt/tags/tag12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5,6,5,6,5,6]}"/>
</p:tagLst>
</file>

<file path=ppt/tags/tag12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9.39998779296875,&quot;top&quot;:115.74996337890624,&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5,6,5,6,5,6]}"/>
</p:tagLst>
</file>

<file path=ppt/tags/tag1232.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 name="resource_record_key" val="{&quot;65&quot;:[20226887],&quot;70&quot;:[3318990]}"/>
</p:tagLst>
</file>

<file path=ppt/tags/tag123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23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2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2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2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2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2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24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24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2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24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44.9,&quot;top&quot;:90.93119182376559,&quot;width&quot;:872.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246.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4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2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2"/>
  <p:tag name="KSO_WM_UNIT_ID" val="diagram20231799_2*l_h_i*1_1_2"/>
  <p:tag name="KSO_WM_TEMPLATE_CATEGORY" val="diagram"/>
  <p:tag name="KSO_WM_TEMPLATE_INDEX" val="20231799"/>
  <p:tag name="KSO_WM_UNIT_LAYERLEVEL" val="1_1_1"/>
  <p:tag name="KSO_WM_TAG_VERSION" val="3.0"/>
  <p:tag name="KSO_WM_DIAGRAM_GROUP_CODE" val="l1-1"/>
  <p:tag name="KSO_WM_DIAGRAM_VERSION" val="3"/>
  <p:tag name="KSO_WM_DIAGRAM_COLOR_TRICK" val="3"/>
  <p:tag name="KSO_WM_DIAGRAM_COLOR_TEXT_CAN_REMOVE" val="n"/>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14,&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2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1"/>
  <p:tag name="KSO_WM_UNIT_ID" val="diagram20231799_2*l_h_i*1_1_1"/>
  <p:tag name="KSO_WM_TEMPLATE_CATEGORY" val="diagram"/>
  <p:tag name="KSO_WM_TEMPLATE_INDEX" val="20231799"/>
  <p:tag name="KSO_WM_UNIT_LAYERLEVEL" val="1_1_1"/>
  <p:tag name="KSO_WM_TAG_VERSION" val="3.0"/>
  <p:tag name="KSO_WM_DIAGRAM_GROUP_CODE" val="l1-1"/>
  <p:tag name="KSO_WM_DIAGRAM_VERSION" val="3"/>
  <p:tag name="KSO_WM_DIAGRAM_COLOR_TRICK" val="3"/>
  <p:tag name="KSO_WM_DIAGRAM_COLOR_TEXT_CAN_REMOVE" val="n"/>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2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99_2*l_h_f*1_1_1"/>
  <p:tag name="KSO_WM_TEMPLATE_CATEGORY" val="diagram"/>
  <p:tag name="KSO_WM_TEMPLATE_INDEX" val="20231799"/>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3"/>
  <p:tag name="KSO_WM_DIAGRAM_COLOR_TEXT_CAN_REMOVE" val="n"/>
  <p:tag name="KSO_WM_DIAGRAM_GROUP_CODE" val="l1-1"/>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DIAGRAM_USE_COLOR_VALUE" val="{&quot;color_scheme&quot;:1,&quot;color_type&quot;:1,&quot;theme_color_indexes&quot;:[]}"/>
</p:tagLst>
</file>

<file path=ppt/tags/tag12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99_2*l_h_a*1_1_1"/>
  <p:tag name="KSO_WM_TEMPLATE_CATEGORY" val="diagram"/>
  <p:tag name="KSO_WM_TEMPLATE_INDEX" val="20231799"/>
  <p:tag name="KSO_WM_UNIT_LAYERLEVEL" val="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l1-1"/>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
</p:tagLst>
</file>

<file path=ppt/tags/tag12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2"/>
  <p:tag name="KSO_WM_UNIT_ID" val="diagram20231799_2*l_h_i*1_2_2"/>
  <p:tag name="KSO_WM_TEMPLATE_CATEGORY" val="diagram"/>
  <p:tag name="KSO_WM_TEMPLATE_INDEX" val="20231799"/>
  <p:tag name="KSO_WM_UNIT_LAYERLEVEL" val="1_1_1"/>
  <p:tag name="KSO_WM_TAG_VERSION" val="3.0"/>
  <p:tag name="KSO_WM_DIAGRAM_GROUP_CODE" val="l1-1"/>
  <p:tag name="KSO_WM_DIAGRAM_VERSION" val="3"/>
  <p:tag name="KSO_WM_DIAGRAM_COLOR_TRICK" val="3"/>
  <p:tag name="KSO_WM_DIAGRAM_COLOR_TEXT_CAN_REMOVE" val="n"/>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14,&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2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1"/>
  <p:tag name="KSO_WM_UNIT_ID" val="diagram20231799_2*l_h_i*1_2_1"/>
  <p:tag name="KSO_WM_TEMPLATE_CATEGORY" val="diagram"/>
  <p:tag name="KSO_WM_TEMPLATE_INDEX" val="20231799"/>
  <p:tag name="KSO_WM_UNIT_LAYERLEVEL" val="1_1_1"/>
  <p:tag name="KSO_WM_TAG_VERSION" val="3.0"/>
  <p:tag name="KSO_WM_DIAGRAM_GROUP_CODE" val="l1-1"/>
  <p:tag name="KSO_WM_DIAGRAM_VERSION" val="3"/>
  <p:tag name="KSO_WM_DIAGRAM_COLOR_TRICK" val="3"/>
  <p:tag name="KSO_WM_DIAGRAM_COLOR_TEXT_CAN_REMOVE" val="n"/>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99_2*l_h_f*1_2_1"/>
  <p:tag name="KSO_WM_TEMPLATE_CATEGORY" val="diagram"/>
  <p:tag name="KSO_WM_TEMPLATE_INDEX" val="20231799"/>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3"/>
  <p:tag name="KSO_WM_DIAGRAM_COLOR_TEXT_CAN_REMOVE" val="n"/>
  <p:tag name="KSO_WM_DIAGRAM_GROUP_CODE" val="l1-1"/>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DIAGRAM_USE_COLOR_VALUE" val="{&quot;color_scheme&quot;:1,&quot;color_type&quot;:1,&quot;theme_color_indexes&quot;:[]}"/>
</p:tagLst>
</file>

<file path=ppt/tags/tag12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99_2*l_h_a*1_2_1"/>
  <p:tag name="KSO_WM_TEMPLATE_CATEGORY" val="diagram"/>
  <p:tag name="KSO_WM_TEMPLATE_INDEX" val="20231799"/>
  <p:tag name="KSO_WM_UNIT_LAYERLEVEL" val="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l1-1"/>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
</p:tagLst>
</file>

<file path=ppt/tags/tag125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2"/>
  <p:tag name="KSO_WM_UNIT_ID" val="diagram20231799_2*l_h_i*1_3_2"/>
  <p:tag name="KSO_WM_TEMPLATE_CATEGORY" val="diagram"/>
  <p:tag name="KSO_WM_TEMPLATE_INDEX" val="20231799"/>
  <p:tag name="KSO_WM_UNIT_LAYERLEVEL" val="1_1_1"/>
  <p:tag name="KSO_WM_TAG_VERSION" val="3.0"/>
  <p:tag name="KSO_WM_DIAGRAM_GROUP_CODE" val="l1-1"/>
  <p:tag name="KSO_WM_DIAGRAM_VERSION" val="3"/>
  <p:tag name="KSO_WM_DIAGRAM_COLOR_TRICK" val="3"/>
  <p:tag name="KSO_WM_DIAGRAM_COLOR_TEXT_CAN_REMOVE" val="n"/>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solid&quot;:{&quot;brightness&quot;:0,&quot;colorType&quot;:1,&quot;foreColorIndex&quot;:7,&quot;transparency&quot;:0},&quot;type&quot;:1},&quot;glow&quot;:{&quot;colorType&quot;:0},&quot;line&quot;:{&quot;type&quot;:0},&quot;shadow&quot;:{&quot;brightness&quot;:-0.25,&quot;colorType&quot;:1,&quot;foreColorIndex&quot;:14,&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125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1"/>
  <p:tag name="KSO_WM_UNIT_ID" val="diagram20231799_2*l_h_i*1_3_1"/>
  <p:tag name="KSO_WM_TEMPLATE_CATEGORY" val="diagram"/>
  <p:tag name="KSO_WM_TEMPLATE_INDEX" val="20231799"/>
  <p:tag name="KSO_WM_UNIT_LAYERLEVEL" val="1_1_1"/>
  <p:tag name="KSO_WM_TAG_VERSION" val="3.0"/>
  <p:tag name="KSO_WM_DIAGRAM_GROUP_CODE" val="l1-1"/>
  <p:tag name="KSO_WM_DIAGRAM_VERSION" val="3"/>
  <p:tag name="KSO_WM_DIAGRAM_COLOR_TRICK" val="3"/>
  <p:tag name="KSO_WM_DIAGRAM_COLOR_TEXT_CAN_REMOVE" val="n"/>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99_2*l_h_f*1_3_1"/>
  <p:tag name="KSO_WM_TEMPLATE_CATEGORY" val="diagram"/>
  <p:tag name="KSO_WM_TEMPLATE_INDEX" val="20231799"/>
  <p:tag name="KSO_WM_UNIT_LAYERLEVEL" val="1_1_1"/>
  <p:tag name="KSO_WM_TAG_VERSION" val="3.0"/>
  <p:tag name="KSO_WM_BEAUTIFY_FLAG" val="#wm#"/>
  <p:tag name="KSO_WM_UNIT_TEXT_FILL_FORE_SCHEMECOLOR_INDEX_BRIGHTNESS" val="0.15"/>
  <p:tag name="KSO_WM_UNIT_TEXT_FILL_TYPE" val="1"/>
  <p:tag name="KSO_WM_DIAGRAM_VERSION" val="3"/>
  <p:tag name="KSO_WM_DIAGRAM_COLOR_TRICK" val="3"/>
  <p:tag name="KSO_WM_DIAGRAM_COLOR_TEXT_CAN_REMOVE" val="n"/>
  <p:tag name="KSO_WM_DIAGRAM_GROUP_CODE" val="l1-1"/>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DIAGRAM_USE_COLOR_VALUE" val="{&quot;color_scheme&quot;:1,&quot;color_type&quot;:1,&quot;theme_color_indexes&quot;:[]}"/>
</p:tagLst>
</file>

<file path=ppt/tags/tag12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99_2*l_h_a*1_3_1"/>
  <p:tag name="KSO_WM_TEMPLATE_CATEGORY" val="diagram"/>
  <p:tag name="KSO_WM_TEMPLATE_INDEX" val="20231799"/>
  <p:tag name="KSO_WM_UNIT_LAYERLEVEL" val="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l1-1"/>
  <p:tag name="KSO_WM_DIAGRAM_MAX_ITEMCNT" val="3"/>
  <p:tag name="KSO_WM_DIAGRAM_MIN_ITEMCNT" val="2"/>
  <p:tag name="KSO_WM_DIAGRAM_VIRTUALLY_FRAME" val="{&quot;height&quot;:375.5104675292969,&quot;left&quot;:51.0999267578125,&quot;top&quot;:90.34476623535156,&quot;width&quot;:850.40014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
</p:tagLst>
</file>

<file path=ppt/tags/tag1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260.xml><?xml version="1.0" encoding="utf-8"?>
<p:tagLst xmlns:p="http://schemas.openxmlformats.org/presentationml/2006/main">
  <p:tag name="KSO_WM_BEAUTIFY_FLAG" val="#wm#"/>
  <p:tag name="KSO_WM_TEMPLATE_CATEGORY" val="diagram"/>
  <p:tag name="KSO_WM_TEMPLATE_INDEX" val="20233203"/>
  <p:tag name="generateSigPptEx" val="1"/>
  <p:tag name="resource_record_key" val="{&quot;65&quot;:[20226887],&quot;70&quot;:[3332894]}"/>
</p:tagLst>
</file>

<file path=ppt/tags/tag12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874_2*l_h_i*1_3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gradient&quot;:[{&quot;brightness&quot;:0.6000000238418579,&quot;colorType&quot;:1,&quot;foreColorIndex&quot;:5,&quot;pos&quot;:0,&quot;transparency&quot;:0.699999988079071},{&quot;brightness&quot;:0.4000000059604645,&quot;colorType&quot;:1,&quot;foreColorIndex&quot;:5,&quot;pos&quot;:1,&quot;transparency&quot;:0.44999998807907104}],&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DIAGRAM_USE_COLOR_VALUE" val="{&quot;color_scheme&quot;:1,&quot;color_type&quot;:1,&quot;theme_color_indexes&quot;:[]}"/>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74_2*l_h_i*1_3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solidLine&quot;:{&quot;brightness&quot;:0.6000000238418579,&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874_2*l_h_i*1_3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solidLine&quot;:{&quot;brightness&quot;:0.4000000059604645,&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
</p:tagLst>
</file>

<file path=ppt/tags/tag12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74_2*l_h_f*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增减文字，以便观者准确地理解您传达的思想。单击此处添加文本，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874_2*l_h_i*1_1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gradient&quot;:[{&quot;brightness&quot;:0.6000000238418579,&quot;colorType&quot;:1,&quot;foreColorIndex&quot;:5,&quot;pos&quot;:0,&quot;transparency&quot;:0.699999988079071},{&quot;brightness&quot;:0.4000000059604645,&quot;colorType&quot;:1,&quot;foreColorIndex&quot;:5,&quot;pos&quot;:1,&quot;transparency&quot;:0.44999998807907104}],&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DIAGRAM_USE_COLOR_VALUE" val="{&quot;color_scheme&quot;:1,&quot;color_type&quot;:1,&quot;theme_color_indexes&quot;:[]}"/>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74_2*l_h_i*1_1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solidLine&quot;:{&quot;brightness&quot;:0.6000000238418579,&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74_2*l_h_i*1_1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solidLine&quot;:{&quot;brightness&quot;:0.4000000059604645,&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
</p:tagLst>
</file>

<file path=ppt/tags/tag12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74_2*l_h_f*1_1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1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874_2*l_h_i*1_2_3"/>
  <p:tag name="KSO_WM_TEMPLATE_CATEGORY" val="diagram"/>
  <p:tag name="KSO_WM_TEMPLATE_INDEX" val="20231874"/>
  <p:tag name="KSO_WM_UNIT_LAYERLEVEL" val="1_1_1"/>
  <p:tag name="KSO_WM_TAG_VERSION" val="3.0"/>
  <p:tag name="KSO_WM_UNIT_FILL_FORE_SCHEMECOLOR_INDEX" val="14"/>
  <p:tag name="KSO_WM_UNIT_FILL_FORE_SCHEMECOLOR_INDEX_BRIGHTNESS" val="0"/>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gradient&quot;:[{&quot;brightness&quot;:0.6000000238418579,&quot;colorType&quot;:1,&quot;foreColorIndex&quot;:5,&quot;pos&quot;:0,&quot;transparency&quot;:0.699999988079071},{&quot;brightness&quot;:0.4000000059604645,&quot;colorType&quot;:1,&quot;foreColorIndex&quot;:5,&quot;pos&quot;:1,&quot;transparency&quot;:0.44999998807907104}],&quot;type&quot;:2},&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DIAGRAM_USE_COLOR_VALUE" val="{&quot;color_scheme&quot;:1,&quot;color_type&quot;:1,&quot;theme_color_indexes&quot;:[]}"/>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74_2*l_h_i*1_2_2"/>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solidLine&quot;:{&quot;brightness&quot;:0.6000000238418579,&quot;colorType&quot;:1,&quot;foreColorIndex&quot;:5,&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74_2*l_h_i*1_2_1"/>
  <p:tag name="KSO_WM_TEMPLATE_CATEGORY" val="diagram"/>
  <p:tag name="KSO_WM_TEMPLATE_INDEX" val="20231874"/>
  <p:tag name="KSO_WM_UNIT_LAYERLEVEL" val="1_1_1"/>
  <p:tag name="KSO_WM_TAG_VERSION" val="3.0"/>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solidLine&quot;:{&quot;brightness&quot;:0.4000000059604645,&quot;colorType&quot;:1,&quot;foreColorIndex&quot;:5,&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MD-PA" val="v1.0.0"/>
  <p:tag name="KSO_WM_DIAGRAM_VERSION" val="3"/>
  <p:tag name="KSO_WM_DIAGRAM_COLOR_TRICK" val="1"/>
  <p:tag name="KSO_WM_DIAGRAM_COLOR_TEXT_CAN_REMOVE" val="n"/>
  <p:tag name="KSO_WM_BEAUTIFY_FLAG" val="#wm#"/>
  <p:tag name="KSO_WM_UNIT_LINE_FORE_SCHEMECOLOR_INDEX" val="5"/>
  <p:tag name="KSO_WM_DIAGRAM_USE_COLOR_VALUE" val="{&quot;color_scheme&quot;:1,&quot;color_type&quot;:1,&quot;theme_color_indexes&quot;:[]}"/>
</p:tagLst>
</file>

<file path=ppt/tags/tag12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74_2*l_h_f*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
</p:tagLst>
</file>

<file path=ppt/tags/tag12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74_2*l_h_a*1_2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05000000074505806,&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10;加项标题"/>
  <p:tag name="KSO_WM_UNIT_TEXT_FILL_FORE_SCHEMECOLOR_INDEX" val="3"/>
  <p:tag name="KSO_WM_UNIT_TEXT_FILL_TYPE" val="3"/>
  <p:tag name="KSO_WM_DIAGRAM_USE_COLOR_VALUE" val="{&quot;color_scheme&quot;:1,&quot;color_type&quot;:1,&quot;theme_color_indexes&quot;:[]}"/>
</p:tagLst>
</file>

<file path=ppt/tags/tag12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74_2*l_h_a*1_3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05000000074505806,&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10;加项标题"/>
  <p:tag name="KSO_WM_UNIT_TEXT_FILL_FORE_SCHEMECOLOR_INDEX" val="3"/>
  <p:tag name="KSO_WM_UNIT_TEXT_FILL_TYPE" val="3"/>
  <p:tag name="KSO_WM_DIAGRAM_USE_COLOR_VALUE" val="{&quot;color_scheme&quot;:1,&quot;color_type&quot;:1,&quot;theme_color_indexes&quot;:[]}"/>
</p:tagLst>
</file>

<file path=ppt/tags/tag12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74_2*l_h_a*1_1_1"/>
  <p:tag name="KSO_WM_TEMPLATE_CATEGORY" val="diagram"/>
  <p:tag name="KSO_WM_TEMPLATE_INDEX" val="20231874"/>
  <p:tag name="KSO_WM_UNIT_LAYERLEVEL" val="1_1_1"/>
  <p:tag name="KSO_WM_TAG_VERSION" val="3.0"/>
  <p:tag name="KSO_WM_UNIT_TEXT_FILL_FORE_SCHEMECOLOR_INDEX_BRIGHTNESS" val="0.15"/>
  <p:tag name="MD-PA" val="v1.0.0"/>
  <p:tag name="KSO_WM_DIAGRAM_GROUP_CODE" val="l1-1"/>
  <p:tag name="KSO_WM_DIAGRAM_VERSION" val="3"/>
  <p:tag name="KSO_WM_DIAGRAM_COLOR_TRICK" val="1"/>
  <p:tag name="KSO_WM_DIAGRAM_COLOR_TEXT_CAN_REMOVE" val="n"/>
  <p:tag name="KSO_WM_DIAGRAM_MAX_ITEMCNT" val="3"/>
  <p:tag name="KSO_WM_DIAGRAM_MIN_ITEMCNT" val="2"/>
  <p:tag name="KSO_WM_DIAGRAM_VIRTUALLY_FRAME" val="{&quot;height&quot;:389.04669189453125,&quot;left&quot;:58.250078740157484,&quot;top&quot;:105.62665405273438,&quot;width&quot;:850.7750128125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05000000074505806,&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10;加项标题"/>
  <p:tag name="KSO_WM_UNIT_TEXT_FILL_FORE_SCHEMECOLOR_INDEX" val="3"/>
  <p:tag name="KSO_WM_UNIT_TEXT_FILL_TYPE" val="3"/>
  <p:tag name="KSO_WM_DIAGRAM_USE_COLOR_VALUE" val="{&quot;color_scheme&quot;:1,&quot;color_type&quot;:1,&quot;theme_color_indexes&quot;:[]}"/>
</p:tagLst>
</file>

<file path=ppt/tags/tag1277.xml><?xml version="1.0" encoding="utf-8"?>
<p:tagLst xmlns:p="http://schemas.openxmlformats.org/presentationml/2006/main">
  <p:tag name="KSO_WM_BEAUTIFY_FLAG" val="#wm#"/>
  <p:tag name="KSO_WM_TEMPLATE_CATEGORY" val="diagram"/>
  <p:tag name="KSO_WM_TEMPLATE_INDEX" val="20233203"/>
  <p:tag name="resource_record_key" val="{&quot;65&quot;:[20226887],&quot;70&quot;:[3322099]}"/>
</p:tagLst>
</file>

<file path=ppt/tags/tag12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2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3.79998696229222,&quot;top&quot;:84.14999999999998,&quot;width&quot;:457.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2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3.79998696229222,&quot;top&quot;:84.14999999999998,&quot;width&quot;:457.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3.79998696229222,&quot;top&quot;:84.14999999999998,&quot;width&quot;:457.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3.79998696229222,&quot;top&quot;:84.14999999999998,&quot;width&quot;:457.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3.79998696229222,&quot;top&quot;:84.14999999999998,&quot;width&quot;:457.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73.79998696229222,&quot;top&quot;:84.14999999999998,&quot;width&quot;:457.60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5.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28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40492672_2*l_h_f*1_1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UNIT_VALUE" val="72"/>
  <p:tag name="KSO_WM_DIAGRAM_GROUP_CODE" val="l1-1"/>
  <p:tag name="KSO_WM_UNIT_PRESET_TEXT" val="单击此处编辑添加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3"/>
  <p:tag name="KSO_WM_DIAGRAM_MIN_ITEMCNT" val="2"/>
  <p:tag name="KSO_WM_DIAGRAM_VIRTUALLY_FRAME" val="{&quot;height&quot;:400.6502362204725,&quot;left&quot;:48.03818897637795,&quot;top&quot;:90.7,&quot;width&quot;:477.6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40492672_2*l_h_a*1_1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项目标题"/>
  <p:tag name="KSO_WM_UNIT_TEXT_FILL_FORE_SCHEMECOLOR_INDEX" val="1"/>
  <p:tag name="KSO_WM_UNIT_TEXT_FILL_TYPE" val="1"/>
  <p:tag name="KSO_WM_UNIT_TEXT_TYPE" val="1"/>
  <p:tag name="KSO_WM_DIAGRAM_MAX_ITEMCNT" val="3"/>
  <p:tag name="KSO_WM_DIAGRAM_MIN_ITEMCNT" val="2"/>
  <p:tag name="KSO_WM_DIAGRAM_VIRTUALLY_FRAME" val="{&quot;height&quot;:400.6502362204725,&quot;left&quot;:48.03818897637795,&quot;top&quot;:90.7,&quot;width&quot;:477.6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40492672_2*l_h_i*1_1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4"/>
  <p:tag name="KSO_WM_DIAGRAM_MAX_ITEMCNT" val="3"/>
  <p:tag name="KSO_WM_DIAGRAM_MIN_ITEMCNT" val="2"/>
  <p:tag name="KSO_WM_DIAGRAM_VIRTUALLY_FRAME" val="{&quot;height&quot;:400.6502362204725,&quot;left&quot;:48.03818897637795,&quot;top&quot;:90.7,&quot;width&quot;:477.6118110236220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29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40492672_2*l_h_f*1_3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此处编辑添加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3"/>
  <p:tag name="KSO_WM_DIAGRAM_MIN_ITEMCNT" val="2"/>
  <p:tag name="KSO_WM_DIAGRAM_VIRTUALLY_FRAME" val="{&quot;height&quot;:400.6502362204725,&quot;left&quot;:48.03818897637795,&quot;top&quot;:90.7,&quot;width&quot;:477.6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40492672_2*l_h_a*1_3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项目标题"/>
  <p:tag name="KSO_WM_UNIT_TEXT_FILL_FORE_SCHEMECOLOR_INDEX" val="1"/>
  <p:tag name="KSO_WM_UNIT_TEXT_FILL_TYPE" val="1"/>
  <p:tag name="KSO_WM_UNIT_TEXT_TYPE" val="1"/>
  <p:tag name="KSO_WM_DIAGRAM_MAX_ITEMCNT" val="3"/>
  <p:tag name="KSO_WM_DIAGRAM_MIN_ITEMCNT" val="2"/>
  <p:tag name="KSO_WM_DIAGRAM_VIRTUALLY_FRAME" val="{&quot;height&quot;:400.6502362204725,&quot;left&quot;:48.03818897637795,&quot;top&quot;:90.7,&quot;width&quot;:477.6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40492672_2*l_h_i*1_3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4"/>
  <p:tag name="KSO_WM_DIAGRAM_MAX_ITEMCNT" val="3"/>
  <p:tag name="KSO_WM_DIAGRAM_MIN_ITEMCNT" val="2"/>
  <p:tag name="KSO_WM_DIAGRAM_VIRTUALLY_FRAME" val="{&quot;height&quot;:400.6502362204725,&quot;left&quot;:48.03818897637795,&quot;top&quot;:90.7,&quot;width&quot;:477.6118110236220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9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40492672_2*l_h_f*1_2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3"/>
  <p:tag name="KSO_WM_DIAGRAM_MIN_ITEMCNT" val="2"/>
  <p:tag name="KSO_WM_DIAGRAM_VIRTUALLY_FRAME" val="{&quot;height&quot;:400.6502362204725,&quot;left&quot;:48.03818897637795,&quot;top&quot;:90.7,&quot;width&quot;:477.6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40492672_2*l_h_a*1_2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添加项目标题"/>
  <p:tag name="KSO_WM_UNIT_TEXT_FILL_FORE_SCHEMECOLOR_INDEX" val="1"/>
  <p:tag name="KSO_WM_UNIT_TEXT_FILL_TYPE" val="1"/>
  <p:tag name="KSO_WM_UNIT_TEXT_TYPE" val="1"/>
  <p:tag name="KSO_WM_DIAGRAM_MAX_ITEMCNT" val="3"/>
  <p:tag name="KSO_WM_DIAGRAM_MIN_ITEMCNT" val="2"/>
  <p:tag name="KSO_WM_DIAGRAM_VIRTUALLY_FRAME" val="{&quot;height&quot;:400.6502362204725,&quot;left&quot;:48.03818897637795,&quot;top&quot;:90.7,&quot;width&quot;:477.611811023622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40492672_2*l_h_i*1_2_1"/>
  <p:tag name="KSO_WM_TEMPLATE_CATEGORY" val="diagram"/>
  <p:tag name="KSO_WM_TEMPLATE_INDEX" val="4049267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4"/>
  <p:tag name="KSO_WM_DIAGRAM_MAX_ITEMCNT" val="3"/>
  <p:tag name="KSO_WM_DIAGRAM_MIN_ITEMCNT" val="2"/>
  <p:tag name="KSO_WM_DIAGRAM_VIRTUALLY_FRAME" val="{&quot;height&quot;:400.6502362204725,&quot;left&quot;:48.03818897637795,&quot;top&quot;:90.7,&quot;width&quot;:477.61181102362207}"/>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96.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resource_record_key" val="{&quot;65&quot;:[20226887],&quot;70&quot;:[3424185,3423742]}"/>
</p:tagLst>
</file>

<file path=ppt/tags/tag129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298.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29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0.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089088168\&quot;,\&quot;product_name\&quot;:\&quot;\&quot;,\&quot;intention_code\&quot;:\&quot;\&quot;}&quot;}*gallery_gallery_ai_v2.1.6_ONLINE*e18b46e4a1c7598229114359b30623c0-slide-0"/>
  <p:tag name="KSO_WM_UNIT_FILL_FORE_SCHEMECOLOR_INDEX" val="5"/>
  <p:tag name="KSO_WM_UNIT_FILL_TYPE" val="1"/>
  <p:tag name="KSO_WM_UNIT_LINE_FORE_SCHEMECOLOR_INDEX" val="5"/>
  <p:tag name="KSO_WM_UNIT_LINE_FILL_TYPE" val="2"/>
  <p:tag name="KSO_WM_UNIT_USESOURCEFORMAT_APPLY" val="1"/>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3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107.93516356905045,&quot;top&quot;:109.7,&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31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13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9.5,&quot;top&quot;:101.54653392088176,&quot;width&quot;:808.8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9.5,&quot;top&quot;:101.54653392088176,&quot;width&quot;:808.8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322.xml><?xml version="1.0" encoding="utf-8"?>
<p:tagLst xmlns:p="http://schemas.openxmlformats.org/presentationml/2006/main">
  <p:tag name="KSO_WM_DIAGRAM_VIRTUALLY_FRAME" val="{&quot;height&quot;:387.90047395313405,&quot;left&quot;:79.5,&quot;top&quot;:101.54653392088176,&quot;width&quot;:808.8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83228816\&quot;,\&quot;product_name\&quot;:\&quot;\&quot;,\&quot;intention_code\&quot;:\&quot;\&quot;}&quot;}*gallery_gallery_ai_v2.1.6_ONLINE*c8ea666df8e1182a4d430fa33b355601-slide-0"/>
  <p:tag name="KSO_WM_UNIT_LINE_FILL_TYPE" val="2"/>
  <p:tag name="KSO_WM_UNIT_USESOURCEFORMAT_APPLY" val="1"/>
</p:tagLst>
</file>

<file path=ppt/tags/tag1323.xml><?xml version="1.0" encoding="utf-8"?>
<p:tagLst xmlns:p="http://schemas.openxmlformats.org/presentationml/2006/main">
  <p:tag name="KSO_WM_DIAGRAM_VIRTUALLY_FRAME" val="{&quot;height&quot;:387.90047395313405,&quot;left&quot;:79.5,&quot;top&quot;:101.54653392088176,&quot;width&quot;:808.8392913385826}"/>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324.xml><?xml version="1.0" encoding="utf-8"?>
<p:tagLst xmlns:p="http://schemas.openxmlformats.org/presentationml/2006/main">
  <p:tag name="KSO_WM_DIAGRAM_VIRTUALLY_FRAME" val="{&quot;height&quot;:387.90047395313405,&quot;left&quot;:79.5,&quot;top&quot;:101.54653392088176,&quot;width&quot;:808.8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501241513\&quot;,\&quot;product_name\&quot;:\&quot;\&quot;,\&quot;intention_code\&quot;:\&quot;\&quot;}&quot;}*gallery_gallery_ai_v2.1.6_ONLINE*c8ea666df8e1182a4d430fa33b355601-slide-0"/>
  <p:tag name="KSO_WM_UNIT_LINE_FILL_TYPE" val="2"/>
  <p:tag name="KSO_WM_UNIT_USESOURCEFORMAT_APPLY" val="1"/>
</p:tagLst>
</file>

<file path=ppt/tags/tag1325.xml><?xml version="1.0" encoding="utf-8"?>
<p:tagLst xmlns:p="http://schemas.openxmlformats.org/presentationml/2006/main">
  <p:tag name="KSO_WM_DIAGRAM_VIRTUALLY_FRAME" val="{&quot;height&quot;:387.90047395313405,&quot;left&quot;:79.5,&quot;top&quot;:101.54653392088176,&quot;width&quot;:808.8392913385826}"/>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3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9.5,&quot;top&quot;:101.54653392088176,&quot;width&quot;:808.8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9.5,&quot;top&quot;:101.54653392088176,&quot;width&quot;:808.8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328.xml><?xml version="1.0" encoding="utf-8"?>
<p:tagLst xmlns:p="http://schemas.openxmlformats.org/presentationml/2006/main">
  <p:tag name="KSO_WM_DIAGRAM_VIRTUALLY_FRAME" val="{&quot;height&quot;:387.90047395313405,&quot;left&quot;:79.5,&quot;top&quot;:101.54653392088176,&quot;width&quot;:808.8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69081740\&quot;,\&quot;product_name\&quot;:\&quot;\&quot;,\&quot;intention_code\&quot;:\&quot;\&quot;}&quot;}*gallery_gallery_ai_v2.1.6_ONLINE*c8ea666df8e1182a4d430fa33b355601-slide-0"/>
  <p:tag name="KSO_WM_UNIT_LINE_FILL_TYPE" val="2"/>
  <p:tag name="KSO_WM_UNIT_USESOURCEFORMAT_APPLY" val="1"/>
</p:tagLst>
</file>

<file path=ppt/tags/tag1329.xml><?xml version="1.0" encoding="utf-8"?>
<p:tagLst xmlns:p="http://schemas.openxmlformats.org/presentationml/2006/main">
  <p:tag name="KSO_WM_DIAGRAM_VIRTUALLY_FRAME" val="{&quot;height&quot;:387.90047395313405,&quot;left&quot;:79.5,&quot;top&quot;:101.54653392088176,&quot;width&quot;:808.839291338582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9.5,&quot;top&quot;:101.54653392088176,&quot;width&quot;:808.8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9.5,&quot;top&quot;:101.54653392088176,&quot;width&quot;:808.8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332.xml><?xml version="1.0" encoding="utf-8"?>
<p:tagLst xmlns:p="http://schemas.openxmlformats.org/presentationml/2006/main">
  <p:tag name="KSO_WM_DIAGRAM_VIRTUALLY_FRAME" val="{&quot;height&quot;:387.90047395313405,&quot;left&quot;:79.5,&quot;top&quot;:101.54653392088176,&quot;width&quot;:808.8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385910039\&quot;,\&quot;product_name\&quot;:\&quot;\&quot;,\&quot;intention_code\&quot;:\&quot;\&quot;}&quot;}*gallery_gallery_ai_v2.1.6_ONLINE*c8ea666df8e1182a4d430fa33b355601-slide-0"/>
  <p:tag name="KSO_WM_UNIT_LINE_FILL_TYPE" val="2"/>
  <p:tag name="KSO_WM_UNIT_USESOURCEFORMAT_APPLY" val="1"/>
</p:tagLst>
</file>

<file path=ppt/tags/tag1333.xml><?xml version="1.0" encoding="utf-8"?>
<p:tagLst xmlns:p="http://schemas.openxmlformats.org/presentationml/2006/main">
  <p:tag name="KSO_WM_DIAGRAM_VIRTUALLY_FRAME" val="{&quot;height&quot;:387.90047395313405,&quot;left&quot;:79.5,&quot;top&quot;:101.54653392088176,&quot;width&quot;:808.8392913385826}"/>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3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9.5,&quot;top&quot;:101.54653392088176,&quot;width&quot;:808.8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9.5,&quot;top&quot;:101.54653392088176,&quot;width&quot;:808.8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33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133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338.xml><?xml version="1.0" encoding="utf-8"?>
<p:tagLst xmlns:p="http://schemas.openxmlformats.org/presentationml/2006/main">
  <p:tag name="KSO_WM_DIAGRAM_VIRTUALLY_FRAME" val="{&quot;height&quot;:473.4,&quot;left&quot;:413.9,&quot;top&quot;:21.55,&quot;width&quot;:425.2}"/>
</p:tagLst>
</file>

<file path=ppt/tags/tag1339.xml><?xml version="1.0" encoding="utf-8"?>
<p:tagLst xmlns:p="http://schemas.openxmlformats.org/presentationml/2006/main">
  <p:tag name="KSO_WM_DIAGRAM_VIRTUALLY_FRAME" val="{&quot;height&quot;:473.4,&quot;left&quot;:413.9,&quot;top&quot;:21.55,&quot;width&quot;:425.2}"/>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0.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resource_record_key" val="{&quot;19&quot;:[20348565],&quot;65&quot;:[20226887]}"/>
</p:tagLst>
</file>

<file path=ppt/tags/tag1341.xml><?xml version="1.0" encoding="utf-8"?>
<p:tagLst xmlns:p="http://schemas.openxmlformats.org/presentationml/2006/main">
  <p:tag name="KSO_WM_DIAGRAM_VIRTUALLY_FRAME" val="{&quot;height&quot;:473.4,&quot;left&quot;:413.9,&quot;top&quot;:21.55,&quot;width&quot;:425.2}"/>
</p:tagLst>
</file>

<file path=ppt/tags/tag1342.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resource_record_key" val="{&quot;19&quot;:[20348565],&quot;65&quot;:[20226887]}"/>
</p:tagLst>
</file>

<file path=ppt/tags/tag1343.xml><?xml version="1.0" encoding="utf-8"?>
<p:tagLst xmlns:p="http://schemas.openxmlformats.org/presentationml/2006/main">
  <p:tag name="KSO_WM_DIAGRAM_VIRTUALLY_FRAME" val="{&quot;height&quot;:473.4,&quot;left&quot;:413.9,&quot;top&quot;:21.55,&quot;width&quot;:425.2}"/>
</p:tagLst>
</file>

<file path=ppt/tags/tag1344.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resource_record_key" val="{&quot;19&quot;:[20348565],&quot;65&quot;:[20226887]}"/>
</p:tagLst>
</file>

<file path=ppt/tags/tag134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34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9992125984255,&quot;left&quot;:161.2800087050069,&quot;top&quot;:91.19999999999997,&quot;width&quot;:551.87974636951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9992125984255,&quot;left&quot;:161.2800087050069,&quot;top&quot;:91.19999999999997,&quot;width&quot;:551.87974636951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48.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9992125984255,&quot;left&quot;:161.2800087050069,&quot;top&quot;:91.19999999999997,&quot;width&quot;:551.879746369513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45086345\&quot;,\&quot;product_name\&quot;:\&quot;\&quot;,\&quot;intention_code\&quot;:\&quot;\&quot;}&quot;}*gallery_gallery_ai_v2.1.6_ONLINE*520e99dfa1308eb81987516195397c14-slide-0"/>
  <p:tag name="KSO_WM_UNIT_LINE_FILL_TYPE" val="2"/>
  <p:tag name="KSO_WM_UNIT_USESOURCEFORMAT_APPLY" val="1"/>
</p:tagLst>
</file>

<file path=ppt/tags/tag1349.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9992125984255,&quot;left&quot;:161.2800087050069,&quot;top&quot;:91.19999999999997,&quot;width&quot;:551.879746369513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96153994\&quot;,\&quot;product_name\&quot;:\&quot;\&quot;,\&quot;intention_code\&quot;:\&quot;\&quot;}&quot;}*gallery_gallery_ai_v2.1.6_ONLINE*520e99dfa1308eb81987516195397c14-slide-0"/>
  <p:tag name="KSO_WM_UNIT_LINE_FILL_TYPE" val="2"/>
  <p:tag name="KSO_WM_UNIT_USESOURCEFORMAT_APPLY" val="1"/>
</p:tagLst>
</file>

<file path=ppt/tags/tag1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5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9992125984255,&quot;left&quot;:161.2800087050069,&quot;top&quot;:91.19999999999997,&quot;width&quot;:551.87974636951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9992125984255,&quot;left&quot;:161.2800087050069,&quot;top&quot;:91.19999999999997,&quot;width&quot;:551.87974636951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52.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08_1*a*1"/>
  <p:tag name="KSO_WM_TEMPLATE_CATEGORY" val="custom"/>
  <p:tag name="KSO_WM_TEMPLATE_INDEX" val="20233208"/>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08_1*i*1"/>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08_1*i*2"/>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08_1*i*3"/>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08_1*i*4"/>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08_1*i*5"/>
  <p:tag name="KSO_WM_TEMPLATE_CATEGORY" val="custom"/>
  <p:tag name="KSO_WM_TEMPLATE_INDEX" val="20233208"/>
  <p:tag name="KSO_WM_UNIT_LAYERLEVEL" val="1"/>
  <p:tag name="KSO_WM_TAG_VERSION" val="3.0"/>
  <p:tag name="KSO_WM_BEAUTIFY_FLAG" val="#wm#"/>
  <p:tag name="KSO_WM_UNIT_USESOURCEFORMAT_APPLY" val="1"/>
</p:tagLst>
</file>

<file path=ppt/tags/tag13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08_1*i*6"/>
  <p:tag name="KSO_WM_TEMPLATE_CATEGORY" val="custom"/>
  <p:tag name="KSO_WM_TEMPLATE_INDEX" val="20233208"/>
  <p:tag name="KSO_WM_UNIT_LAYERLEVEL" val="1"/>
  <p:tag name="KSO_WM_TAG_VERSION" val="3.0"/>
  <p:tag name="KSO_WM_UNIT_USESOURCEFORMAT_APPLY" val="1"/>
</p:tagLst>
</file>

<file path=ppt/tags/tag1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3208_1*i*7"/>
  <p:tag name="KSO_WM_TEMPLATE_CATEGORY" val="custom"/>
  <p:tag name="KSO_WM_TEMPLATE_INDEX" val="20233208"/>
  <p:tag name="KSO_WM_UNIT_LAYERLEVEL" val="1"/>
  <p:tag name="KSO_WM_TAG_VERSION" val="3.0"/>
  <p:tag name="KSO_WM_UNIT_USESOURCEFORMAT_APPLY" val="1"/>
</p:tagLst>
</file>

<file path=ppt/tags/tag13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08_1*i*8"/>
  <p:tag name="KSO_WM_TEMPLATE_CATEGORY" val="custom"/>
  <p:tag name="KSO_WM_TEMPLATE_INDEX" val="20233208"/>
  <p:tag name="KSO_WM_UNIT_LAYERLEVEL" val="1"/>
  <p:tag name="KSO_WM_TAG_VERSION" val="3.0"/>
  <p:tag name="KSO_WM_UNIT_USESOURCEFORMAT_APPLY" val="1"/>
</p:tagLst>
</file>

<file path=ppt/tags/tag13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7_2*l_h_f*1_1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71.5750393700788,&quot;left&quot;:465.7,&quot;top&quot;:102.97496062992124,&quot;width&quot;:4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7_2*l_h_a*1_1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71.5750393700788,&quot;left&quot;:465.7,&quot;top&quot;:102.97496062992124,&quot;width&quot;:4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7_2*l_h_f*1_2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71.5750393700788,&quot;left&quot;:465.7,&quot;top&quot;:102.97496062992124,&quot;width&quot;:4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7_2*l_h_a*1_2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71.5750393700788,&quot;left&quot;:465.7,&quot;top&quot;:102.97496062992124,&quot;width&quot;:4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7_2*l_h_f*1_3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71.5750393700788,&quot;left&quot;:465.7,&quot;top&quot;:102.97496062992124,&quot;width&quot;:4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7_2*l_h_a*1_3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71.5750393700788,&quot;left&quot;:465.7,&quot;top&quot;:102.97496062992124,&quot;width&quot;:43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68.xml><?xml version="1.0" encoding="utf-8"?>
<p:tagLst xmlns:p="http://schemas.openxmlformats.org/presentationml/2006/main">
  <p:tag name="KSO_WM_SLIDE_ID" val="custom20233208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08"/>
  <p:tag name="KSO_WM_SLIDE_TYPE" val="text"/>
  <p:tag name="KSO_WM_SLIDE_SUBTYPE" val="picTxt"/>
  <p:tag name="KSO_WM_SLIDE_SIZE" val="408.2*334.05"/>
  <p:tag name="KSO_WM_SLIDE_POSITION" val="484.95*15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6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1*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9.32661417322835,&quot;top&quot;:107.48119182376558,&quot;width&quot;:835.621968503937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1*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9.32661417322835,&quot;top&quot;:107.48119182376558,&quot;width&quot;:835.621968503937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3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1*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3.33761635246873,&quot;left&quot;:59.32661417322835,&quot;top&quot;:107.48119182376558,&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3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1*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9.32661417322835,&quot;top&quot;:107.48119182376558,&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1*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3.33761635246873,&quot;left&quot;:59.32661417322835,&quot;top&quot;:107.48119182376558,&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内容，文字是您思想的提炼，请言简意赅的阐述您的观点。单击添加正文，文字是您思想的提炼。单击此处添加正文，文字是您思想的提炼，请言简意赅的阐述您的观点。单击添加正文，文字是您思想的提炼。单击添加正文，文字是您思想的提炼，请言简意赅的阐述您的观点"/>
  <p:tag name="KSO_WM_UNIT_TEXT_FILL_FORE_SCHEMECOLOR_INDEX" val="1"/>
  <p:tag name="KSO_WM_UNIT_TEXT_FILL_TYPE" val="1"/>
  <p:tag name="KSO_WM_UNIT_USESOURCEFORMAT_APPLY" val="1"/>
</p:tagLst>
</file>

<file path=ppt/tags/tag13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1*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9.32661417322835,&quot;top&quot;:107.48119182376558,&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76.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1*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9.32661417322835,&quot;top&quot;:107.48119182376558,&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377.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1*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59.32661417322835,&quot;top&quot;:107.48119182376558,&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378.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79.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1380.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3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3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9.999986962292226,&quot;top&quot;:109.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9.999986962292226,&quot;top&quot;:109.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9.999986962292226,&quot;top&quot;:109.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9.999986962292226,&quot;top&quot;:109.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9.999986962292226,&quot;top&quot;:109.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9.999986962292226,&quot;top&quot;:109.94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88.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1390.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391.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392.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3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3.075006103515626,&quot;top&quot;:89.82500610351562,&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394.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3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3.075006103515626,&quot;top&quot;:89.82500610351562,&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396.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397.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13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3.075006103515626,&quot;top&quot;:89.82500610351562,&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399.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1400.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01.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02.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03.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04.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05.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406.xml><?xml version="1.0" encoding="utf-8"?>
<p:tagLst xmlns:p="http://schemas.openxmlformats.org/presentationml/2006/main">
  <p:tag name="KSO_WM_DIAGRAM_VIRTUALLY_FRAME" val="{&quot;height&quot;:376.54998779296875,&quot;left&quot;:53.075006103515626,&quot;top&quot;:89.82500610351562,&quot;width&quot;:846.5499877929688}"/>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407.xml><?xml version="1.0" encoding="utf-8"?>
<p:tagLst xmlns:p="http://schemas.openxmlformats.org/presentationml/2006/main">
  <p:tag name="KSO_WM_DIAGRAM_VIRTUALLY_FRAME" val="{&quot;height&quot;:376.54998779296875,&quot;left&quot;:53.075006103515626,&quot;top&quot;:89.82500610351562,&quot;width&quot;:846.5499877929688}"/>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408.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2235]}"/>
</p:tagLst>
</file>

<file path=ppt/tags/tag14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1_1"/>
  <p:tag name="KSO_WM_UNIT_ID" val="diagram20234393_2*q_h_f*1_1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内容，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34393_2*q_h_i*1_1_3"/>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34393_2*q_h_i*1_2_3"/>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34393_2*q_h_i*1_3_3"/>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4393_2*q_h_i*1_1_2"/>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4393_2*q_h_i*1_2_2"/>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34393_2*q_h_i*1_3_2"/>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1417.xml><?xml version="1.0" encoding="utf-8"?>
<p:tagLst xmlns:p="http://schemas.openxmlformats.org/presentationml/2006/main">
  <p:tag name="KSO_WM_UNIT_VALUE" val="67*94"/>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4393_2*q_h_x*1_1_1"/>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418.xml><?xml version="1.0" encoding="utf-8"?>
<p:tagLst xmlns:p="http://schemas.openxmlformats.org/presentationml/2006/main">
  <p:tag name="KSO_WM_UNIT_VALUE" val="94*8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34393_2*q_h_x*1_3_1"/>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34393_2*q_i*1_1"/>
  <p:tag name="KSO_WM_TEMPLATE_CATEGORY" val="diagram"/>
  <p:tag name="KSO_WM_TEMPLATE_INDEX" val="20234393"/>
  <p:tag name="KSO_WM_UNIT_LAYERLEVEL" val="1_1"/>
  <p:tag name="KSO_WM_TAG_VERSION" val="3.0"/>
  <p:tag name="KSO_WM_DIAGRAM_VERSION" val="3"/>
  <p:tag name="KSO_WM_DIAGRAM_COLOR_TRICK" val="1"/>
  <p:tag name="KSO_WM_DIAGRAM_COLOR_TEXT_CAN_REMOVE" val="n"/>
  <p:tag name="KSO_WM_UNIT_FILL_FORE_SCHEMECOLOR_INDEX" val="2"/>
  <p:tag name="KSO_WM_UNIT_FILL_FORE_SCHEMECOLOR_INDEX_BRIGHTNESS" val="0"/>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20.xml><?xml version="1.0" encoding="utf-8"?>
<p:tagLst xmlns:p="http://schemas.openxmlformats.org/presentationml/2006/main">
  <p:tag name="KSO_WM_UNIT_VALUE" val="64*94"/>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4393_2*q_h_x*1_2_1"/>
  <p:tag name="KSO_WM_TEMPLATE_CATEGORY" val="diagram"/>
  <p:tag name="KSO_WM_TEMPLATE_INDEX" val="2023439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421.xml><?xml version="1.0" encoding="utf-8"?>
<p:tagLst xmlns:p="http://schemas.openxmlformats.org/presentationml/2006/main">
  <p:tag name="KSO_WM_UNIT_VALUE" val="141*141"/>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34393_2*q_x*1_1"/>
  <p:tag name="KSO_WM_TEMPLATE_CATEGORY" val="diagram"/>
  <p:tag name="KSO_WM_TEMPLATE_INDEX" val="20234393"/>
  <p:tag name="KSO_WM_UNIT_LAYERLEVEL" val="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14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3_1"/>
  <p:tag name="KSO_WM_UNIT_ID" val="diagram20234393_2*q_h_f*1_3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内容，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2_1"/>
  <p:tag name="KSO_WM_UNIT_ID" val="diagram20234393_2*q_h_f*1_2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361.5223693847656,&quot;left&quot;:37.439788818359375,&quot;top&quot;:89.03881530761718,&quot;width&quot;:889.26021118164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24.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2235,3325737]}"/>
</p:tagLst>
</file>

<file path=ppt/tags/tag14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3"/>
  <p:tag name="KSO_WM_TEMPLATE_CATEGORY" val="diagram"/>
  <p:tag name="KSO_WM_TEMPLATE_INDEX" val="20231976"/>
  <p:tag name="KSO_WM_UNIT_LAYERLEVEL" val="1_1_1"/>
  <p:tag name="KSO_WM_TAG_VERSION" val="3.0"/>
  <p:tag name="KSO_WM_DIAGRAM_GROUP_CODE" val="l1-1"/>
  <p:tag name="KSO_WM_UNIT_TYPE" val="l_h_i"/>
  <p:tag name="KSO_WM_UNIT_INDEX" val="1_1_3"/>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4"/>
  <p:tag name="KSO_WM_TEMPLATE_CATEGORY" val="diagram"/>
  <p:tag name="KSO_WM_TEMPLATE_INDEX" val="20231976"/>
  <p:tag name="KSO_WM_UNIT_LAYERLEVEL" val="1_1_1"/>
  <p:tag name="KSO_WM_TAG_VERSION" val="3.0"/>
  <p:tag name="KSO_WM_DIAGRAM_GROUP_CODE" val="l1-1"/>
  <p:tag name="KSO_WM_UNIT_TYPE" val="l_h_i"/>
  <p:tag name="KSO_WM_UNIT_INDEX" val="1_1_4"/>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5"/>
  <p:tag name="KSO_WM_DIAGRAM_USE_COLOR_VALUE" val="{&quot;color_scheme&quot;:1,&quot;color_type&quot;:1,&quot;theme_color_indexes&quot;:[5,6,5,6,5,6]}"/>
</p:tagLst>
</file>

<file path=ppt/tags/tag14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1*l_h_a*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14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6_1*l_h_f*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具体内容，文字是您思想的重要提炼，为了最终演示发布的良好效果。"/>
  <p:tag name="KSO_WM_UNIT_TEXT_FILL_FORE_SCHEMECOLOR_INDEX" val="1"/>
  <p:tag name="KSO_WM_UNIT_TEXT_FILL_TYPE" val="1"/>
  <p:tag name="KSO_WM_DIAGRAM_USE_COLOR_VALUE" val="{&quot;color_scheme&quot;:1,&quot;color_type&quot;:1,&quot;theme_color_indexes&quot;:[5,6,5,6,5,6]}"/>
</p:tagLst>
</file>

<file path=ppt/tags/tag1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2"/>
  <p:tag name="KSO_WM_TEMPLATE_CATEGORY" val="diagram"/>
  <p:tag name="KSO_WM_TEMPLATE_INDEX" val="20231976"/>
  <p:tag name="KSO_WM_UNIT_LAYERLEVEL" val="1_1_1"/>
  <p:tag name="KSO_WM_TAG_VERSION" val="3.0"/>
  <p:tag name="KSO_WM_DIAGRAM_GROUP_CODE" val="l1-1"/>
  <p:tag name="KSO_WM_UNIT_TYPE" val="l_h_i"/>
  <p:tag name="KSO_WM_UNIT_INDEX" val="1_1_2"/>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3"/>
  <p:tag name="KSO_WM_DIAGRAM_USE_COLOR_VALUE" val="{&quot;color_scheme&quot;:1,&quot;color_type&quot;:1,&quot;theme_color_indexes&quot;:[5,6,5,6,5,6]}"/>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1_1"/>
  <p:tag name="KSO_WM_TEMPLATE_CATEGORY" val="diagram"/>
  <p:tag name="KSO_WM_TEMPLATE_INDEX" val="20231976"/>
  <p:tag name="KSO_WM_UNIT_LAYERLEVEL" val="1_1_1"/>
  <p:tag name="KSO_WM_TAG_VERSION" val="3.0"/>
  <p:tag name="KSO_WM_DIAGRAM_GROUP_CODE" val="l1-1"/>
  <p:tag name="KSO_WM_UNIT_TYPE" val="l_h_i"/>
  <p:tag name="KSO_WM_UNIT_INDEX" val="1_1_1"/>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3"/>
  <p:tag name="KSO_WM_TEMPLATE_CATEGORY" val="diagram"/>
  <p:tag name="KSO_WM_TEMPLATE_INDEX" val="20231976"/>
  <p:tag name="KSO_WM_UNIT_LAYERLEVEL" val="1_1_1"/>
  <p:tag name="KSO_WM_TAG_VERSION" val="3.0"/>
  <p:tag name="KSO_WM_DIAGRAM_GROUP_CODE" val="l1-1"/>
  <p:tag name="KSO_WM_UNIT_TYPE" val="l_h_i"/>
  <p:tag name="KSO_WM_UNIT_INDEX" val="1_2_3"/>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4"/>
  <p:tag name="KSO_WM_TEMPLATE_CATEGORY" val="diagram"/>
  <p:tag name="KSO_WM_TEMPLATE_INDEX" val="20231976"/>
  <p:tag name="KSO_WM_UNIT_LAYERLEVEL" val="1_1_1"/>
  <p:tag name="KSO_WM_TAG_VERSION" val="3.0"/>
  <p:tag name="KSO_WM_DIAGRAM_GROUP_CODE" val="l1-1"/>
  <p:tag name="KSO_WM_UNIT_TYPE" val="l_h_i"/>
  <p:tag name="KSO_WM_UNIT_INDEX" val="1_2_4"/>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5"/>
  <p:tag name="KSO_WM_DIAGRAM_USE_COLOR_VALUE" val="{&quot;color_scheme&quot;:1,&quot;color_type&quot;:1,&quot;theme_color_indexes&quot;:[5,6,5,6,5,6]}"/>
</p:tagLst>
</file>

<file path=ppt/tags/tag14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6_1*l_h_a*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14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6_1*l_h_f*1_2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内容，文字是您思想的提炼，为了最终演示发布的良好效果。"/>
  <p:tag name="KSO_WM_UNIT_TEXT_FILL_FORE_SCHEMECOLOR_INDEX" val="1"/>
  <p:tag name="KSO_WM_UNIT_TEXT_FILL_TYPE" val="1"/>
  <p:tag name="KSO_WM_DIAGRAM_USE_COLOR_VALUE" val="{&quot;color_scheme&quot;:1,&quot;color_type&quot;:1,&quot;theme_color_indexes&quot;:[5,6,5,6,5,6]}"/>
</p:tagLst>
</file>

<file path=ppt/tags/tag1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2"/>
  <p:tag name="KSO_WM_TEMPLATE_CATEGORY" val="diagram"/>
  <p:tag name="KSO_WM_TEMPLATE_INDEX" val="20231976"/>
  <p:tag name="KSO_WM_UNIT_LAYERLEVEL" val="1_1_1"/>
  <p:tag name="KSO_WM_TAG_VERSION" val="3.0"/>
  <p:tag name="KSO_WM_DIAGRAM_GROUP_CODE" val="l1-1"/>
  <p:tag name="KSO_WM_UNIT_TYPE" val="l_h_i"/>
  <p:tag name="KSO_WM_UNIT_INDEX" val="1_2_2"/>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3"/>
  <p:tag name="KSO_WM_DIAGRAM_USE_COLOR_VALUE" val="{&quot;color_scheme&quot;:1,&quot;color_type&quot;:1,&quot;theme_color_indexes&quot;:[5,6,5,6,5,6]}"/>
</p:tagLst>
</file>

<file path=ppt/tags/tag1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2_1"/>
  <p:tag name="KSO_WM_TEMPLATE_CATEGORY" val="diagram"/>
  <p:tag name="KSO_WM_TEMPLATE_INDEX" val="20231976"/>
  <p:tag name="KSO_WM_UNIT_LAYERLEVEL" val="1_1_1"/>
  <p:tag name="KSO_WM_TAG_VERSION" val="3.0"/>
  <p:tag name="KSO_WM_DIAGRAM_GROUP_CODE" val="l1-1"/>
  <p:tag name="KSO_WM_UNIT_TYPE" val="l_h_i"/>
  <p:tag name="KSO_WM_UNIT_INDEX" val="1_2_1"/>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3"/>
  <p:tag name="KSO_WM_TEMPLATE_CATEGORY" val="diagram"/>
  <p:tag name="KSO_WM_TEMPLATE_INDEX" val="20231976"/>
  <p:tag name="KSO_WM_UNIT_LAYERLEVEL" val="1_1_1"/>
  <p:tag name="KSO_WM_TAG_VERSION" val="3.0"/>
  <p:tag name="KSO_WM_DIAGRAM_GROUP_CODE" val="l1-1"/>
  <p:tag name="KSO_WM_UNIT_TYPE" val="l_h_i"/>
  <p:tag name="KSO_WM_UNIT_INDEX" val="1_3_3"/>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4"/>
  <p:tag name="KSO_WM_TEMPLATE_CATEGORY" val="diagram"/>
  <p:tag name="KSO_WM_TEMPLATE_INDEX" val="20231976"/>
  <p:tag name="KSO_WM_UNIT_LAYERLEVEL" val="1_1_1"/>
  <p:tag name="KSO_WM_TAG_VERSION" val="3.0"/>
  <p:tag name="KSO_WM_DIAGRAM_GROUP_CODE" val="l1-1"/>
  <p:tag name="KSO_WM_UNIT_TYPE" val="l_h_i"/>
  <p:tag name="KSO_WM_UNIT_INDEX" val="1_3_4"/>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solidLine&quot;:{&quot;brightness&quot;:0.400000005960464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UNIT_LINE_FORE_SCHEMECOLOR_INDEX" val="5"/>
  <p:tag name="KSO_WM_DIAGRAM_USE_COLOR_VALUE" val="{&quot;color_scheme&quot;:1,&quot;color_type&quot;:1,&quot;theme_color_indexes&quot;:[5,6,5,6,5,6]}"/>
</p:tagLst>
</file>

<file path=ppt/tags/tag1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6_1*l_h_a*1_3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5,6,5,6,5,6]}"/>
</p:tagLst>
</file>

<file path=ppt/tags/tag14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6_1*l_h_f*1_3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请单击此处输入你的正文具体内容，文字是您思想的重要提炼，为了最终演示发布的良好效果。"/>
  <p:tag name="KSO_WM_UNIT_TEXT_FILL_FORE_SCHEMECOLOR_INDEX" val="1"/>
  <p:tag name="KSO_WM_UNIT_TEXT_FILL_TYPE" val="1"/>
  <p:tag name="KSO_WM_DIAGRAM_USE_COLOR_VALUE" val="{&quot;color_scheme&quot;:1,&quot;color_type&quot;:1,&quot;theme_color_indexes&quot;:[5,6,5,6,5,6]}"/>
</p:tagLst>
</file>

<file path=ppt/tags/tag1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2"/>
  <p:tag name="KSO_WM_TEMPLATE_CATEGORY" val="diagram"/>
  <p:tag name="KSO_WM_TEMPLATE_INDEX" val="20231976"/>
  <p:tag name="KSO_WM_UNIT_LAYERLEVEL" val="1_1_1"/>
  <p:tag name="KSO_WM_TAG_VERSION" val="3.0"/>
  <p:tag name="KSO_WM_DIAGRAM_GROUP_CODE" val="l1-1"/>
  <p:tag name="KSO_WM_UNIT_TYPE" val="l_h_i"/>
  <p:tag name="KSO_WM_UNIT_INDEX" val="1_3_2"/>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3"/>
  <p:tag name="KSO_WM_DIAGRAM_USE_COLOR_VALUE" val="{&quot;color_scheme&quot;:1,&quot;color_type&quot;:1,&quot;theme_color_indexes&quot;:[5,6,5,6,5,6]}"/>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6_1*l_h_i*1_3_1"/>
  <p:tag name="KSO_WM_TEMPLATE_CATEGORY" val="diagram"/>
  <p:tag name="KSO_WM_TEMPLATE_INDEX" val="20231976"/>
  <p:tag name="KSO_WM_UNIT_LAYERLEVEL" val="1_1_1"/>
  <p:tag name="KSO_WM_TAG_VERSION" val="3.0"/>
  <p:tag name="KSO_WM_DIAGRAM_GROUP_CODE" val="l1-1"/>
  <p:tag name="KSO_WM_UNIT_TYPE" val="l_h_i"/>
  <p:tag name="KSO_WM_UNIT_INDEX" val="1_3_1"/>
  <p:tag name="KSO_WM_DIAGRAM_MAX_ITEMCNT" val="6"/>
  <p:tag name="KSO_WM_DIAGRAM_MIN_ITEMCNT" val="3"/>
  <p:tag name="KSO_WM_DIAGRAM_VIRTUALLY_FRAME" val="{&quot;height&quot;:372.9500454735944,&quot;left&quot;:57.175,&quot;top&quot;:113.62499389648437,&quot;width&quot;:851.250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FORE_SCHEMECOLOR_INDEX" val="14"/>
  <p:tag name="KSO_WM_UNIT_FILL_FORE_SCHEMECOLOR_INDEX_BRIGHTNESS" val="0"/>
  <p:tag name="KSO_WM_BEAUTIFY_FLAG" val="#wm#"/>
  <p:tag name="KSO_WM_DIAGRAM_USE_COLOR_VALUE" val="{&quot;color_scheme&quot;:1,&quot;color_type&quot;:1,&quot;theme_color_indexes&quot;:[5,6,5,6,5,6]}"/>
</p:tagLst>
</file>

<file path=ppt/tags/tag1444.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2235,3325737,3321502]}"/>
</p:tagLst>
</file>

<file path=ppt/tags/tag144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2*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4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2*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4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2*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2*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4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2*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68_2*l_h_i*1_3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4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68_2*l_h_f*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4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68_2*l_h_a*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1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2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3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372.3103942871094,&quot;left&quot;:33.62503937007874,&quot;top&quot;:75.39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
</p:tagLst>
</file>

<file path=ppt/tags/tag1458.xml><?xml version="1.0" encoding="utf-8"?>
<p:tagLst xmlns:p="http://schemas.openxmlformats.org/presentationml/2006/main">
  <p:tag name="KSO_WM_BEAUTIFY_FLAG" val="#wm#"/>
  <p:tag name="KSO_WM_TEMPLATE_CATEGORY" val="custom"/>
  <p:tag name="KSO_WM_TEMPLATE_INDEX" val="20233272"/>
  <p:tag name="generateSigPptEx" val="1"/>
  <p:tag name="resource_record_key" val="{&quot;65&quot;:[20226887],&quot;70&quot;:[3322003]}"/>
</p:tagLst>
</file>

<file path=ppt/tags/tag145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4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60.xml><?xml version="1.0" encoding="utf-8"?>
<p:tagLst xmlns:p="http://schemas.openxmlformats.org/presentationml/2006/main">
  <p:tag name="KSO_WM_DIAGRAM_VIRTUALLY_FRAME" val="{&quot;height&quot;:372.4750061035156,&quot;left&quot;:60.6,&quot;top&quot;:89.05,&quot;width&quot;:836.8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66_1*l_h_i*1_1_2"/>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461.xml><?xml version="1.0" encoding="utf-8"?>
<p:tagLst xmlns:p="http://schemas.openxmlformats.org/presentationml/2006/main">
  <p:tag name="KSO_WM_DIAGRAM_VIRTUALLY_FRAME" val="{&quot;height&quot;:372.4750061035156,&quot;left&quot;:60.6,&quot;top&quot;:89.05,&quot;width&quot;:836.8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166_1*l_h_i*1_2_2"/>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462.xml><?xml version="1.0" encoding="utf-8"?>
<p:tagLst xmlns:p="http://schemas.openxmlformats.org/presentationml/2006/main">
  <p:tag name="KSO_WM_DIAGRAM_VIRTUALLY_FRAME" val="{&quot;height&quot;:372.4750061035156,&quot;left&quot;:60.6,&quot;top&quot;:89.05,&quot;width&quot;:836.8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6_1*l_h_i*1_1_1"/>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BEAUTIFY_FLAG" val="#wm#"/>
  <p:tag name="KSO_WM_DIAGRAM_USE_COLOR_VALUE" val="{&quot;color_scheme&quot;:1,&quot;color_type&quot;:1,&quot;theme_color_indexes&quot;:[5,6,5,6,5,6]}"/>
</p:tagLst>
</file>

<file path=ppt/tags/tag1463.xml><?xml version="1.0" encoding="utf-8"?>
<p:tagLst xmlns:p="http://schemas.openxmlformats.org/presentationml/2006/main">
  <p:tag name="KSO_WM_DIAGRAM_VIRTUALLY_FRAME" val="{&quot;height&quot;:372.4750061035156,&quot;left&quot;:60.6,&quot;top&quot;:89.05,&quot;width&quot;:836.8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6_1*l_h_i*1_2_1"/>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BEAUTIFY_FLAG" val="#wm#"/>
  <p:tag name="KSO_WM_DIAGRAM_USE_COLOR_VALUE" val="{&quot;color_scheme&quot;:1,&quot;color_type&quot;:1,&quot;theme_color_indexes&quot;:[5,6,5,6,5,6]}"/>
</p:tagLst>
</file>

<file path=ppt/tags/tag1464.xml><?xml version="1.0" encoding="utf-8"?>
<p:tagLst xmlns:p="http://schemas.openxmlformats.org/presentationml/2006/main">
  <p:tag name="KSO_WM_DIAGRAM_VIRTUALLY_FRAME" val="{&quot;height&quot;:372.4750061035156,&quot;left&quot;:60.6,&quot;top&quot;:89.05,&quot;width&quot;:836.8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5166_1*l_h_i*1_1_3"/>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BEAUTIFY_FLAG" val="#wm#"/>
  <p:tag name="KSO_WM_DIAGRAM_USE_COLOR_VALUE" val="{&quot;color_scheme&quot;:1,&quot;color_type&quot;:1,&quot;theme_color_indexes&quot;:[5,6,5,6,5,6]}"/>
</p:tagLst>
</file>

<file path=ppt/tags/tag1465.xml><?xml version="1.0" encoding="utf-8"?>
<p:tagLst xmlns:p="http://schemas.openxmlformats.org/presentationml/2006/main">
  <p:tag name="KSO_WM_DIAGRAM_VIRTUALLY_FRAME" val="{&quot;height&quot;:372.4750061035156,&quot;left&quot;:60.6,&quot;top&quot;:89.05,&quot;width&quot;:836.8749877929688}"/>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5166_1*l_h_i*1_2_3"/>
  <p:tag name="KSO_WM_TEMPLATE_CATEGORY" val="diagram"/>
  <p:tag name="KSO_WM_TEMPLATE_INDEX" val="202351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BEAUTIFY_FLAG" val="#wm#"/>
  <p:tag name="KSO_WM_DIAGRAM_USE_COLOR_VALUE" val="{&quot;color_scheme&quot;:1,&quot;color_type&quot;:1,&quot;theme_color_indexes&quot;:[5,6,5,6,5,6]}"/>
</p:tagLst>
</file>

<file path=ppt/tags/tag1466.xml><?xml version="1.0" encoding="utf-8"?>
<p:tagLst xmlns:p="http://schemas.openxmlformats.org/presentationml/2006/main">
  <p:tag name="KSO_WM_DIAGRAM_VIRTUALLY_FRAME" val="{&quot;height&quot;:372.4750061035156,&quot;left&quot;:60.6,&quot;top&quot;:89.05,&quot;width&quot;:836.874987792968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66_1*l_h_a*1_1_1"/>
  <p:tag name="KSO_WM_TEMPLATE_CATEGORY" val="diagram"/>
  <p:tag name="KSO_WM_TEMPLATE_INDEX" val="20235166"/>
  <p:tag name="KSO_WM_UNIT_LAYERLEVEL" val="1_1_1"/>
  <p:tag name="KSO_WM_TAG_VERSION" val="3.0"/>
  <p:tag name="KSO_WM_UNIT_VALUE" val="17"/>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467.xml><?xml version="1.0" encoding="utf-8"?>
<p:tagLst xmlns:p="http://schemas.openxmlformats.org/presentationml/2006/main">
  <p:tag name="KSO_WM_DIAGRAM_VIRTUALLY_FRAME" val="{&quot;height&quot;:372.4750061035156,&quot;left&quot;:60.6,&quot;top&quot;:89.05,&quot;width&quot;:836.874987792968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66_1*l_h_a*1_2_1"/>
  <p:tag name="KSO_WM_TEMPLATE_CATEGORY" val="diagram"/>
  <p:tag name="KSO_WM_TEMPLATE_INDEX" val="20235166"/>
  <p:tag name="KSO_WM_UNIT_LAYERLEVEL" val="1_1_1"/>
  <p:tag name="KSO_WM_TAG_VERSION" val="3.0"/>
  <p:tag name="KSO_WM_UNIT_VALUE" val="17"/>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468.xml><?xml version="1.0" encoding="utf-8"?>
<p:tagLst xmlns:p="http://schemas.openxmlformats.org/presentationml/2006/main">
  <p:tag name="KSO_WM_DIAGRAM_VIRTUALLY_FRAME" val="{&quot;height&quot;:372.4750061035156,&quot;left&quot;:60.6,&quot;top&quot;:89.05,&quot;width&quot;:836.874987792968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66_1*l_h_f*1_1_1"/>
  <p:tag name="KSO_WM_TEMPLATE_CATEGORY" val="diagram"/>
  <p:tag name="KSO_WM_TEMPLATE_INDEX" val="20235166"/>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469.xml><?xml version="1.0" encoding="utf-8"?>
<p:tagLst xmlns:p="http://schemas.openxmlformats.org/presentationml/2006/main">
  <p:tag name="KSO_WM_DIAGRAM_VIRTUALLY_FRAME" val="{&quot;height&quot;:372.4750061035156,&quot;left&quot;:60.6,&quot;top&quot;:89.05,&quot;width&quot;:836.8749877929688}"/>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66_1*l_h_f*1_2_1"/>
  <p:tag name="KSO_WM_TEMPLATE_CATEGORY" val="diagram"/>
  <p:tag name="KSO_WM_TEMPLATE_INDEX" val="20235166"/>
  <p:tag name="KSO_WM_UNIT_LAYERLEVEL" val="1_1_1"/>
  <p:tag name="KSO_WM_TAG_VERSION" val="3.0"/>
  <p:tag name="KSO_WM_UNIT_VALUE" val="190"/>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BEAUTIFY_FLAG" val="#wm#"/>
  <p:tag name="KSO_WM_DIAGRAM_USE_COLOR_VALUE" val="{&quot;color_scheme&quot;:1,&quot;color_type&quot;:1,&quot;theme_color_indexes&quot;:[5,6,5,6,5,6]}"/>
</p:tagLst>
</file>

<file path=ppt/tags/tag1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70.xml><?xml version="1.0" encoding="utf-8"?>
<p:tagLst xmlns:p="http://schemas.openxmlformats.org/presentationml/2006/main">
  <p:tag name="KSO_WM_BEAUTIFY_FLAG" val="#wm#"/>
  <p:tag name="KSO_WM_TEMPLATE_CATEGORY" val="custom"/>
  <p:tag name="KSO_WM_TEMPLATE_INDEX" val="20233272"/>
  <p:tag name="generateSigPptEx" val="1"/>
  <p:tag name="resource_record_key" val="{&quot;65&quot;:[20226887],&quot;70&quot;:[3322003,3333557]}"/>
</p:tagLst>
</file>

<file path=ppt/tags/tag14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4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450_1*l_h_a*1_3_1"/>
  <p:tag name="KSO_WM_TEMPLATE_CATEGORY" val="diagram"/>
  <p:tag name="KSO_WM_TEMPLATE_INDEX" val="20234450"/>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4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450_1*l_h_f*1_3_1"/>
  <p:tag name="KSO_WM_TEMPLATE_CATEGORY" val="diagram"/>
  <p:tag name="KSO_WM_TEMPLATE_INDEX" val="20234450"/>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智能图形项正文内容"/>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1_2"/>
  <p:tag name="KSO_WM_TEMPLATE_CATEGORY" val="diagram"/>
  <p:tag name="KSO_WM_TEMPLATE_INDEX" val="20234450"/>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1_3"/>
  <p:tag name="KSO_WM_TEMPLATE_CATEGORY" val="diagram"/>
  <p:tag name="KSO_WM_TEMPLATE_INDEX" val="20234450"/>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solid&quot;:{&quot;brightness&quot;:0.25,&quot;colorType&quot;:1,&quot;foreColorIndex&quot;:5,&quot;transparency&quot;:0.10000000149011612},&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25"/>
  <p:tag name="KSO_WM_UNIT_LINE_FORE_SCHEMECOLOR_INDEX" val="-2"/>
  <p:tag name="KSO_WM_DIAGRAM_USE_COLOR_VALUE" val="{&quot;color_scheme&quot;:1,&quot;theme_color_indexes&quot;:[10,10,10,10,10,10]}"/>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1_4"/>
  <p:tag name="KSO_WM_TEMPLATE_CATEGORY" val="diagram"/>
  <p:tag name="KSO_WM_TEMPLATE_INDEX" val="20234450"/>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solidLine&quot;:{&quot;brightness&quot;:0.2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10,10,10,10,10,10]}"/>
</p:tagLst>
</file>

<file path=ppt/tags/tag14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450_1*l_h_a*1_1_1"/>
  <p:tag name="KSO_WM_TEMPLATE_CATEGORY" val="diagram"/>
  <p:tag name="KSO_WM_TEMPLATE_INDEX" val="20234450"/>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4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450_1*l_h_f*1_1_1"/>
  <p:tag name="KSO_WM_TEMPLATE_CATEGORY" val="diagram"/>
  <p:tag name="KSO_WM_TEMPLATE_INDEX" val="20234450"/>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项正文具体内容"/>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2_4"/>
  <p:tag name="KSO_WM_TEMPLATE_CATEGORY" val="diagram"/>
  <p:tag name="KSO_WM_TEMPLATE_INDEX" val="20234450"/>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solidLine&quot;:{&quot;brightness&quot;:0,&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10,10,10,10,10,10]}"/>
</p:tagLst>
</file>

<file path=ppt/tags/tag1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4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450_1*l_h_a*1_2_1"/>
  <p:tag name="KSO_WM_TEMPLATE_CATEGORY" val="diagram"/>
  <p:tag name="KSO_WM_TEMPLATE_INDEX" val="20234450"/>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4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450_1*l_h_f*1_2_1"/>
  <p:tag name="KSO_WM_TEMPLATE_CATEGORY" val="diagram"/>
  <p:tag name="KSO_WM_TEMPLATE_INDEX" val="20234450"/>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您的智能图形项正文"/>
  <p:tag name="KSO_WM_UNIT_LINE_FORE_SCHEMECOLOR_INDEX" val="-2"/>
  <p:tag name="KSO_WM_UNIT_TEXT_FILL_FORE_SCHEMECOLOR_INDEX" val="1"/>
  <p:tag name="KSO_WM_UNIT_TEXT_FILL_TYPE" val="1"/>
  <p:tag name="KSO_WM_DIAGRAM_USE_COLOR_VALUE" val="{&quot;color_scheme&quot;:1,&quot;theme_color_indexes&quot;:[10,10,10,10,10,10]}"/>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2_3"/>
  <p:tag name="KSO_WM_TEMPLATE_CATEGORY" val="diagram"/>
  <p:tag name="KSO_WM_TEMPLATE_INDEX" val="20234450"/>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solid&quot;:{&quot;brightness&quot;:0,&quot;colorType&quot;:1,&quot;foreColorIndex&quot;:5,&quot;transparency&quot;:0.10000000149011612},&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10,10,10,10,10,10]}"/>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3_4"/>
  <p:tag name="KSO_WM_TEMPLATE_CATEGORY" val="diagram"/>
  <p:tag name="KSO_WM_TEMPLATE_INDEX" val="20234450"/>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solidLine&quot;:{&quot;brightness&quot;:0.5,&quot;colorType&quot;:1,&quot;foreColorIndex&quot;:5,&quot;transparency&quot;:0.6499999761581421},&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10,10,10,10,10,10]}"/>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3_2"/>
  <p:tag name="KSO_WM_TEMPLATE_CATEGORY" val="diagram"/>
  <p:tag name="KSO_WM_TEMPLATE_INDEX" val="20234450"/>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solidLine&quot;:{&quot;brightness&quot;:0.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1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3_3"/>
  <p:tag name="KSO_WM_TEMPLATE_CATEGORY" val="diagram"/>
  <p:tag name="KSO_WM_TEMPLATE_INDEX" val="20234450"/>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solid&quot;:{&quot;brightness&quot;:0.5,&quot;colorType&quot;:1,&quot;foreColorIndex&quot;:5,&quot;transparency&quot;:0.10000000149011612},&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UNIT_LINE_FORE_SCHEMECOLOR_INDEX" val="-2"/>
  <p:tag name="KSO_WM_DIAGRAM_USE_COLOR_VALUE" val="{&quot;color_scheme&quot;:1,&quot;theme_color_indexes&quot;:[10,10,10,10,10,10]}"/>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3_1"/>
  <p:tag name="KSO_WM_TEMPLATE_CATEGORY" val="diagram"/>
  <p:tag name="KSO_WM_TEMPLATE_INDEX" val="20234450"/>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2"/>
  <p:tag name="KSO_WM_DIAGRAM_USE_COLOR_VALUE" val="{&quot;color_scheme&quot;:1,&quot;theme_color_indexes&quot;:[10,10,10,10,10,10]}"/>
</p:tagLst>
</file>

<file path=ppt/tags/tag1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x*1_3_1"/>
  <p:tag name="KSO_WM_TEMPLATE_CATEGORY" val="diagram"/>
  <p:tag name="KSO_WM_TEMPLATE_INDEX" val="20234450"/>
  <p:tag name="KSO_WM_UNIT_LAYERLEVEL" val="1_1_1"/>
  <p:tag name="KSO_WM_TAG_VERSION" val="3.0"/>
  <p:tag name="KSO_WM_UNIT_VALUE" val="100*100"/>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6"/>
  <p:tag name="KSO_WM_DIAGRAM_USE_COLOR_VALUE" val="{&quot;color_scheme&quot;:1,&quot;theme_color_indexes&quot;:[10,10,10,10,10,10]}"/>
</p:tagLst>
</file>

<file path=ppt/tags/tag1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2_1"/>
  <p:tag name="KSO_WM_TEMPLATE_CATEGORY" val="diagram"/>
  <p:tag name="KSO_WM_TEMPLATE_INDEX" val="20234450"/>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
  <p:tag name="KSO_WM_UNIT_LINE_FORE_SCHEMECOLOR_INDEX" val="-2"/>
  <p:tag name="KSO_WM_DIAGRAM_USE_COLOR_VALUE" val="{&quot;color_scheme&quot;:1,&quot;theme_color_indexes&quot;:[10,10,10,10,10,10]}"/>
</p:tagLst>
</file>

<file path=ppt/tags/tag1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x*1_2_1"/>
  <p:tag name="KSO_WM_TEMPLATE_CATEGORY" val="diagram"/>
  <p:tag name="KSO_WM_TEMPLATE_INDEX" val="20234450"/>
  <p:tag name="KSO_WM_UNIT_LAYERLEVEL" val="1_1_1"/>
  <p:tag name="KSO_WM_TAG_VERSION" val="3.0"/>
  <p:tag name="KSO_WM_UNIT_VALUE" val="100*86"/>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i*1_1_1"/>
  <p:tag name="KSO_WM_TEMPLATE_CATEGORY" val="diagram"/>
  <p:tag name="KSO_WM_TEMPLATE_INDEX" val="20234450"/>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solid&quot;:{&quot;brightness&quot;:0.11999999731779099,&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2"/>
  <p:tag name="KSO_WM_UNIT_FILL_FORE_SCHEMECOLOR_INDEX_BRIGHTNESS" val="0.12"/>
  <p:tag name="KSO_WM_UNIT_LINE_FORE_SCHEMECOLOR_INDEX" val="-2"/>
  <p:tag name="KSO_WM_DIAGRAM_USE_COLOR_VALUE" val="{&quot;color_scheme&quot;:1,&quot;theme_color_indexes&quot;:[10,10,10,10,10,10]}"/>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50_1*l_h_x*1_1_1"/>
  <p:tag name="KSO_WM_TEMPLATE_CATEGORY" val="diagram"/>
  <p:tag name="KSO_WM_TEMPLATE_INDEX" val="20234450"/>
  <p:tag name="KSO_WM_UNIT_LAYERLEVEL" val="1_1_1"/>
  <p:tag name="KSO_WM_TAG_VERSION" val="3.0"/>
  <p:tag name="KSO_WM_UNIT_VALUE" val="100*9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4"/>
  <p:tag name="KSO_WM_DIAGRAM_USE_COLOR_VALUE" val="{&quot;color_scheme&quot;:1,&quot;theme_color_indexes&quot;:[10,10,10,10,10,10]}"/>
</p:tagLst>
</file>

<file path=ppt/tags/tag14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450_1*l_h_i*1_2_2"/>
  <p:tag name="KSO_WM_TEMPLATE_CATEGORY" val="diagram"/>
  <p:tag name="KSO_WM_TEMPLATE_INDEX" val="20234450"/>
  <p:tag name="KSO_WM_UNIT_LAYERLEVEL" val="1_1_1"/>
  <p:tag name="KSO_WM_TAG_VERSION" val="3.0"/>
  <p:tag name="KSO_WM_BEAUTIFY_FLAG" val="#wm#"/>
  <p:tag name="KSO_WM_UNIT_LINE_FORE_SCHEMECOLOR_INDEX" val="5"/>
  <p:tag name="KSO_WM_DIAGRAM_MAX_ITEMCNT" val="3"/>
  <p:tag name="KSO_WM_DIAGRAM_MIN_ITEMCNT" val="3"/>
  <p:tag name="KSO_WM_DIAGRAM_VIRTUALLY_FRAME" val="{&quot;height&quot;:428.8072440944882,&quot;left&quot;:27.5,&quot;top&quot;:95.79275590551181,&quot;width&quot;:895.15}"/>
  <p:tag name="KSO_WM_DIAGRAM_COLOR_MATCH_VALUE" val="{&quot;shape&quot;:{&quot;fill&quot;:{&quot;type&quot;:0},&quot;glow&quot;:{&quot;colorType&quot;:0},&quot;line&quot;:{&quot;solidLine&quot;:{&quot;brightness&quot;:0.10000000149011612,&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493.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2235,3325737,3321502,3325124]}"/>
</p:tagLst>
</file>

<file path=ppt/tags/tag149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1_1"/>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3_1"/>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1"/>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type&quot;:0},&quot;glow&quot;:{&quot;colorType&quot;:0},&quot;line&quot;:{&quot;gradient&quot;:[{&quot;brightness&quot;:0,&quot;colorType&quot;:1,&quot;foreColorIndex&quot;:5,&quot;pos&quot;:0.699999988079071,&quot;transparency&quot;:1},{&quot;brightness&quot;:0,&quot;colorType&quot;:1,&quot;foreColorIndex&quot;:5,&quot;pos&quot;:0.33000001311302185,&quot;transparency&quot;:0.69999998807907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1_3"/>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gradient&quot;:[{&quot;brightness&quot;:0,&quot;colorType&quot;:1,&quot;foreColorIndex&quot;:5,&quot;pos&quot;:0.029999999329447746,&quot;transparency&quot;:1},{&quot;brightness&quot;:0,&quot;colorType&quot;:1,&quot;foreColorIndex&quot;:5,&quot;pos&quot;:1,&quot;transparency&quot;:0.4300000071525574}],&quot;type&quot;:3},&quot;glow&quot;:{&quot;colorType&quot;:0},&quot;line&quot;:{&quot;type&quot;:0},&quot;shadow&quot;:{&quot;brightness&quot;:0,&quot;colorType&quot;:1,&quot;foreColorIndex&quot;:5,&quot;transparency&quot;:0.409999996423721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3"/>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solid&quot;:{&quot;brightness&quot;:0,&quot;colorType&quot;:1,&quot;foreColorIndex&quot;:5,&quot;transparency&quot;:0.8999999761581421},&quot;type&quot;:1},&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2"/>
  <p:tag name="KSO_WM_TEMPLATE_CATEGORY" val="diagram"/>
  <p:tag name="KSO_WM_TEMPLATE_INDEX" val="20234976"/>
  <p:tag name="KSO_WM_UNIT_LAYERLEVEL" val="1_1"/>
  <p:tag name="KSO_WM_TAG_VERSION" val="3.0"/>
  <p:tag name="KSO_WM_BEAUTIFY_FLAG" val="#wm#"/>
  <p:tag name="KSO_WM_UNIT_ISCONTENTSTITLE" val="0"/>
  <p:tag name="KSO_WM_UNIT_ISNUMDGMTITLE" val="0"/>
  <p:tag name="KSO_WM_UNIT_NOCLEAR" val="0"/>
  <p:tag name="KSO_WM_DIAGRAM_GROUP_CODE" val="l1-1"/>
  <p:tag name="KSO_WM_UNIT_TYPE" val="l_i"/>
  <p:tag name="KSO_WM_UNIT_INDEX" val="1_2"/>
  <p:tag name="KSO_WM_DIAGRAM_VERSION" val="3"/>
  <p:tag name="KSO_WM_DIAGRAM_COLOR_TRICK" val="1"/>
  <p:tag name="KSO_WM_DIAGRAM_COLOR_TEXT_CAN_REMOVE" val="n"/>
  <p:tag name="KSO_WM_UNIT_FILL_TYPE" val="1"/>
  <p:tag name="KSO_WM_UNIT_FILL_FORE_SCHEMECOLOR_INDEX" val="16"/>
  <p:tag name="KSO_WM_UNIT_FILL_FORE_SCHEMECOLOR_INDEX_BRIGHTNESS" val="0"/>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4"/>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4"/>
  <p:tag name="KSO_WM_DIAGRAM_VERSION" val="3"/>
  <p:tag name="KSO_WM_DIAGRAM_COLOR_TRICK" val="1"/>
  <p:tag name="KSO_WM_DIAGRAM_COLOR_TEXT_CAN_REMOVE" val="n"/>
  <p:tag name="KSO_WM_UNIT_FILL_TYPE" val="1"/>
  <p:tag name="KSO_WM_UNIT_FILL_FORE_SCHEMECOLOR_INDEX" val="16"/>
  <p:tag name="KSO_WM_UNIT_FILL_FORE_SCHEMECOLOR_INDEX_BRIGHTNESS" val="0"/>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5"/>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5"/>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gradient&quot;:[{&quot;brightness&quot;:0.4000000059604645,&quot;colorType&quot;:1,&quot;foreColorIndex&quot;:5,&quot;pos&quot;:0.3600000143051147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6"/>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6"/>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gradient&quot;:[{&quot;brightness&quot;:0,&quot;colorType&quot;:1,&quot;foreColorIndex&quot;:5,&quot;pos&quot;:0.5699999928474426,&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7"/>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7"/>
  <p:tag name="KSO_WM_DIAGRAM_VERSION" val="3"/>
  <p:tag name="KSO_WM_DIAGRAM_COLOR_TRICK" val="1"/>
  <p:tag name="KSO_WM_DIAGRAM_COLOR_TEXT_CAN_REMOVE" val="n"/>
  <p:tag name="KSO_WM_UNIT_FILL_TYPE" val="1"/>
  <p:tag name="KSO_WM_UNIT_FILL_FORE_SCHEMECOLOR_INDEX" val="16"/>
  <p:tag name="KSO_WM_UNIT_FILL_FORE_SCHEMECOLOR_INDEX_BRIGHTNESS" val="0"/>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8"/>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8"/>
  <p:tag name="KSO_WM_DIAGRAM_VERSION" val="3"/>
  <p:tag name="KSO_WM_DIAGRAM_COLOR_TRICK" val="1"/>
  <p:tag name="KSO_WM_DIAGRAM_COLOR_TEXT_CAN_REMOVE" val="n"/>
  <p:tag name="KSO_WM_UNIT_FILL_TYPE" val="1"/>
  <p:tag name="KSO_WM_UNIT_FILL_FORE_SCHEMECOLOR_INDEX" val="16"/>
  <p:tag name="KSO_WM_UNIT_FILL_FORE_SCHEMECOLOR_INDEX_BRIGHTNESS" val="0"/>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1_2"/>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2_3"/>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gradient&quot;:[{&quot;brightness&quot;:0,&quot;colorType&quot;:1,&quot;foreColorIndex&quot;:5,&quot;pos&quot;:0.029999999329447746,&quot;transparency&quot;:1},{&quot;brightness&quot;:0,&quot;colorType&quot;:1,&quot;foreColorIndex&quot;:5,&quot;pos&quot;:1,&quot;transparency&quot;:0.4300000071525574}],&quot;type&quot;:3},&quot;glow&quot;:{&quot;colorType&quot;:0},&quot;line&quot;:{&quot;type&quot;:0},&quot;shadow&quot;:{&quot;brightness&quot;:0,&quot;colorType&quot;:1,&quot;foreColorIndex&quot;:5,&quot;transparency&quot;:0.409999996423721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2_2"/>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3_3"/>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gradient&quot;:[{&quot;brightness&quot;:0,&quot;colorType&quot;:1,&quot;foreColorIndex&quot;:5,&quot;pos&quot;:0.029999999329447746,&quot;transparency&quot;:1},{&quot;brightness&quot;:0,&quot;colorType&quot;:1,&quot;foreColorIndex&quot;:5,&quot;pos&quot;:1,&quot;transparency&quot;:0.4300000071525574}],&quot;type&quot;:3},&quot;glow&quot;:{&quot;colorType&quot;:0},&quot;line&quot;:{&quot;type&quot;:0},&quot;shadow&quot;:{&quot;brightness&quot;:0,&quot;colorType&quot;:1,&quot;foreColorIndex&quot;:5,&quot;transparency&quot;:0.4099999964237213},&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3_2"/>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h_i*1_2_1"/>
  <p:tag name="KSO_WM_TEMPLATE_CATEGORY" val="diagram"/>
  <p:tag name="KSO_WM_TEMPLATE_INDEX" val="20234976"/>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800000011920929}],&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5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976_2*l_h_a*1_1_1"/>
  <p:tag name="KSO_WM_TEMPLATE_CATEGORY" val="diagram"/>
  <p:tag name="KSO_WM_TEMPLATE_INDEX" val="2023497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5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976_2*l_h_f*1_1_1"/>
  <p:tag name="KSO_WM_TEMPLATE_CATEGORY" val="diagram"/>
  <p:tag name="KSO_WM_TEMPLATE_INDEX" val="2023497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文本具体内容，简明扼要地阐述您的观点。"/>
  <p:tag name="KSO_WM_UNIT_TEXT_FILL_FORE_SCHEMECOLOR_INDEX" val="1"/>
  <p:tag name="KSO_WM_UNIT_TEXT_FILL_TYPE" val="1"/>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5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976_2*l_h_a*1_2_1"/>
  <p:tag name="KSO_WM_TEMPLATE_CATEGORY" val="diagram"/>
  <p:tag name="KSO_WM_TEMPLATE_INDEX" val="2023497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5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976_2*l_h_f*1_2_1"/>
  <p:tag name="KSO_WM_TEMPLATE_CATEGORY" val="diagram"/>
  <p:tag name="KSO_WM_TEMPLATE_INDEX" val="2023497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文本具体内容，简明扼要地阐述您的观点。"/>
  <p:tag name="KSO_WM_UNIT_TEXT_FILL_FORE_SCHEMECOLOR_INDEX" val="1"/>
  <p:tag name="KSO_WM_UNIT_TEXT_FILL_TYPE" val="1"/>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5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976_2*l_h_a*1_3_1"/>
  <p:tag name="KSO_WM_TEMPLATE_CATEGORY" val="diagram"/>
  <p:tag name="KSO_WM_TEMPLATE_INDEX" val="2023497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5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976_2*l_h_f*1_3_1"/>
  <p:tag name="KSO_WM_TEMPLATE_CATEGORY" val="diagram"/>
  <p:tag name="KSO_WM_TEMPLATE_INDEX" val="20234976"/>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文本具体内容，简明扼要地阐述您的观点。"/>
  <p:tag name="KSO_WM_UNIT_TEXT_FILL_FORE_SCHEMECOLOR_INDEX" val="1"/>
  <p:tag name="KSO_WM_UNIT_TEXT_FILL_TYPE" val="1"/>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10,10,10,10,10,10]}"/>
</p:tagLst>
</file>

<file path=ppt/tags/tag1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9"/>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9"/>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gradient&quot;:[{&quot;brightness&quot;:0,&quot;colorType&quot;:1,&quot;foreColorIndex&quot;:5,&quot;pos&quot;:0.1400000005960464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10"/>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10"/>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gradient&quot;:[{&quot;brightness&quot;:0,&quot;colorType&quot;:1,&quot;foreColorIndex&quot;:5,&quot;pos&quot;:0,&quot;transparency&quot;:0.219999998807907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11"/>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11"/>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gradient&quot;:[{&quot;brightness&quot;:0,&quot;colorType&quot;:1,&quot;foreColorIndex&quot;:5,&quot;pos&quot;:0,&quot;transparency&quot;:0.219999998807907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12"/>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1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gradient&quot;:[{&quot;brightness&quot;:0,&quot;colorType&quot;:1,&quot;foreColorIndex&quot;:5,&quot;pos&quot;:0,&quot;transparency&quot;:0.2199999988079071},{&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976_2*l_i*1_13"/>
  <p:tag name="KSO_WM_TEMPLATE_CATEGORY" val="diagram"/>
  <p:tag name="KSO_WM_TEMPLATE_INDEX" val="20234976"/>
  <p:tag name="KSO_WM_UNIT_LAYERLEVEL" val="1_1"/>
  <p:tag name="KSO_WM_TAG_VERSION" val="3.0"/>
  <p:tag name="KSO_WM_BEAUTIFY_FLAG" val="#wm#"/>
  <p:tag name="KSO_WM_DIAGRAM_GROUP_CODE" val="l1-1"/>
  <p:tag name="KSO_WM_UNIT_TYPE" val="l_i"/>
  <p:tag name="KSO_WM_UNIT_INDEX" val="1_1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464.6295275590552,&quot;left&quot;:27.7,&quot;top&quot;:63.42047244094488,&quot;width&quot;:905.25}"/>
  <p:tag name="KSO_WM_DIAGRAM_COLOR_MATCH_VALUE" val="{&quot;shape&quot;:{&quot;fill&quot;:{&quot;gradient&quot;:[{&quot;brightness&quot;:0,&quot;colorType&quot;:1,&quot;foreColorIndex&quot;:5,&quot;pos&quot;:0,&quot;transparency&quot;:0.2199999988079071},{&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523.xml><?xml version="1.0" encoding="utf-8"?>
<p:tagLst xmlns:p="http://schemas.openxmlformats.org/presentationml/2006/main">
  <p:tag name="KSO_WM_BEAUTIFY_FLAG" val="#wm#"/>
  <p:tag name="KSO_WM_TEMPLATE_CATEGORY" val="custom"/>
  <p:tag name="KSO_WM_TEMPLATE_INDEX" val="20233272"/>
  <p:tag name="generateSigPptEx" val="1"/>
  <p:tag name="resource_record_key" val="{&quot;65&quot;:[20226887],&quot;70&quot;:[3322003,3332199]}"/>
</p:tagLst>
</file>

<file path=ppt/tags/tag152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2_4"/>
  <p:tag name="KSO_WM_TEMPLATE_CATEGORY" val="diagram"/>
  <p:tag name="KSO_WM_TEMPLATE_INDEX" val="20230320"/>
  <p:tag name="KSO_WM_UNIT_LAYERLEVEL" val="1_1_1"/>
  <p:tag name="KSO_WM_TAG_VERSION" val="3.0"/>
  <p:tag name="KSO_WM_DIAGRAM_GROUP_CODE" val="q1-1"/>
  <p:tag name="KSO_WM_UNIT_TYPE" val="q_h_i"/>
  <p:tag name="KSO_WM_UNIT_INDEX" val="1_2_4"/>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gradient&quot;:[{&quot;brightness&quot;:0.6000000238418579,&quot;colorType&quot;:1,&quot;foreColorIndex&quot;:6,&quot;pos&quot;:1,&quot;transparency&quot;:0},{&quot;brightness&quot;:0,&quot;colorType&quot;:1,&quot;foreColorIndex&quot;:6,&quot;pos&quot;:0,&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3_4"/>
  <p:tag name="KSO_WM_TEMPLATE_CATEGORY" val="diagram"/>
  <p:tag name="KSO_WM_TEMPLATE_INDEX" val="20230320"/>
  <p:tag name="KSO_WM_UNIT_LAYERLEVEL" val="1_1_1"/>
  <p:tag name="KSO_WM_TAG_VERSION" val="3.0"/>
  <p:tag name="KSO_WM_DIAGRAM_GROUP_CODE" val="q1-1"/>
  <p:tag name="KSO_WM_UNIT_TYPE" val="q_h_i"/>
  <p:tag name="KSO_WM_UNIT_INDEX" val="1_3_4"/>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gradient&quot;:[{&quot;brightness&quot;:0,&quot;colorType&quot;:1,&quot;foreColorIndex&quot;:7,&quot;pos&quot;:1,&quot;transparency&quot;:0},{&quot;brightness&quot;:0.4000000059604645,&quot;colorType&quot;:1,&quot;foreColorIndex&quot;:7,&quot;pos&quot;:0,&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1_4"/>
  <p:tag name="KSO_WM_TEMPLATE_CATEGORY" val="diagram"/>
  <p:tag name="KSO_WM_TEMPLATE_INDEX" val="20230320"/>
  <p:tag name="KSO_WM_UNIT_LAYERLEVEL" val="1_1_1"/>
  <p:tag name="KSO_WM_TAG_VERSION" val="3.0"/>
  <p:tag name="KSO_WM_DIAGRAM_GROUP_CODE" val="q1-1"/>
  <p:tag name="KSO_WM_UNIT_TYPE" val="q_h_i"/>
  <p:tag name="KSO_WM_UNIT_INDEX" val="1_1_4"/>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gradient&quot;:[{&quot;brightness&quot;:0,&quot;colorType&quot;:1,&quot;foreColorIndex&quot;:5,&quot;pos&quot;:1,&quot;transparency&quot;:0},{&quot;brightness&quot;:0.5099999904632568,&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3_3"/>
  <p:tag name="KSO_WM_TEMPLATE_CATEGORY" val="diagram"/>
  <p:tag name="KSO_WM_TEMPLATE_INDEX" val="20230320"/>
  <p:tag name="KSO_WM_UNIT_LAYERLEVEL" val="1_1_1"/>
  <p:tag name="KSO_WM_TAG_VERSION" val="3.0"/>
  <p:tag name="KSO_WM_DIAGRAM_GROUP_CODE" val="q1-1"/>
  <p:tag name="KSO_WM_UNIT_TYPE" val="q_h_i"/>
  <p:tag name="KSO_WM_UNIT_INDEX" val="1_3_3"/>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gradient&quot;:[{&quot;brightness&quot;:0,&quot;colorType&quot;:1,&quot;foreColorIndex&quot;:7,&quot;pos&quot;:1,&quot;transparency&quot;:0},{&quot;brightness&quot;:0.44999998807907104,&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2_3"/>
  <p:tag name="KSO_WM_TEMPLATE_CATEGORY" val="diagram"/>
  <p:tag name="KSO_WM_TEMPLATE_INDEX" val="20230320"/>
  <p:tag name="KSO_WM_UNIT_LAYERLEVEL" val="1_1_1"/>
  <p:tag name="KSO_WM_TAG_VERSION" val="3.0"/>
  <p:tag name="KSO_WM_DIAGRAM_GROUP_CODE" val="q1-1"/>
  <p:tag name="KSO_WM_UNIT_TYPE" val="q_h_i"/>
  <p:tag name="KSO_WM_UNIT_INDEX" val="1_2_3"/>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gradient&quot;:[{&quot;brightness&quot;:0.6499999761581421,&quot;colorType&quot;:1,&quot;foreColorIndex&quot;:6,&quot;pos&quot;:1,&quot;transparency&quot;:0},{&quot;brightness&quot;:0,&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1_3"/>
  <p:tag name="KSO_WM_TEMPLATE_CATEGORY" val="diagram"/>
  <p:tag name="KSO_WM_TEMPLATE_INDEX" val="20230320"/>
  <p:tag name="KSO_WM_UNIT_LAYERLEVEL" val="1_1_1"/>
  <p:tag name="KSO_WM_TAG_VERSION" val="3.0"/>
  <p:tag name="KSO_WM_DIAGRAM_GROUP_CODE" val="q1-1"/>
  <p:tag name="KSO_WM_UNIT_TYPE" val="q_h_i"/>
  <p:tag name="KSO_WM_UNIT_INDEX" val="1_1_3"/>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gradient&quot;:[{&quot;brightness&quot;:0,&quot;colorType&quot;:1,&quot;foreColorIndex&quot;:5,&quot;pos&quot;:1,&quot;transparency&quot;:0},{&quot;brightness&quot;:0.6000000238418579,&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1_1"/>
  <p:tag name="KSO_WM_TEMPLATE_CATEGORY" val="diagram"/>
  <p:tag name="KSO_WM_TEMPLATE_INDEX" val="20230320"/>
  <p:tag name="KSO_WM_UNIT_LAYERLEVEL" val="1_1_1"/>
  <p:tag name="KSO_WM_TAG_VERSION" val="3.0"/>
  <p:tag name="KSO_WM_DIAGRAM_GROUP_CODE" val="q1-1"/>
  <p:tag name="KSO_WM_UNIT_TYPE" val="q_h_i"/>
  <p:tag name="KSO_WM_UNIT_INDEX" val="1_1_1"/>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gradient&quot;:[{&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1_2"/>
  <p:tag name="KSO_WM_TEMPLATE_CATEGORY" val="diagram"/>
  <p:tag name="KSO_WM_TEMPLATE_INDEX" val="20230320"/>
  <p:tag name="KSO_WM_UNIT_LAYERLEVEL" val="1_1_1"/>
  <p:tag name="KSO_WM_TAG_VERSION" val="3.0"/>
  <p:tag name="KSO_WM_DIAGRAM_GROUP_CODE" val="q1-1"/>
  <p:tag name="KSO_WM_UNIT_TYPE" val="q_h_i"/>
  <p:tag name="KSO_WM_UNIT_INDEX" val="1_1_2"/>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2_1"/>
  <p:tag name="KSO_WM_TEMPLATE_CATEGORY" val="diagram"/>
  <p:tag name="KSO_WM_TEMPLATE_INDEX" val="20230320"/>
  <p:tag name="KSO_WM_UNIT_LAYERLEVEL" val="1_1_1"/>
  <p:tag name="KSO_WM_TAG_VERSION" val="3.0"/>
  <p:tag name="KSO_WM_DIAGRAM_GROUP_CODE" val="q1-1"/>
  <p:tag name="KSO_WM_UNIT_TYPE" val="q_h_i"/>
  <p:tag name="KSO_WM_UNIT_INDEX" val="1_2_1"/>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gradient&quot;:[{&quot;brightness&quot;:0,&quot;colorType&quot;:1,&quot;foreColorIndex&quot;:6,&quot;pos&quot;:1,&quot;transparency&quot;:0},{&quot;brightness&quot;:0.400000005960464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1_1"/>
  <p:tag name="KSO_WM_UNIT_ID" val="diagram20230320_2*q_h_f*1_1_1"/>
  <p:tag name="KSO_WM_TEMPLATE_CATEGORY" val="diagram"/>
  <p:tag name="KSO_WM_TEMPLATE_INDEX" val="20230320"/>
  <p:tag name="KSO_WM_UNIT_LAYERLEVEL" val="1_1_1"/>
  <p:tag name="KSO_WM_TAG_VERSION" val="3.0"/>
  <p:tag name="KSO_WM_UNIT_TEXT_FILL_FORE_SCHEMECOLOR_INDEX_BRIGHTNESS" val="0.15"/>
  <p:tag name="KSO_WM_DIAGRAM_GROUP_CODE" val="q1-1"/>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3_2"/>
  <p:tag name="KSO_WM_TEMPLATE_CATEGORY" val="diagram"/>
  <p:tag name="KSO_WM_TEMPLATE_INDEX" val="20230320"/>
  <p:tag name="KSO_WM_UNIT_LAYERLEVEL" val="1_1_1"/>
  <p:tag name="KSO_WM_TAG_VERSION" val="3.0"/>
  <p:tag name="KSO_WM_DIAGRAM_GROUP_CODE" val="q1-1"/>
  <p:tag name="KSO_WM_UNIT_TYPE" val="q_h_i"/>
  <p:tag name="KSO_WM_UNIT_INDEX" val="1_3_2"/>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gradient&quot;:[{&quot;brightness&quot;:0,&quot;colorType&quot;:1,&quot;foreColorIndex&quot;:7,&quot;pos&quot;:1,&quot;transparency&quot;:0},{&quot;brightness&quot;:0.4000000059604645,&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3_1"/>
  <p:tag name="KSO_WM_UNIT_ID" val="diagram20230320_2*q_h_f*1_3_1"/>
  <p:tag name="KSO_WM_TEMPLATE_CATEGORY" val="diagram"/>
  <p:tag name="KSO_WM_TEMPLATE_INDEX" val="20230320"/>
  <p:tag name="KSO_WM_UNIT_LAYERLEVEL" val="1_1_1"/>
  <p:tag name="KSO_WM_TAG_VERSION" val="3.0"/>
  <p:tag name="KSO_WM_UNIT_TEXT_FILL_FORE_SCHEMECOLOR_INDEX_BRIGHTNESS" val="0.15"/>
  <p:tag name="KSO_WM_DIAGRAM_GROUP_CODE" val="q1-1"/>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5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2_1"/>
  <p:tag name="KSO_WM_UNIT_ID" val="diagram20230320_2*q_h_f*1_2_1"/>
  <p:tag name="KSO_WM_TEMPLATE_CATEGORY" val="diagram"/>
  <p:tag name="KSO_WM_TEMPLATE_INDEX" val="20230320"/>
  <p:tag name="KSO_WM_UNIT_LAYERLEVEL" val="1_1_1"/>
  <p:tag name="KSO_WM_TAG_VERSION" val="3.0"/>
  <p:tag name="KSO_WM_UNIT_TEXT_FILL_FORE_SCHEMECOLOR_INDEX_BRIGHTNESS" val="0.15"/>
  <p:tag name="KSO_WM_DIAGRAM_GROUP_CODE" val="q1-1"/>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x*1_1_1"/>
  <p:tag name="KSO_WM_TEMPLATE_CATEGORY" val="diagram"/>
  <p:tag name="KSO_WM_TEMPLATE_INDEX" val="20230320"/>
  <p:tag name="KSO_WM_UNIT_LAYERLEVEL" val="1_1_1"/>
  <p:tag name="KSO_WM_TAG_VERSION" val="3.0"/>
  <p:tag name="KSO_WM_UNIT_VALUE" val="65*65"/>
  <p:tag name="KSO_WM_DIAGRAM_GROUP_CODE" val="q1-1"/>
  <p:tag name="KSO_WM_UNIT_TYPE" val="q_h_x"/>
  <p:tag name="KSO_WM_UNIT_INDEX" val="1_1_1"/>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x*1_2_1"/>
  <p:tag name="KSO_WM_TEMPLATE_CATEGORY" val="diagram"/>
  <p:tag name="KSO_WM_TEMPLATE_INDEX" val="20230320"/>
  <p:tag name="KSO_WM_UNIT_LAYERLEVEL" val="1_1_1"/>
  <p:tag name="KSO_WM_TAG_VERSION" val="3.0"/>
  <p:tag name="KSO_WM_UNIT_VALUE" val="66*66"/>
  <p:tag name="KSO_WM_DIAGRAM_GROUP_CODE" val="q1-1"/>
  <p:tag name="KSO_WM_UNIT_TYPE" val="q_h_x"/>
  <p:tag name="KSO_WM_UNIT_INDEX" val="1_2_1"/>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x*1_3_1"/>
  <p:tag name="KSO_WM_TEMPLATE_CATEGORY" val="diagram"/>
  <p:tag name="KSO_WM_TEMPLATE_INDEX" val="20230320"/>
  <p:tag name="KSO_WM_UNIT_LAYERLEVEL" val="1_1_1"/>
  <p:tag name="KSO_WM_TAG_VERSION" val="3.0"/>
  <p:tag name="KSO_WM_UNIT_VALUE" val="58*58"/>
  <p:tag name="KSO_WM_DIAGRAM_GROUP_CODE" val="q1-1"/>
  <p:tag name="KSO_WM_UNIT_TYPE" val="q_h_x"/>
  <p:tag name="KSO_WM_UNIT_INDEX" val="1_3_1"/>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3_1"/>
  <p:tag name="KSO_WM_TEMPLATE_CATEGORY" val="diagram"/>
  <p:tag name="KSO_WM_TEMPLATE_INDEX" val="20230320"/>
  <p:tag name="KSO_WM_UNIT_LAYERLEVEL" val="1_1_1"/>
  <p:tag name="KSO_WM_TAG_VERSION" val="3.0"/>
  <p:tag name="KSO_WM_DIAGRAM_GROUP_CODE" val="q1-1"/>
  <p:tag name="KSO_WM_UNIT_TYPE" val="q_h_i"/>
  <p:tag name="KSO_WM_UNIT_INDEX" val="1_3_1"/>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type&quot;:0},&quot;glow&quot;:{&quot;colorType&quot;:0},&quot;line&quot;:{&quot;solidLine&quot;:{&quot;brightness&quot;:0.6000000238418579,&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DIAGRAM_USE_COLOR_VALUE" val="{&quot;color_scheme&quot;:1,&quot;color_type&quot;:1,&quot;theme_color_indexes&quot;:[5,6,5,6,5,6]}"/>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320_2*q_h_i*1_2_2"/>
  <p:tag name="KSO_WM_TEMPLATE_CATEGORY" val="diagram"/>
  <p:tag name="KSO_WM_TEMPLATE_INDEX" val="20230320"/>
  <p:tag name="KSO_WM_UNIT_LAYERLEVEL" val="1_1_1"/>
  <p:tag name="KSO_WM_TAG_VERSION" val="3.0"/>
  <p:tag name="KSO_WM_DIAGRAM_GROUP_CODE" val="q1-1"/>
  <p:tag name="KSO_WM_UNIT_TYPE" val="q_h_i"/>
  <p:tag name="KSO_WM_UNIT_INDEX" val="1_2_2"/>
  <p:tag name="KSO_WM_DIAGRAM_VERSION" val="3"/>
  <p:tag name="KSO_WM_DIAGRAM_COLOR_TRICK" val="4"/>
  <p:tag name="KSO_WM_DIAGRAM_COLOR_TEXT_CAN_REMOVE" val="n"/>
  <p:tag name="KSO_WM_DIAGRAM_MAX_ITEMCNT" val="4"/>
  <p:tag name="KSO_WM_DIAGRAM_MIN_ITEMCNT" val="2"/>
  <p:tag name="KSO_WM_DIAGRAM_VIRTUALLY_FRAME" val="{&quot;height&quot;:389.5555114746094,&quot;left&quot;:7.05,&quot;top&quot;:112.29448852539062,&quot;width&quot;:933.35}"/>
  <p:tag name="KSO_WM_DIAGRAM_COLOR_MATCH_VALUE" val="{&quot;shape&quot;:{&quot;fill&quot;:{&quot;type&quot;:0},&quot;glow&quot;:{&quot;colorType&quot;:0},&quot;line&quot;:{&quot;solidLine&quot;:{&quot;brightness&quot;:0.6000000238418579,&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5,6,5,6,5,6]}"/>
</p:tagLst>
</file>

<file path=ppt/tags/tag1543.xml><?xml version="1.0" encoding="utf-8"?>
<p:tagLst xmlns:p="http://schemas.openxmlformats.org/presentationml/2006/main">
  <p:tag name="KSO_WM_BEAUTIFY_FLAG" val="#wm#"/>
  <p:tag name="KSO_WM_TEMPLATE_CATEGORY" val="custom"/>
  <p:tag name="KSO_WM_TEMPLATE_INDEX" val="20233272"/>
  <p:tag name="generateSigPptEx" val="1"/>
  <p:tag name="resource_record_key" val="{&quot;65&quot;:[20226887],&quot;70&quot;:[3322003,3333557,3312140]}"/>
</p:tagLst>
</file>

<file path=ppt/tags/tag15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54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40492920_1*l_h_f*1_1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5"/>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95,&quot;top&quot;:119.62500610351563,&quot;width&quot;:529.099993896484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40492920_1*l_h_a*1_1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标题"/>
  <p:tag name="KSO_WM_UNIT_FILL_TYPE" val="1"/>
  <p:tag name="KSO_WM_UNIT_FILL_FORE_SCHEMECOLOR_INDEX" val="5"/>
  <p:tag name="KSO_WM_UNIT_FILL_FORE_SCHEMECOLOR_INDEX_BRIGHTNESS" val="0"/>
  <p:tag name="KSO_WM_UNIT_LINE_FORE_SCHEMECOLOR_INDEX" val="-2"/>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95,&quot;top&quot;:119.62500610351563,&quot;width&quot;:529.099993896484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4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40492920_1*l_h_f*1_2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为了最终演示发布的良好效果，请言简意赅的阐述观点。根据需要可酌情增减文字，以便准确理解您所传达的信息。文字是您思想的提炼，为了最终演示发布的良好效果。"/>
  <p:tag name="KSO_WM_UNIT_LINE_FORE_SCHEMECOLOR_INDEX" val="5"/>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95,&quot;top&quot;:119.62500610351563,&quot;width&quot;:529.099993896484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40492920_1*l_h_a*1_2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标题"/>
  <p:tag name="KSO_WM_UNIT_FILL_TYPE" val="1"/>
  <p:tag name="KSO_WM_UNIT_FILL_FORE_SCHEMECOLOR_INDEX" val="5"/>
  <p:tag name="KSO_WM_UNIT_FILL_FORE_SCHEMECOLOR_INDEX_BRIGHTNESS" val="0.3"/>
  <p:tag name="KSO_WM_UNIT_LINE_FORE_SCHEMECOLOR_INDEX" val="-2"/>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95,&quot;top&quot;:119.62500610351563,&quot;width&quot;:529.0999938964844}"/>
  <p:tag name="KSO_WM_DIAGRAM_COLOR_MATCH_VALUE" val="{&quot;shape&quot;:{&quot;fill&quot;:{&quot;solid&quot;:{&quot;brightness&quot;:0.3000000119209289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4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40492920_1*l_h_f*1_3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为了最终演示发布的良好效果，请言简意赅的阐述观点。根据需要可酌情增减文字，以便准确理解您所传达的信息。单击添加正文，文字是您思想的提炼。"/>
  <p:tag name="KSO_WM_UNIT_LINE_FORE_SCHEMECOLOR_INDEX" val="5"/>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95,&quot;top&quot;:119.62500610351563,&quot;width&quot;:529.099993896484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40492920_1*l_h_a*1_3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标题"/>
  <p:tag name="KSO_WM_UNIT_FILL_TYPE" val="1"/>
  <p:tag name="KSO_WM_UNIT_FILL_FORE_SCHEMECOLOR_INDEX" val="5"/>
  <p:tag name="KSO_WM_UNIT_FILL_FORE_SCHEMECOLOR_INDEX_BRIGHTNESS" val="0"/>
  <p:tag name="KSO_WM_UNIT_LINE_FORE_SCHEMECOLOR_INDEX" val="-2"/>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95,&quot;top&quot;:119.62500610351563,&quot;width&quot;:529.099993896484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51.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2235,3325737,3321502,3325124,3428344]}"/>
</p:tagLst>
</file>

<file path=ppt/tags/tag15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08_1*a*1"/>
  <p:tag name="KSO_WM_TEMPLATE_CATEGORY" val="custom"/>
  <p:tag name="KSO_WM_TEMPLATE_INDEX" val="20233208"/>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08_1*i*1"/>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08_1*i*2"/>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08_1*i*3"/>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08_1*i*4"/>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08_1*i*5"/>
  <p:tag name="KSO_WM_TEMPLATE_CATEGORY" val="custom"/>
  <p:tag name="KSO_WM_TEMPLATE_INDEX" val="20233208"/>
  <p:tag name="KSO_WM_UNIT_LAYERLEVEL" val="1"/>
  <p:tag name="KSO_WM_TAG_VERSION" val="3.0"/>
  <p:tag name="KSO_WM_BEAUTIFY_FLAG" val="#wm#"/>
  <p:tag name="KSO_WM_UNIT_USESOURCEFORMAT_APPLY" val="1"/>
</p:tagLst>
</file>

<file path=ppt/tags/tag15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08_1*i*6"/>
  <p:tag name="KSO_WM_TEMPLATE_CATEGORY" val="custom"/>
  <p:tag name="KSO_WM_TEMPLATE_INDEX" val="20233208"/>
  <p:tag name="KSO_WM_UNIT_LAYERLEVEL" val="1"/>
  <p:tag name="KSO_WM_TAG_VERSION" val="3.0"/>
  <p:tag name="KSO_WM_UNIT_USESOURCEFORMAT_APPLY" val="1"/>
</p:tagLst>
</file>

<file path=ppt/tags/tag15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3208_1*i*7"/>
  <p:tag name="KSO_WM_TEMPLATE_CATEGORY" val="custom"/>
  <p:tag name="KSO_WM_TEMPLATE_INDEX" val="20233208"/>
  <p:tag name="KSO_WM_UNIT_LAYERLEVEL" val="1"/>
  <p:tag name="KSO_WM_TAG_VERSION" val="3.0"/>
  <p:tag name="KSO_WM_UNIT_USESOURCEFORMAT_APPLY" val="1"/>
</p:tagLst>
</file>

<file path=ppt/tags/tag1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08_1*i*8"/>
  <p:tag name="KSO_WM_TEMPLATE_CATEGORY" val="custom"/>
  <p:tag name="KSO_WM_TEMPLATE_INDEX" val="20233208"/>
  <p:tag name="KSO_WM_UNIT_LAYERLEVEL" val="1"/>
  <p:tag name="KSO_WM_TAG_VERSION" val="3.0"/>
  <p:tag name="KSO_WM_UNIT_USESOURCEFORMAT_APPLY" val="1"/>
</p:tagLst>
</file>

<file path=ppt/tags/tag15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7_2*l_h_f*1_1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426.15,&quot;top&quot;:96.95000000000005,&quot;width&quot;:43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7_2*l_h_a*1_1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426.15,&quot;top&quot;:96.95000000000005,&quot;width&quot;:43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7_2*l_h_f*1_2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426.15,&quot;top&quot;:96.95000000000005,&quot;width&quot;:43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7_2*l_h_a*1_2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426.15,&quot;top&quot;:96.95000000000005,&quot;width&quot;:43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7_2*l_h_f*1_3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426.15,&quot;top&quot;:96.95000000000005,&quot;width&quot;:43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7_2*l_h_a*1_3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426.15,&quot;top&quot;:96.95000000000005,&quot;width&quot;:43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67.xml><?xml version="1.0" encoding="utf-8"?>
<p:tagLst xmlns:p="http://schemas.openxmlformats.org/presentationml/2006/main">
  <p:tag name="KSO_WM_SLIDE_ID" val="custom20233208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08"/>
  <p:tag name="KSO_WM_SLIDE_TYPE" val="text"/>
  <p:tag name="KSO_WM_SLIDE_SUBTYPE" val="picTxt"/>
  <p:tag name="KSO_WM_SLIDE_SIZE" val="408.2*334.05"/>
  <p:tag name="KSO_WM_SLIDE_POSITION" val="484.95*158"/>
  <p:tag name="KSO_WM_SLIDE_LAYOUT" val="a_l"/>
  <p:tag name="KSO_WM_SLIDE_LAYOUT_CNT" val="1_1"/>
  <p:tag name="KSO_WM_SPECIAL_SOURCE" val="bdnull"/>
  <p:tag name="KSO_WM_DIAGRAM_GROUP_CODE" val="l1-1"/>
  <p:tag name="KSO_WM_SLIDE_DIAGTYPE" val="l"/>
</p:tagLst>
</file>

<file path=ppt/tags/tag15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5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5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72.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84273031\&quot;,\&quot;product_name\&quot;:\&quot;\&quot;,\&quot;intention_code\&quot;:\&quot;\&quot;}&quot;}*gallery_gallery_ai_v2.1.6_ONLINE*e8da8e097dacbd13cfb12d81468c8ed5-slide-0"/>
  <p:tag name="KSO_WM_UNIT_FILL_FORE_SCHEMECOLOR_INDEX" val="5"/>
  <p:tag name="KSO_WM_UNIT_FILL_TYPE" val="1"/>
  <p:tag name="KSO_WM_UNIT_LINE_FILL_TYPE" val="2"/>
  <p:tag name="KSO_WM_UNIT_USESOURCEFORMAT_APPLY" val="1"/>
</p:tagLst>
</file>

<file path=ppt/tags/tag15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5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5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76.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218443248\&quot;,\&quot;product_name\&quot;:\&quot;\&quot;,\&quot;intention_code\&quot;:\&quot;\&quot;}&quot;}*gallery_gallery_ai_v2.1.6_ONLINE*e8da8e097dacbd13cfb12d81468c8ed5-slide-0"/>
  <p:tag name="KSO_WM_UNIT_FILL_FORE_SCHEMECOLOR_INDEX" val="6"/>
  <p:tag name="KSO_WM_UNIT_FILL_TYPE" val="1"/>
  <p:tag name="KSO_WM_UNIT_LINE_FILL_TYPE" val="2"/>
  <p:tag name="KSO_WM_UNIT_USESOURCEFORMAT_APPLY" val="1"/>
</p:tagLst>
</file>

<file path=ppt/tags/tag15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5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5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80.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23.0203149606299,&quot;left&quot;:48.40472440944882,&quot;top&quot;:110.7,&quot;width&quot;:860.9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848136048\&quot;,\&quot;product_name\&quot;:\&quot;\&quot;,\&quot;intention_code\&quot;:\&quot;\&quot;}&quot;}*gallery_gallery_ai_v2.1.6_ONLINE*e8da8e097dacbd13cfb12d81468c8ed5-slide-0"/>
  <p:tag name="KSO_WM_UNIT_FILL_FORE_SCHEMECOLOR_INDEX" val="7"/>
  <p:tag name="KSO_WM_UNIT_FILL_TYPE" val="1"/>
  <p:tag name="KSO_WM_UNIT_LINE_FILL_TYPE" val="2"/>
  <p:tag name="KSO_WM_UNIT_USESOURCEFORMAT_APPLY" val="1"/>
</p:tagLst>
</file>

<file path=ppt/tags/tag1581.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582.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583.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58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35.6912598425196,&quot;left&quot;:55.875590551181105,&quot;top&quot;:131.59015748031493,&quot;width&quot;:824.6993700787401}"/>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single_page&quot;,&quot;id&quot;:&quot;{\&quot;id\&quot;:\&quot;VCG41N1530993820\&quot;,\&quot;product_name\&quot;:\&quot;\&quot;,\&quot;intention_code\&quot;:\&quot;\&quot;}&quot;}*gallery_gallery_ai_v2.1.6_ONLINE*727ed2be008de45f9c2d387672cfd794-slide-0"/>
  <p:tag name="KSO_WM_UNIT_LINE_FILL_TYPE" val="2"/>
  <p:tag name="KSO_WM_UNIT_USESOURCEFORMAT_APPLY" val="1"/>
</p:tagLst>
</file>

<file path=ppt/tags/tag15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5.6912598425196,&quot;left&quot;:55.875590551181105,&quot;top&quot;:131.59015748031493,&quot;width&quot;:824.69937007874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15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5.6912598425196,&quot;left&quot;:55.875590551181105,&quot;top&quot;:131.59015748031493,&quot;width&quot;:824.69937007874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5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35.6912598425196,&quot;left&quot;:55.875590551181105,&quot;top&quot;:131.59015748031493,&quot;width&quot;:824.6993700787401}"/>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quot;id\&quot;:\&quot;VCG41N1194696977\&quot;,\&quot;product_name\&quot;:\&quot;\&quot;,\&quot;intention_code\&quot;:\&quot;\&quot;}&quot;}*gallery_gallery_ai_v2.1.6_ONLINE*727ed2be008de45f9c2d387672cfd794-slide-0"/>
  <p:tag name="KSO_WM_UNIT_LINE_FILL_TYPE" val="2"/>
  <p:tag name="KSO_WM_UNIT_USESOURCEFORMAT_APPLY" val="1"/>
</p:tagLst>
</file>

<file path=ppt/tags/tag15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5.6912598425196,&quot;left&quot;:55.875590551181105,&quot;top&quot;:131.59015748031493,&quot;width&quot;:824.69937007874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15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5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5.6912598425196,&quot;left&quot;:55.875590551181105,&quot;top&quot;:131.59015748031493,&quot;width&quot;:824.69937007874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59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35.6912598425196,&quot;left&quot;:55.875590551181105,&quot;top&quot;:131.59015748031493,&quot;width&quot;:824.6993700787401}"/>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quot;id\&quot;:\&quot;VCG211384165556\&quot;,\&quot;product_name\&quot;:\&quot;\&quot;,\&quot;intention_code\&quot;:\&quot;\&quot;}&quot;}*gallery_gallery_ai_v2.1.6_ONLINE*727ed2be008de45f9c2d387672cfd794-slide-0"/>
  <p:tag name="KSO_WM_UNIT_LINE_FILL_TYPE" val="2"/>
  <p:tag name="KSO_WM_UNIT_USESOURCEFORMAT_APPLY" val="1"/>
</p:tagLst>
</file>

<file path=ppt/tags/tag15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5.6912598425196,&quot;left&quot;:55.875590551181105,&quot;top&quot;:131.59015748031493,&quot;width&quot;:824.69937007874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15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5.6912598425196,&quot;left&quot;:55.875590551181105,&quot;top&quot;:131.59015748031493,&quot;width&quot;:824.69937007874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1594.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595.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quot;id\&quot;:\&quot;VCG41N1074067222\&quot;,\&quot;product_name\&quot;:\&quot;\&quot;,\&quot;intention_code\&quot;:\&quot;\&quot;}&quot;}*gallery_gallery_ai_v2.1.6_ONLINE*bf6a8af88ae998c7c282a6550c764c10-slide-0"/>
  <p:tag name="KSO_WM_UNIT_FILL_FORE_SCHEMECOLOR_INDEX" val="5"/>
  <p:tag name="KSO_WM_UNIT_FILL_TYPE" val="1"/>
</p:tagLst>
</file>

<file path=ppt/tags/tag15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159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 name="KSO_WM_SLIDE_BACKGROUND_TYPE" val="general"/>
  <p:tag name="KSO_WM_UNIT_TEXT_FILL_FORE_SCHEMECOLOR_INDEX_BRIGHTNESS" val="0"/>
  <p:tag name="KSO_WM_UNIT_TEXT_FILL_FORE_SCHEMECOLOR_INDEX" val="13"/>
  <p:tag name="KSO_WM_UNIT_TEXT_FILL_TYPE" val="1"/>
</p:tagLst>
</file>

<file path=ppt/tags/tag159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59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6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6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6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16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1604.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60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6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31.35,&quot;top&quot;:131.35,&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31.35,&quot;top&quot;:131.35,&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16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31.35,&quot;top&quot;:131.35,&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16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31.35,&quot;top&quot;:131.35,&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6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31.35,&quot;top&quot;:131.35,&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16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31.35,&quot;top&quot;:131.35,&quot;width&quot;:908.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31.35,&quot;top&quot;:131.35,&quot;width&quot;:908.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81050369\&quot;,\&quot;product_name\&quot;:\&quot;\&quot;,\&quot;intention_code\&quot;:\&quot;\&quot;}&quot;}*gallery_gallery_ai_v2.1.6_ONLINE*0e4e7de880587f6d275527e32eae7297-slide-0"/>
  <p:tag name="KSO_WM_UNIT_LINE_FILL_TYPE" val="2"/>
  <p:tag name="KSO_WM_UNIT_USESOURCEFORMAT_APPLY" val="1"/>
</p:tagLst>
</file>

<file path=ppt/tags/tag1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31.35,&quot;top&quot;:131.35,&quot;width&quot;:908.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60158674\&quot;,\&quot;product_name\&quot;:\&quot;\&quot;,\&quot;intention_code\&quot;:\&quot;\&quot;}&quot;}*gallery_gallery_ai_v2.1.6_ONLINE*0e4e7de880587f6d275527e32eae7297-slide-0"/>
  <p:tag name="KSO_WM_UNIT_LINE_FILL_TYPE" val="2"/>
  <p:tag name="KSO_WM_UNIT_USESOURCEFORMAT_APPLY" val="1"/>
</p:tagLst>
</file>

<file path=ppt/tags/tag1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31.35,&quot;top&quot;:131.35,&quot;width&quot;:908.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758929661\&quot;,\&quot;product_name\&quot;:\&quot;\&quot;,\&quot;intention_code\&quot;:\&quot;\&quot;}&quot;}*gallery_gallery_ai_v2.1.6_ONLINE*0e4e7de880587f6d275527e32eae7297-slide-0"/>
  <p:tag name="KSO_WM_UNIT_LINE_FILL_TYPE" val="2"/>
  <p:tag name="KSO_WM_UNIT_USESOURCEFORMAT_APPLY" val="1"/>
</p:tagLst>
</file>

<file path=ppt/tags/tag161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1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617.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6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85.17200563090046,&quot;left&quot;:48.75,&quot;top&quot;:110.8,&quot;width&quot;:901}"/>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6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17200563090046,&quot;left&quot;:48.75,&quot;top&quot;:110.8,&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6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17200563090046,&quot;left&quot;:48.75,&quot;top&quot;:110.8,&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85.17200563090046,&quot;left&quot;:48.75,&quot;top&quot;:110.8,&quot;width&quot;:901}"/>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6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17200563090046,&quot;left&quot;:48.75,&quot;top&quot;:110.8,&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6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17200563090046,&quot;left&quot;:48.75,&quot;top&quot;:110.8,&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85.17200563090046,&quot;left&quot;:48.75,&quot;top&quot;:110.8,&quot;width&quot;:901}"/>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6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17200563090046,&quot;left&quot;:48.75,&quot;top&quot;:110.8,&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6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17200563090046,&quot;left&quot;:48.75,&quot;top&quot;:110.8,&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85.17200563090046,&quot;left&quot;:48.75,&quot;top&quot;:110.8,&quot;width&quot;:901}"/>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6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17200563090046,&quot;left&quot;:48.75,&quot;top&quot;:110.8,&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6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6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85.17200563090046,&quot;left&quot;:48.75,&quot;top&quot;:110.8,&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85.17200563090046,&quot;left&quot;:48.75,&quot;top&quot;:110.8,&quot;width&quot;:901}"/>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613751628\&quot;,\&quot;product_name\&quot;:\&quot;\&quot;,\&quot;intention_code\&quot;:\&quot;\&quot;}&quot;}*gallery_gallery_ai_v2.1.6_ONLINE*e43f71397672c98ff4dc7f38dbb40871-slide-0"/>
  <p:tag name="KSO_WM_UNIT_FILL_FORE_SCHEMECOLOR_INDEX" val="5"/>
  <p:tag name="KSO_WM_UNIT_FILL_TYPE" val="1"/>
  <p:tag name="KSO_WM_UNIT_LINE_FILL_TYPE" val="2"/>
  <p:tag name="KSO_WM_UNIT_USESOURCEFORMAT_APPLY" val="1"/>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85.17200563090046,&quot;left&quot;:48.75,&quot;top&quot;:110.8,&quot;width&quot;:901}"/>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680507760\&quot;,\&quot;product_name\&quot;:\&quot;\&quot;,\&quot;intention_code\&quot;:\&quot;\&quot;}&quot;}*gallery_gallery_ai_v2.1.6_ONLINE*e43f71397672c98ff4dc7f38dbb40871-slide-0"/>
  <p:tag name="KSO_WM_UNIT_FILL_FORE_SCHEMECOLOR_INDEX" val="6"/>
  <p:tag name="KSO_WM_UNIT_FILL_TYPE" val="1"/>
  <p:tag name="KSO_WM_UNIT_LINE_FILL_TYPE" val="2"/>
  <p:tag name="KSO_WM_UNIT_USESOURCEFORMAT_APPLY" val="1"/>
</p:tagLst>
</file>

<file path=ppt/tags/tag1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85.17200563090046,&quot;left&quot;:48.75,&quot;top&quot;:110.8,&quot;width&quot;:901}"/>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348070262\&quot;,\&quot;product_name\&quot;:\&quot;\&quot;,\&quot;intention_code\&quot;:\&quot;\&quot;}&quot;}*gallery_gallery_ai_v2.1.6_ONLINE*e43f71397672c98ff4dc7f38dbb40871-slide-0"/>
  <p:tag name="KSO_WM_UNIT_FILL_FORE_SCHEMECOLOR_INDEX" val="7"/>
  <p:tag name="KSO_WM_UNIT_FILL_TYPE" val="1"/>
  <p:tag name="KSO_WM_UNIT_LINE_FILL_TYPE" val="2"/>
  <p:tag name="KSO_WM_UNIT_USESOURCEFORMAT_APPLY" val="1"/>
</p:tagLst>
</file>

<file path=ppt/tags/tag1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85.17200563090046,&quot;left&quot;:48.75,&quot;top&quot;:110.8,&quot;width&quot;:901}"/>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656740200\&quot;,\&quot;product_name\&quot;:\&quot;\&quot;,\&quot;intention_code\&quot;:\&quot;\&quot;}&quot;}*gallery_gallery_ai_v2.1.6_ONLINE*e43f71397672c98ff4dc7f38dbb40871-slide-0"/>
  <p:tag name="KSO_WM_UNIT_FILL_FORE_SCHEMECOLOR_INDEX" val="8"/>
  <p:tag name="KSO_WM_UNIT_FILL_TYPE" val="1"/>
  <p:tag name="KSO_WM_UNIT_LINE_FILL_TYPE" val="2"/>
  <p:tag name="KSO_WM_UNIT_USESOURCEFORMAT_APPLY" val="1"/>
</p:tagLst>
</file>

<file path=ppt/tags/tag1635.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637.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613751628\&quot;,\&quot;product_name\&quot;:\&quot;\&quot;,\&quot;intention_code\&quot;:\&quot;\&quot;}&quot;}*gallery_gallery_ai_v2.1.6_ONLINE*cecde490403173637c34f5f248cf677d-slide-0"/>
  <p:tag name="KSO_WM_UNIT_FILL_FORE_SCHEMECOLOR_INDEX" val="5"/>
  <p:tag name="KSO_WM_UNIT_FILL_TYPE" val="1"/>
  <p:tag name="KSO_WM_UNIT_LINE_FORE_SCHEMECOLOR_INDEX" val="5"/>
  <p:tag name="KSO_WM_UNIT_LINE_FILL_TYPE" val="2"/>
  <p:tag name="KSO_WM_UNIT_USESOURCEFORMAT_APPLY" val="1"/>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65,&quot;left&quot;:367.1529638216226,&quot;top&quot;:91.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65,&quot;left&quot;:367.1529638216226,&quot;top&quot;:91.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65,&quot;left&quot;:367.1529638216226,&quot;top&quot;:91.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65,&quot;left&quot;:367.1529638216226,&quot;top&quot;:91.75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10,10,10,10,10,10]}"/>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65,&quot;left&quot;:367.1529638216226,&quot;top&quot;:91.75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10,10,10,10,10,10]}"/>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65,&quot;left&quot;:367.1529638216226,&quot;top&quot;:91.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65,&quot;left&quot;:367.1529638216226,&quot;top&quot;:91.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65,&quot;left&quot;:367.1529638216226,&quot;top&quot;:91.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65,&quot;left&quot;:367.1529638216226,&quot;top&quot;:91.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65,&quot;left&quot;:367.1529638216226,&quot;top&quot;:91.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4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65,&quot;left&quot;:367.1529638216226,&quot;top&quot;:91.7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649.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8535433070865,&quot;top&quot;:89.5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8535433070865,&quot;top&quot;:89.5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653.xml><?xml version="1.0" encoding="utf-8"?>
<p:tagLst xmlns:p="http://schemas.openxmlformats.org/presentationml/2006/main">
  <p:tag name="KSO_WM_DIAGRAM_VIRTUALLY_FRAME" val="{&quot;height&quot;:387.88141883502374,&quot;left&quot;:79.48535433070865,&quot;top&quot;:89.5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44412723\&quot;,\&quot;product_name\&quot;:\&quot;\&quot;,\&quot;intention_code\&quot;:\&quot;\&quot;}&quot;}*gallery_gallery_ai_v2.1.6_ONLINE*6e7cbfecdb8a0f8285e73451c446053d-slide-0"/>
  <p:tag name="KSO_WM_UNIT_LINE_FILL_TYPE" val="2"/>
  <p:tag name="KSO_WM_UNIT_USESOURCEFORMAT_APPLY" val="1"/>
</p:tagLst>
</file>

<file path=ppt/tags/tag1654.xml><?xml version="1.0" encoding="utf-8"?>
<p:tagLst xmlns:p="http://schemas.openxmlformats.org/presentationml/2006/main">
  <p:tag name="KSO_WM_DIAGRAM_VIRTUALLY_FRAME" val="{&quot;height&quot;:387.88141883502374,&quot;left&quot;:79.48535433070865,&quot;top&quot;:89.5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655.xml><?xml version="1.0" encoding="utf-8"?>
<p:tagLst xmlns:p="http://schemas.openxmlformats.org/presentationml/2006/main">
  <p:tag name="KSO_WM_DIAGRAM_VIRTUALLY_FRAME" val="{&quot;height&quot;:387.88141883502374,&quot;left&quot;:79.48535433070865,&quot;top&quot;:89.5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211380063652\&quot;,\&quot;product_name\&quot;:\&quot;\&quot;,\&quot;intention_code\&quot;:\&quot;\&quot;}&quot;}*gallery_gallery_ai_v2.1.6_ONLINE*6e7cbfecdb8a0f8285e73451c446053d-slide-0"/>
  <p:tag name="KSO_WM_UNIT_LINE_FILL_TYPE" val="2"/>
  <p:tag name="KSO_WM_UNIT_USESOURCEFORMAT_APPLY" val="1"/>
</p:tagLst>
</file>

<file path=ppt/tags/tag1656.xml><?xml version="1.0" encoding="utf-8"?>
<p:tagLst xmlns:p="http://schemas.openxmlformats.org/presentationml/2006/main">
  <p:tag name="KSO_WM_DIAGRAM_VIRTUALLY_FRAME" val="{&quot;height&quot;:387.88141883502374,&quot;left&quot;:79.48535433070865,&quot;top&quot;:89.5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6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8535433070865,&quot;top&quot;:89.5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8535433070865,&quot;top&quot;:89.5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659.xml><?xml version="1.0" encoding="utf-8"?>
<p:tagLst xmlns:p="http://schemas.openxmlformats.org/presentationml/2006/main">
  <p:tag name="KSO_WM_DIAGRAM_VIRTUALLY_FRAME" val="{&quot;height&quot;:387.88141883502374,&quot;left&quot;:79.48535433070865,&quot;top&quot;:89.5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05764526\&quot;,\&quot;product_name\&quot;:\&quot;\&quot;,\&quot;intention_code\&quot;:\&quot;\&quot;}&quot;}*gallery_gallery_ai_v2.1.6_ONLINE*6e7cbfecdb8a0f8285e73451c446053d-slide-0"/>
  <p:tag name="KSO_WM_UNIT_LINE_FILL_TYPE" val="2"/>
  <p:tag name="KSO_WM_UNIT_USESOURCEFORMAT_APPLY" val="1"/>
</p:tagLst>
</file>

<file path=ppt/tags/tag16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60.xml><?xml version="1.0" encoding="utf-8"?>
<p:tagLst xmlns:p="http://schemas.openxmlformats.org/presentationml/2006/main">
  <p:tag name="KSO_WM_DIAGRAM_VIRTUALLY_FRAME" val="{&quot;height&quot;:387.88141883502374,&quot;left&quot;:79.48535433070865,&quot;top&quot;:89.54653392088176,&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6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8535433070865,&quot;top&quot;:89.5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9.48535433070865,&quot;top&quot;:89.5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66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6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1_5"/>
  <p:tag name="KSO_WM_TEMPLATE_CATEGORY" val="diagram"/>
  <p:tag name="KSO_WM_TEMPLATE_INDEX" val="20231072"/>
  <p:tag name="KSO_WM_UNIT_LAYERLEVEL" val="1_1_1"/>
  <p:tag name="KSO_WM_TAG_VERSION" val="3.0"/>
  <p:tag name="KSO_WM_DIAGRAM_GROUP_CODE" val="q1-1"/>
  <p:tag name="KSO_WM_UNIT_TYPE" val="q_h_i"/>
  <p:tag name="KSO_WM_UNIT_INDEX" val="1_1_5"/>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1_6"/>
  <p:tag name="KSO_WM_TEMPLATE_CATEGORY" val="diagram"/>
  <p:tag name="KSO_WM_TEMPLATE_INDEX" val="20231072"/>
  <p:tag name="KSO_WM_UNIT_LAYERLEVEL" val="1_1_1"/>
  <p:tag name="KSO_WM_TAG_VERSION" val="3.0"/>
  <p:tag name="KSO_WM_DIAGRAM_GROUP_CODE" val="q1-1"/>
  <p:tag name="KSO_WM_UNIT_TYPE" val="q_h_i"/>
  <p:tag name="KSO_WM_UNIT_INDEX" val="1_1_6"/>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 name="KSO_WM_DIAGRAM_USE_COLOR_VALUE" val="{&quot;color_scheme&quot;:1,&quot;theme_color_indexes&quot;:[10,10,10,10,10,10]}"/>
</p:tagLst>
</file>

<file path=ppt/tags/tag1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4_5"/>
  <p:tag name="KSO_WM_TEMPLATE_CATEGORY" val="diagram"/>
  <p:tag name="KSO_WM_TEMPLATE_INDEX" val="20231072"/>
  <p:tag name="KSO_WM_UNIT_LAYERLEVEL" val="1_1_1"/>
  <p:tag name="KSO_WM_TAG_VERSION" val="3.0"/>
  <p:tag name="KSO_WM_DIAGRAM_GROUP_CODE" val="q1-1"/>
  <p:tag name="KSO_WM_UNIT_TYPE" val="q_h_i"/>
  <p:tag name="KSO_WM_UNIT_INDEX" val="1_4_5"/>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theme_color_indexes&quot;:[10,10,10,10,10,10]}"/>
</p:tagLst>
</file>

<file path=ppt/tags/tag1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4_6"/>
  <p:tag name="KSO_WM_TEMPLATE_CATEGORY" val="diagram"/>
  <p:tag name="KSO_WM_TEMPLATE_INDEX" val="20231072"/>
  <p:tag name="KSO_WM_UNIT_LAYERLEVEL" val="1_1_1"/>
  <p:tag name="KSO_WM_TAG_VERSION" val="3.0"/>
  <p:tag name="KSO_WM_DIAGRAM_GROUP_CODE" val="q1-1"/>
  <p:tag name="KSO_WM_UNIT_TYPE" val="q_h_i"/>
  <p:tag name="KSO_WM_UNIT_INDEX" val="1_4_6"/>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400000005960464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4"/>
  <p:tag name="KSO_WM_DIAGRAM_USE_COLOR_VALUE" val="{&quot;color_scheme&quot;:1,&quot;theme_color_indexes&quot;:[10,10,10,10,10,10]}"/>
</p:tagLst>
</file>

<file path=ppt/tags/tag1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2_5"/>
  <p:tag name="KSO_WM_TEMPLATE_CATEGORY" val="diagram"/>
  <p:tag name="KSO_WM_TEMPLATE_INDEX" val="20231072"/>
  <p:tag name="KSO_WM_UNIT_LAYERLEVEL" val="1_1_1"/>
  <p:tag name="KSO_WM_TAG_VERSION" val="3.0"/>
  <p:tag name="KSO_WM_DIAGRAM_GROUP_CODE" val="q1-1"/>
  <p:tag name="KSO_WM_UNIT_TYPE" val="q_h_i"/>
  <p:tag name="KSO_WM_UNIT_INDEX" val="1_2_5"/>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theme_color_indexes&quot;:[10,10,10,10,10,10]}"/>
</p:tagLst>
</file>

<file path=ppt/tags/tag1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2_6"/>
  <p:tag name="KSO_WM_TEMPLATE_CATEGORY" val="diagram"/>
  <p:tag name="KSO_WM_TEMPLATE_INDEX" val="20231072"/>
  <p:tag name="KSO_WM_UNIT_LAYERLEVEL" val="1_1_1"/>
  <p:tag name="KSO_WM_TAG_VERSION" val="3.0"/>
  <p:tag name="KSO_WM_DIAGRAM_GROUP_CODE" val="q1-1"/>
  <p:tag name="KSO_WM_UNIT_TYPE" val="q_h_i"/>
  <p:tag name="KSO_WM_UNIT_INDEX" val="1_2_6"/>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400000005960464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4"/>
  <p:tag name="KSO_WM_DIAGRAM_USE_COLOR_VALUE" val="{&quot;color_scheme&quot;:1,&quot;theme_color_indexes&quot;:[10,10,10,10,10,10]}"/>
</p:tagLst>
</file>

<file path=ppt/tags/tag1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1_1"/>
  <p:tag name="KSO_WM_TEMPLATE_CATEGORY" val="diagram"/>
  <p:tag name="KSO_WM_TEMPLATE_INDEX" val="20231072"/>
  <p:tag name="KSO_WM_UNIT_LAYERLEVEL" val="1_1_1"/>
  <p:tag name="KSO_WM_TAG_VERSION" val="3.0"/>
  <p:tag name="KSO_WM_DIAGRAM_GROUP_CODE" val="q1-1"/>
  <p:tag name="KSO_WM_UNIT_SUBTYPE" val="d"/>
  <p:tag name="KSO_WM_UNIT_TYPE" val="q_h_i"/>
  <p:tag name="KSO_WM_UNIT_INDEX" val="1_1_1"/>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theme_color_indexes&quot;:[10,10,10,10,10,10]}"/>
</p:tagLst>
</file>

<file path=ppt/tags/tag1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2_3"/>
  <p:tag name="KSO_WM_TEMPLATE_CATEGORY" val="diagram"/>
  <p:tag name="KSO_WM_TEMPLATE_INDEX" val="20231072"/>
  <p:tag name="KSO_WM_UNIT_LAYERLEVEL" val="1_1_1"/>
  <p:tag name="KSO_WM_TAG_VERSION" val="3.0"/>
  <p:tag name="KSO_WM_DIAGRAM_GROUP_CODE" val="q1-1"/>
  <p:tag name="KSO_WM_UNIT_TYPE" val="q_h_i"/>
  <p:tag name="KSO_WM_UNIT_INDEX" val="1_2_3"/>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theme_color_indexes&quot;:[10,10,10,10,10,10]}"/>
</p:tagLst>
</file>

<file path=ppt/tags/tag1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a*1_2_1"/>
  <p:tag name="KSO_WM_TEMPLATE_CATEGORY" val="diagram"/>
  <p:tag name="KSO_WM_TEMPLATE_INDEX" val="20231072"/>
  <p:tag name="KSO_WM_UNIT_LAYERLEVEL" val="1_1_1"/>
  <p:tag name="KSO_WM_TAG_VERSION" val="3.0"/>
  <p:tag name="KSO_WM_UNIT_ISCONTENTSTITLE" val="0"/>
  <p:tag name="KSO_WM_UNIT_ISNUMDGMTITLE" val="0"/>
  <p:tag name="KSO_WM_UNIT_NOCLEAR" val="0"/>
  <p:tag name="KSO_WM_UNIT_VALUE" val="24"/>
  <p:tag name="KSO_WM_DIAGRAM_GROUP_CODE" val="q1-1"/>
  <p:tag name="KSO_WM_UNIT_TYPE" val="q_h_a"/>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theme_color_indexes&quot;:[10,10,10,10,10,10]}"/>
</p:tagLst>
</file>

<file path=ppt/tags/tag1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f*1_2_1"/>
  <p:tag name="KSO_WM_TEMPLATE_CATEGORY" val="diagram"/>
  <p:tag name="KSO_WM_TEMPLATE_INDEX" val="20231072"/>
  <p:tag name="KSO_WM_UNIT_LAYERLEVEL" val="1_1_1"/>
  <p:tag name="KSO_WM_TAG_VERSION" val="3.0"/>
  <p:tag name="KSO_WM_UNIT_SUBTYPE" val="a"/>
  <p:tag name="KSO_WM_UNIT_NOCLEAR" val="0"/>
  <p:tag name="KSO_WM_UNIT_VALUE" val="51"/>
  <p:tag name="KSO_WM_DIAGRAM_GROUP_CODE" val="q1-1"/>
  <p:tag name="KSO_WM_UNIT_TYPE" val="q_h_f"/>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 name="KSO_WM_DIAGRAM_USE_COLOR_VALUE" val="{&quot;color_scheme&quot;:1,&quot;theme_color_indexes&quot;:[10,10,10,10,10,10]}"/>
</p:tagLst>
</file>

<file path=ppt/tags/tag1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2_4"/>
  <p:tag name="KSO_WM_TEMPLATE_CATEGORY" val="diagram"/>
  <p:tag name="KSO_WM_TEMPLATE_INDEX" val="20231072"/>
  <p:tag name="KSO_WM_UNIT_LAYERLEVEL" val="1_1_1"/>
  <p:tag name="KSO_WM_TAG_VERSION" val="3.0"/>
  <p:tag name="KSO_WM_DIAGRAM_GROUP_CODE" val="q1-1"/>
  <p:tag name="KSO_WM_UNIT_TYPE" val="q_h_i"/>
  <p:tag name="KSO_WM_UNIT_INDEX" val="1_2_4"/>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6,&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theme_color_indexes&quot;:[10,10,10,10,10,10]}"/>
</p:tagLst>
</file>

<file path=ppt/tags/tag1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2_2"/>
  <p:tag name="KSO_WM_TEMPLATE_CATEGORY" val="diagram"/>
  <p:tag name="KSO_WM_TEMPLATE_INDEX" val="20231072"/>
  <p:tag name="KSO_WM_UNIT_LAYERLEVEL" val="1_1_1"/>
  <p:tag name="KSO_WM_TAG_VERSION" val="3.0"/>
  <p:tag name="KSO_WM_DIAGRAM_GROUP_CODE" val="q1-1"/>
  <p:tag name="KSO_WM_UNIT_TYPE" val="q_h_i"/>
  <p:tag name="KSO_WM_UNIT_INDEX" val="1_2_2"/>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DIAGRAM_USE_COLOR_VALUE" val="{&quot;color_scheme&quot;:1,&quot;theme_color_indexes&quot;:[10,10,10,10,10,10]}"/>
</p:tagLst>
</file>

<file path=ppt/tags/tag1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3_3"/>
  <p:tag name="KSO_WM_TEMPLATE_CATEGORY" val="diagram"/>
  <p:tag name="KSO_WM_TEMPLATE_INDEX" val="20231072"/>
  <p:tag name="KSO_WM_UNIT_LAYERLEVEL" val="1_1_1"/>
  <p:tag name="KSO_WM_TAG_VERSION" val="3.0"/>
  <p:tag name="KSO_WM_DIAGRAM_GROUP_CODE" val="q1-1"/>
  <p:tag name="KSO_WM_UNIT_TYPE" val="q_h_i"/>
  <p:tag name="KSO_WM_UNIT_INDEX" val="1_3_3"/>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theme_color_indexes&quot;:[10,10,10,10,10,10]}"/>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a*1_3_1"/>
  <p:tag name="KSO_WM_TEMPLATE_CATEGORY" val="diagram"/>
  <p:tag name="KSO_WM_TEMPLATE_INDEX" val="20231072"/>
  <p:tag name="KSO_WM_UNIT_LAYERLEVEL" val="1_1_1"/>
  <p:tag name="KSO_WM_TAG_VERSION" val="3.0"/>
  <p:tag name="KSO_WM_UNIT_ISCONTENTSTITLE" val="0"/>
  <p:tag name="KSO_WM_UNIT_ISNUMDGMTITLE" val="0"/>
  <p:tag name="KSO_WM_UNIT_NOCLEAR" val="0"/>
  <p:tag name="KSO_WM_DIAGRAM_GROUP_CODE" val="q1-1"/>
  <p:tag name="KSO_WM_UNIT_TYPE" val="q_h_a"/>
  <p:tag name="KSO_WM_UNIT_INDEX" val="1_3_1"/>
  <p:tag name="KSO_WM_UNIT_VALUE" val="24"/>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theme_color_indexes&quot;:[10,10,10,10,10,10]}"/>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f*1_3_1"/>
  <p:tag name="KSO_WM_TEMPLATE_CATEGORY" val="diagram"/>
  <p:tag name="KSO_WM_TEMPLATE_INDEX" val="20231072"/>
  <p:tag name="KSO_WM_UNIT_LAYERLEVEL" val="1_1_1"/>
  <p:tag name="KSO_WM_TAG_VERSION" val="3.0"/>
  <p:tag name="KSO_WM_UNIT_SUBTYPE" val="a"/>
  <p:tag name="KSO_WM_UNIT_NOCLEAR" val="0"/>
  <p:tag name="KSO_WM_DIAGRAM_GROUP_CODE" val="q1-1"/>
  <p:tag name="KSO_WM_UNIT_TYPE" val="q_h_f"/>
  <p:tag name="KSO_WM_UNIT_INDEX" val="1_3_1"/>
  <p:tag name="KSO_WM_UNIT_VALUE" val="51"/>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具体内容，文字是您思想的提炼"/>
  <p:tag name="KSO_WM_UNIT_TEXT_FILL_FORE_SCHEMECOLOR_INDEX" val="1"/>
  <p:tag name="KSO_WM_UNIT_TEXT_FILL_TYPE" val="1"/>
  <p:tag name="KSO_WM_DIAGRAM_USE_COLOR_VALUE" val="{&quot;color_scheme&quot;:1,&quot;theme_color_indexes&quot;:[10,10,10,10,10,10]}"/>
</p:tagLst>
</file>

<file path=ppt/tags/tag1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3_4"/>
  <p:tag name="KSO_WM_TEMPLATE_CATEGORY" val="diagram"/>
  <p:tag name="KSO_WM_TEMPLATE_INDEX" val="20231072"/>
  <p:tag name="KSO_WM_UNIT_LAYERLEVEL" val="1_1_1"/>
  <p:tag name="KSO_WM_TAG_VERSION" val="3.0"/>
  <p:tag name="KSO_WM_DIAGRAM_GROUP_CODE" val="q1-1"/>
  <p:tag name="KSO_WM_UNIT_TYPE" val="q_h_i"/>
  <p:tag name="KSO_WM_UNIT_INDEX" val="1_3_4"/>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7,&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theme_color_indexes&quot;:[10,10,10,10,10,10]}"/>
</p:tagLst>
</file>

<file path=ppt/tags/tag1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3_2"/>
  <p:tag name="KSO_WM_TEMPLATE_CATEGORY" val="diagram"/>
  <p:tag name="KSO_WM_TEMPLATE_INDEX" val="20231072"/>
  <p:tag name="KSO_WM_UNIT_LAYERLEVEL" val="1_1_1"/>
  <p:tag name="KSO_WM_TAG_VERSION" val="3.0"/>
  <p:tag name="KSO_WM_DIAGRAM_GROUP_CODE" val="q1-1"/>
  <p:tag name="KSO_WM_UNIT_TYPE" val="q_h_i"/>
  <p:tag name="KSO_WM_UNIT_INDEX" val="1_3_2"/>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DIAGRAM_USE_COLOR_VALUE" val="{&quot;color_scheme&quot;:1,&quot;theme_color_indexes&quot;:[10,10,10,10,10,10]}"/>
</p:tagLst>
</file>

<file path=ppt/tags/tag1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3_5"/>
  <p:tag name="KSO_WM_TEMPLATE_CATEGORY" val="diagram"/>
  <p:tag name="KSO_WM_TEMPLATE_INDEX" val="20231072"/>
  <p:tag name="KSO_WM_UNIT_LAYERLEVEL" val="1_1_1"/>
  <p:tag name="KSO_WM_TAG_VERSION" val="3.0"/>
  <p:tag name="KSO_WM_DIAGRAM_GROUP_CODE" val="q1-1"/>
  <p:tag name="KSO_WM_UNIT_TYPE" val="q_h_i"/>
  <p:tag name="KSO_WM_UNIT_INDEX" val="1_3_5"/>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7,&quot;transparency&quot;:0},&quot;type&quot;:1},&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theme_color_indexes&quot;:[10,10,10,10,10,10]}"/>
</p:tagLst>
</file>

<file path=ppt/tags/tag1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3_6"/>
  <p:tag name="KSO_WM_TEMPLATE_CATEGORY" val="diagram"/>
  <p:tag name="KSO_WM_TEMPLATE_INDEX" val="20231072"/>
  <p:tag name="KSO_WM_UNIT_LAYERLEVEL" val="1_1_1"/>
  <p:tag name="KSO_WM_TAG_VERSION" val="3.0"/>
  <p:tag name="KSO_WM_DIAGRAM_GROUP_CODE" val="q1-1"/>
  <p:tag name="KSO_WM_UNIT_TYPE" val="q_h_i"/>
  <p:tag name="KSO_WM_UNIT_INDEX" val="1_3_6"/>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400000005960464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4"/>
  <p:tag name="KSO_WM_DIAGRAM_USE_COLOR_VALUE" val="{&quot;color_scheme&quot;:1,&quot;theme_color_indexes&quot;:[10,10,10,10,10,10]}"/>
</p:tagLst>
</file>

<file path=ppt/tags/tag1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4_3"/>
  <p:tag name="KSO_WM_TEMPLATE_CATEGORY" val="diagram"/>
  <p:tag name="KSO_WM_TEMPLATE_INDEX" val="20231072"/>
  <p:tag name="KSO_WM_UNIT_LAYERLEVEL" val="1_1_1"/>
  <p:tag name="KSO_WM_TAG_VERSION" val="3.0"/>
  <p:tag name="KSO_WM_DIAGRAM_GROUP_CODE" val="q1-1"/>
  <p:tag name="KSO_WM_UNIT_TYPE" val="q_h_i"/>
  <p:tag name="KSO_WM_UNIT_INDEX" val="1_4_3"/>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theme_color_indexes&quot;:[10,10,10,10,10,10]}"/>
</p:tagLst>
</file>

<file path=ppt/tags/tag1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2_1"/>
  <p:tag name="KSO_WM_TEMPLATE_CATEGORY" val="diagram"/>
  <p:tag name="KSO_WM_TEMPLATE_INDEX" val="20231072"/>
  <p:tag name="KSO_WM_UNIT_LAYERLEVEL" val="1_1_1"/>
  <p:tag name="KSO_WM_TAG_VERSION" val="3.0"/>
  <p:tag name="KSO_WM_DIAGRAM_GROUP_CODE" val="q1-1"/>
  <p:tag name="KSO_WM_UNIT_SUBTYPE" val="d"/>
  <p:tag name="KSO_WM_UNIT_TYPE" val="q_h_i"/>
  <p:tag name="KSO_WM_UNIT_INDEX" val="1_2_1"/>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theme_color_indexes&quot;:[10,10,10,10,10,10]}"/>
</p:tagLst>
</file>

<file path=ppt/tags/tag1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3_1"/>
  <p:tag name="KSO_WM_TEMPLATE_CATEGORY" val="diagram"/>
  <p:tag name="KSO_WM_TEMPLATE_INDEX" val="20231072"/>
  <p:tag name="KSO_WM_UNIT_LAYERLEVEL" val="1_1_1"/>
  <p:tag name="KSO_WM_TAG_VERSION" val="3.0"/>
  <p:tag name="KSO_WM_DIAGRAM_GROUP_CODE" val="q1-1"/>
  <p:tag name="KSO_WM_UNIT_SUBTYPE" val="d"/>
  <p:tag name="KSO_WM_UNIT_TYPE" val="q_h_i"/>
  <p:tag name="KSO_WM_UNIT_INDEX" val="1_3_1"/>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theme_color_indexes&quot;:[10,10,10,10,10,10]}"/>
</p:tagLst>
</file>

<file path=ppt/tags/tag1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a*1_1_1"/>
  <p:tag name="KSO_WM_TEMPLATE_CATEGORY" val="diagram"/>
  <p:tag name="KSO_WM_TEMPLATE_INDEX" val="20231072"/>
  <p:tag name="KSO_WM_UNIT_LAYERLEVEL" val="1_1_1"/>
  <p:tag name="KSO_WM_TAG_VERSION" val="3.0"/>
  <p:tag name="KSO_WM_UNIT_ISCONTENTSTITLE" val="0"/>
  <p:tag name="KSO_WM_UNIT_ISNUMDGMTITLE" val="0"/>
  <p:tag name="KSO_WM_UNIT_NOCLEAR" val="0"/>
  <p:tag name="KSO_WM_DIAGRAM_GROUP_CODE" val="q1-1"/>
  <p:tag name="KSO_WM_UNIT_TYPE" val="q_h_a"/>
  <p:tag name="KSO_WM_UNIT_INDEX" val="1_1_1"/>
  <p:tag name="KSO_WM_UNIT_VALUE" val="24"/>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theme_color_indexes&quot;:[10,10,10,10,10,10]}"/>
</p:tagLst>
</file>

<file path=ppt/tags/tag1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f*1_1_1"/>
  <p:tag name="KSO_WM_TEMPLATE_CATEGORY" val="diagram"/>
  <p:tag name="KSO_WM_TEMPLATE_INDEX" val="20231072"/>
  <p:tag name="KSO_WM_UNIT_LAYERLEVEL" val="1_1_1"/>
  <p:tag name="KSO_WM_TAG_VERSION" val="3.0"/>
  <p:tag name="KSO_WM_UNIT_SUBTYPE" val="a"/>
  <p:tag name="KSO_WM_UNIT_NOCLEAR" val="0"/>
  <p:tag name="KSO_WM_DIAGRAM_GROUP_CODE" val="q1-1"/>
  <p:tag name="KSO_WM_UNIT_TYPE" val="q_h_f"/>
  <p:tag name="KSO_WM_UNIT_INDEX" val="1_1_1"/>
  <p:tag name="KSO_WM_UNIT_VALUE" val="51"/>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具体内容，文字是您思想的提炼"/>
  <p:tag name="KSO_WM_UNIT_TEXT_FILL_FORE_SCHEMECOLOR_INDEX" val="1"/>
  <p:tag name="KSO_WM_UNIT_TEXT_FILL_TYPE" val="1"/>
  <p:tag name="KSO_WM_DIAGRAM_USE_COLOR_VALUE" val="{&quot;color_scheme&quot;:1,&quot;theme_color_indexes&quot;:[10,10,10,10,10,10]}"/>
</p:tagLst>
</file>

<file path=ppt/tags/tag1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1_4"/>
  <p:tag name="KSO_WM_TEMPLATE_CATEGORY" val="diagram"/>
  <p:tag name="KSO_WM_TEMPLATE_INDEX" val="20231072"/>
  <p:tag name="KSO_WM_UNIT_LAYERLEVEL" val="1_1_1"/>
  <p:tag name="KSO_WM_TAG_VERSION" val="3.0"/>
  <p:tag name="KSO_WM_DIAGRAM_GROUP_CODE" val="q1-1"/>
  <p:tag name="KSO_WM_UNIT_TYPE" val="q_h_i"/>
  <p:tag name="KSO_WM_UNIT_INDEX" val="1_1_4"/>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6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1_3"/>
  <p:tag name="KSO_WM_TEMPLATE_CATEGORY" val="diagram"/>
  <p:tag name="KSO_WM_TEMPLATE_INDEX" val="20231072"/>
  <p:tag name="KSO_WM_UNIT_LAYERLEVEL" val="1_1_1"/>
  <p:tag name="KSO_WM_TAG_VERSION" val="3.0"/>
  <p:tag name="KSO_WM_DIAGRAM_GROUP_CODE" val="q1-1"/>
  <p:tag name="KSO_WM_UNIT_TYPE" val="q_h_i"/>
  <p:tag name="KSO_WM_UNIT_INDEX" val="1_1_3"/>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1_2"/>
  <p:tag name="KSO_WM_TEMPLATE_CATEGORY" val="diagram"/>
  <p:tag name="KSO_WM_TEMPLATE_INDEX" val="20231072"/>
  <p:tag name="KSO_WM_UNIT_LAYERLEVEL" val="1_1_1"/>
  <p:tag name="KSO_WM_TAG_VERSION" val="3.0"/>
  <p:tag name="KSO_WM_DIAGRAM_GROUP_CODE" val="q1-1"/>
  <p:tag name="KSO_WM_UNIT_TYPE" val="q_h_i"/>
  <p:tag name="KSO_WM_UNIT_INDEX" val="1_1_2"/>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1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a*1_5_1"/>
  <p:tag name="KSO_WM_TEMPLATE_CATEGORY" val="diagram"/>
  <p:tag name="KSO_WM_TEMPLATE_INDEX" val="20231072"/>
  <p:tag name="KSO_WM_UNIT_LAYERLEVEL" val="1_1_1"/>
  <p:tag name="KSO_WM_TAG_VERSION" val="3.0"/>
  <p:tag name="KSO_WM_UNIT_ISCONTENTSTITLE" val="0"/>
  <p:tag name="KSO_WM_UNIT_ISNUMDGMTITLE" val="0"/>
  <p:tag name="KSO_WM_UNIT_NOCLEAR" val="0"/>
  <p:tag name="KSO_WM_DIAGRAM_GROUP_CODE" val="q1-1"/>
  <p:tag name="KSO_WM_UNIT_TYPE" val="q_h_a"/>
  <p:tag name="KSO_WM_UNIT_INDEX" val="1_5_1"/>
  <p:tag name="KSO_WM_UNIT_VALUE" val="24"/>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theme_color_indexes&quot;:[10,10,10,10,10,10]}"/>
</p:tagLst>
</file>

<file path=ppt/tags/tag1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f*1_5_1"/>
  <p:tag name="KSO_WM_TEMPLATE_CATEGORY" val="diagram"/>
  <p:tag name="KSO_WM_TEMPLATE_INDEX" val="20231072"/>
  <p:tag name="KSO_WM_UNIT_LAYERLEVEL" val="1_1_1"/>
  <p:tag name="KSO_WM_TAG_VERSION" val="3.0"/>
  <p:tag name="KSO_WM_UNIT_SUBTYPE" val="a"/>
  <p:tag name="KSO_WM_UNIT_NOCLEAR" val="0"/>
  <p:tag name="KSO_WM_DIAGRAM_GROUP_CODE" val="q1-1"/>
  <p:tag name="KSO_WM_UNIT_TYPE" val="q_h_f"/>
  <p:tag name="KSO_WM_UNIT_INDEX" val="1_5_1"/>
  <p:tag name="KSO_WM_UNIT_VALUE" val="51"/>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 name="KSO_WM_DIAGRAM_USE_COLOR_VALUE" val="{&quot;color_scheme&quot;:1,&quot;theme_color_indexes&quot;:[10,10,10,10,10,10]}"/>
</p:tagLst>
</file>

<file path=ppt/tags/tag1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5_4"/>
  <p:tag name="KSO_WM_TEMPLATE_CATEGORY" val="diagram"/>
  <p:tag name="KSO_WM_TEMPLATE_INDEX" val="20231072"/>
  <p:tag name="KSO_WM_UNIT_LAYERLEVEL" val="1_1_1"/>
  <p:tag name="KSO_WM_TAG_VERSION" val="3.0"/>
  <p:tag name="KSO_WM_DIAGRAM_GROUP_CODE" val="q1-1"/>
  <p:tag name="KSO_WM_UNIT_TYPE" val="q_h_i"/>
  <p:tag name="KSO_WM_UNIT_INDEX" val="1_5_4"/>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9,&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DIAGRAM_USE_COLOR_VALUE" val="{&quot;color_scheme&quot;:1,&quot;theme_color_indexes&quot;:[10,10,10,10,10,10]}"/>
</p:tagLst>
</file>

<file path=ppt/tags/tag1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5_3"/>
  <p:tag name="KSO_WM_TEMPLATE_CATEGORY" val="diagram"/>
  <p:tag name="KSO_WM_TEMPLATE_INDEX" val="20231072"/>
  <p:tag name="KSO_WM_UNIT_LAYERLEVEL" val="1_1_1"/>
  <p:tag name="KSO_WM_TAG_VERSION" val="3.0"/>
  <p:tag name="KSO_WM_DIAGRAM_GROUP_CODE" val="q1-1"/>
  <p:tag name="KSO_WM_UNIT_TYPE" val="q_h_i"/>
  <p:tag name="KSO_WM_UNIT_INDEX" val="1_5_3"/>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DIAGRAM_USE_COLOR_VALUE" val="{&quot;color_scheme&quot;:1,&quot;theme_color_indexes&quot;:[10,10,10,10,10,10]}"/>
</p:tagLst>
</file>

<file path=ppt/tags/tag1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5_2"/>
  <p:tag name="KSO_WM_TEMPLATE_CATEGORY" val="diagram"/>
  <p:tag name="KSO_WM_TEMPLATE_INDEX" val="20231072"/>
  <p:tag name="KSO_WM_UNIT_LAYERLEVEL" val="1_1_1"/>
  <p:tag name="KSO_WM_TAG_VERSION" val="3.0"/>
  <p:tag name="KSO_WM_DIAGRAM_GROUP_CODE" val="q1-1"/>
  <p:tag name="KSO_WM_UNIT_TYPE" val="q_h_i"/>
  <p:tag name="KSO_WM_UNIT_INDEX" val="1_5_2"/>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solidLine&quot;:{&quot;brightness&quot;:0,&quot;colorType&quot;:1,&quot;foreColorIndex&quot;:9,&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DIAGRAM_USE_COLOR_VALUE" val="{&quot;color_scheme&quot;:1,&quot;theme_color_indexes&quot;:[10,10,10,10,10,10]}"/>
</p:tagLst>
</file>

<file path=ppt/tags/tag1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5_5"/>
  <p:tag name="KSO_WM_TEMPLATE_CATEGORY" val="diagram"/>
  <p:tag name="KSO_WM_TEMPLATE_INDEX" val="20231072"/>
  <p:tag name="KSO_WM_UNIT_LAYERLEVEL" val="1_1_1"/>
  <p:tag name="KSO_WM_TAG_VERSION" val="3.0"/>
  <p:tag name="KSO_WM_DIAGRAM_GROUP_CODE" val="q1-1"/>
  <p:tag name="KSO_WM_UNIT_TYPE" val="q_h_i"/>
  <p:tag name="KSO_WM_UNIT_INDEX" val="1_5_5"/>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
  <p:tag name="KSO_WM_DIAGRAM_USE_COLOR_VALUE" val="{&quot;color_scheme&quot;:1,&quot;theme_color_indexes&quot;:[10,10,10,10,10,10]}"/>
</p:tagLst>
</file>

<file path=ppt/tags/tag1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5_6"/>
  <p:tag name="KSO_WM_TEMPLATE_CATEGORY" val="diagram"/>
  <p:tag name="KSO_WM_TEMPLATE_INDEX" val="20231072"/>
  <p:tag name="KSO_WM_UNIT_LAYERLEVEL" val="1_1_1"/>
  <p:tag name="KSO_WM_TAG_VERSION" val="3.0"/>
  <p:tag name="KSO_WM_DIAGRAM_GROUP_CODE" val="q1-1"/>
  <p:tag name="KSO_WM_UNIT_TYPE" val="q_h_i"/>
  <p:tag name="KSO_WM_UNIT_INDEX" val="1_5_6"/>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4000000059604645,&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9"/>
  <p:tag name="KSO_WM_UNIT_FILL_FORE_SCHEMECOLOR_INDEX_BRIGHTNESS" val="0.4"/>
  <p:tag name="KSO_WM_DIAGRAM_USE_COLOR_VALUE" val="{&quot;color_scheme&quot;:1,&quot;theme_color_indexes&quot;:[10,10,10,10,10,10]}"/>
</p:tagLst>
</file>

<file path=ppt/tags/tag1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4_1"/>
  <p:tag name="KSO_WM_TEMPLATE_CATEGORY" val="diagram"/>
  <p:tag name="KSO_WM_TEMPLATE_INDEX" val="20231072"/>
  <p:tag name="KSO_WM_UNIT_LAYERLEVEL" val="1_1_1"/>
  <p:tag name="KSO_WM_TAG_VERSION" val="3.0"/>
  <p:tag name="KSO_WM_DIAGRAM_GROUP_CODE" val="q1-1"/>
  <p:tag name="KSO_WM_UNIT_SUBTYPE" val="d"/>
  <p:tag name="KSO_WM_UNIT_TYPE" val="q_h_i"/>
  <p:tag name="KSO_WM_UNIT_INDEX" val="1_4_1"/>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theme_color_indexes&quot;:[10,10,10,10,10,10]}"/>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5_1"/>
  <p:tag name="KSO_WM_TEMPLATE_CATEGORY" val="diagram"/>
  <p:tag name="KSO_WM_TEMPLATE_INDEX" val="20231072"/>
  <p:tag name="KSO_WM_UNIT_LAYERLEVEL" val="1_1_1"/>
  <p:tag name="KSO_WM_TAG_VERSION" val="3.0"/>
  <p:tag name="KSO_WM_DIAGRAM_GROUP_CODE" val="q1-1"/>
  <p:tag name="KSO_WM_UNIT_SUBTYPE" val="d"/>
  <p:tag name="KSO_WM_UNIT_TYPE" val="q_h_i"/>
  <p:tag name="KSO_WM_UNIT_INDEX" val="1_5_1"/>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DIAGRAM_USE_COLOR_VALUE" val="{&quot;color_scheme&quot;:1,&quot;theme_color_indexes&quot;:[10,10,10,10,10,10]}"/>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a*1_4_1"/>
  <p:tag name="KSO_WM_TEMPLATE_CATEGORY" val="diagram"/>
  <p:tag name="KSO_WM_TEMPLATE_INDEX" val="20231072"/>
  <p:tag name="KSO_WM_UNIT_LAYERLEVEL" val="1_1_1"/>
  <p:tag name="KSO_WM_TAG_VERSION" val="3.0"/>
  <p:tag name="KSO_WM_UNIT_ISCONTENTSTITLE" val="0"/>
  <p:tag name="KSO_WM_UNIT_ISNUMDGMTITLE" val="0"/>
  <p:tag name="KSO_WM_UNIT_NOCLEAR" val="0"/>
  <p:tag name="KSO_WM_DIAGRAM_GROUP_CODE" val="q1-1"/>
  <p:tag name="KSO_WM_UNIT_TYPE" val="q_h_a"/>
  <p:tag name="KSO_WM_UNIT_INDEX" val="1_4_1"/>
  <p:tag name="KSO_WM_UNIT_VALUE" val="14"/>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theme_color_indexes&quot;:[10,10,10,10,10,10]}"/>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f*1_4_1"/>
  <p:tag name="KSO_WM_TEMPLATE_CATEGORY" val="diagram"/>
  <p:tag name="KSO_WM_TEMPLATE_INDEX" val="20231072"/>
  <p:tag name="KSO_WM_UNIT_LAYERLEVEL" val="1_1_1"/>
  <p:tag name="KSO_WM_TAG_VERSION" val="3.0"/>
  <p:tag name="KSO_WM_UNIT_SUBTYPE" val="a"/>
  <p:tag name="KSO_WM_UNIT_NOCLEAR" val="0"/>
  <p:tag name="KSO_WM_DIAGRAM_GROUP_CODE" val="q1-1"/>
  <p:tag name="KSO_WM_UNIT_TYPE" val="q_h_f"/>
  <p:tag name="KSO_WM_UNIT_INDEX" val="1_4_1"/>
  <p:tag name="KSO_WM_UNIT_VALUE" val="54"/>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 name="KSO_WM_DIAGRAM_USE_COLOR_VALUE" val="{&quot;color_scheme&quot;:1,&quot;theme_color_indexes&quot;:[10,10,10,10,10,10]}"/>
</p:tagLst>
</file>

<file path=ppt/tags/tag1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4_4"/>
  <p:tag name="KSO_WM_TEMPLATE_CATEGORY" val="diagram"/>
  <p:tag name="KSO_WM_TEMPLATE_INDEX" val="20231072"/>
  <p:tag name="KSO_WM_UNIT_LAYERLEVEL" val="1_1_1"/>
  <p:tag name="KSO_WM_TAG_VERSION" val="3.0"/>
  <p:tag name="KSO_WM_DIAGRAM_GROUP_CODE" val="q1-1"/>
  <p:tag name="KSO_WM_UNIT_TYPE" val="q_h_i"/>
  <p:tag name="KSO_WM_UNIT_INDEX" val="1_4_4"/>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solid&quot;:{&quot;brightness&quot;:0,&quot;colorType&quot;:1,&quot;foreColorIndex&quot;:8,&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theme_color_indexes&quot;:[10,10,10,10,10,10]}"/>
</p:tagLst>
</file>

<file path=ppt/tags/tag1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4*q_h_i*1_4_2"/>
  <p:tag name="KSO_WM_TEMPLATE_CATEGORY" val="diagram"/>
  <p:tag name="KSO_WM_TEMPLATE_INDEX" val="20231072"/>
  <p:tag name="KSO_WM_UNIT_LAYERLEVEL" val="1_1_1"/>
  <p:tag name="KSO_WM_TAG_VERSION" val="3.0"/>
  <p:tag name="KSO_WM_DIAGRAM_GROUP_CODE" val="q1-1"/>
  <p:tag name="KSO_WM_UNIT_TYPE" val="q_h_i"/>
  <p:tag name="KSO_WM_UNIT_INDEX" val="1_4_2"/>
  <p:tag name="KSO_WM_DIAGRAM_VERSION" val="3"/>
  <p:tag name="KSO_WM_DIAGRAM_COLOR_TRICK" val="4"/>
  <p:tag name="KSO_WM_DIAGRAM_COLOR_TEXT_CAN_REMOVE" val="n"/>
  <p:tag name="KSO_WM_DIAGRAM_MAX_ITEMCNT" val="6"/>
  <p:tag name="KSO_WM_DIAGRAM_MIN_ITEMCNT" val="2"/>
  <p:tag name="KSO_WM_DIAGRAM_VIRTUALLY_FRAME" val="{&quot;height&quot;:292.3,&quot;left&quot;:89.975,&quot;top&quot;:130.9,&quot;width&quot;:731.3000393700788}"/>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DIAGRAM_USE_COLOR_VALUE" val="{&quot;color_scheme&quot;:1,&quot;theme_color_indexes&quot;:[10,10,10,10,10,10]}"/>
</p:tagLst>
</file>

<file path=ppt/tags/tag170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14215]}"/>
</p:tagLst>
</file>

<file path=ppt/tags/tag170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70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quot;left&quot;:199.9300087050069,&quot;top&quot;:96.69999999999997,&quot;width&quot;:579.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quot;left&quot;:199.9300087050069,&quot;top&quot;:96.69999999999997,&quot;width&quot;:579.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09.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quot;left&quot;:199.9300087050069,&quot;top&quot;:96.69999999999997,&quot;width&quot;:579.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614386390\&quot;,\&quot;product_name\&quot;:\&quot;\&quot;,\&quot;intention_code\&quot;:\&quot;\&quot;}&quot;}*gallery_gallery_ai_v2.1.6_ONLINE*f6952b98910a5f58081df2187e8e337c-slide-0"/>
  <p:tag name="KSO_WM_UNIT_LINE_FILL_TYPE" val="2"/>
  <p:tag name="KSO_WM_UNIT_USESOURCEFORMAT_APPLY" val="1"/>
</p:tagLst>
</file>

<file path=ppt/tags/tag17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710.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1,&quot;left&quot;:199.9300087050069,&quot;top&quot;:96.69999999999997,&quot;width&quot;:579.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44377594\&quot;,\&quot;product_name\&quot;:\&quot;\&quot;,\&quot;intention_code\&quot;:\&quot;\&quot;}&quot;}*gallery_gallery_ai_v2.1.6_ONLINE*f6952b98910a5f58081df2187e8e337c-slide-0"/>
  <p:tag name="KSO_WM_UNIT_LINE_FILL_TYPE" val="2"/>
  <p:tag name="KSO_WM_UNIT_USESOURCEFORMAT_APPLY" val="1"/>
</p:tagLst>
</file>

<file path=ppt/tags/tag171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quot;left&quot;:199.9300087050069,&quot;top&quot;:96.69999999999997,&quot;width&quot;:579.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quot;left&quot;:199.9300087050069,&quot;top&quot;:96.69999999999997,&quot;width&quot;:579.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13.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17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715.xml><?xml version="1.0" encoding="utf-8"?>
<p:tagLst xmlns:p="http://schemas.openxmlformats.org/presentationml/2006/main">
  <p:tag name="KSO_WM_DIAGRAM_VIRTUALLY_FRAME" val="{&quot;height&quot;:387.88141883502374,&quot;left&quot;:78.53535433070866,&quot;top&quot;:71.14653392088175,&quot;width&quot;:797.8549606299214}"/>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716.xml><?xml version="1.0" encoding="utf-8"?>
<p:tagLst xmlns:p="http://schemas.openxmlformats.org/presentationml/2006/main">
  <p:tag name="KSO_WM_DIAGRAM_VIRTUALLY_FRAME" val="{&quot;height&quot;:387.88141883502374,&quot;left&quot;:78.53535433070866,&quot;top&quot;:71.14653392088175,&quot;width&quot;:797.854960629921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717.xml><?xml version="1.0" encoding="utf-8"?>
<p:tagLst xmlns:p="http://schemas.openxmlformats.org/presentationml/2006/main">
  <p:tag name="KSO_WM_DIAGRAM_VIRTUALLY_FRAME" val="{&quot;height&quot;:387.88141883502374,&quot;left&quot;:78.53535433070866,&quot;top&quot;:71.14653392088175,&quot;width&quot;:797.8549606299214}"/>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718.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8.53535433070866,&quot;top&quot;:71.14653392088175,&quot;width&quot;:797.85496062992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1719.xml><?xml version="1.0" encoding="utf-8"?>
<p:tagLst xmlns:p="http://schemas.openxmlformats.org/presentationml/2006/main">
  <p:tag name="KSO_WM_DIAGRAM_VIRTUALLY_FRAME" val="{&quot;height&quot;:387.88141883502374,&quot;left&quot;:78.53535433070866,&quot;top&quot;:71.14653392088175,&quot;width&quot;:797.8549606299214}"/>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7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720.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8.53535433070866,&quot;top&quot;:71.14653392088175,&quot;width&quot;:797.85496062992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1721.xml><?xml version="1.0" encoding="utf-8"?>
<p:tagLst xmlns:p="http://schemas.openxmlformats.org/presentationml/2006/main">
  <p:tag name="KSO_WM_DIAGRAM_VIRTUALLY_FRAME" val="{&quot;height&quot;:387.88141883502374,&quot;left&quot;:78.53535433070866,&quot;top&quot;:71.14653392088175,&quot;width&quot;:797.854960629921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722.xml><?xml version="1.0" encoding="utf-8"?>
<p:tagLst xmlns:p="http://schemas.openxmlformats.org/presentationml/2006/main">
  <p:tag name="KSO_WM_DIAGRAM_VIRTUALLY_FRAME" val="{&quot;height&quot;:387.88141883502374,&quot;left&quot;:78.53535433070866,&quot;top&quot;:71.14653392088175,&quot;width&quot;:797.8549606299214}"/>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1723.xml><?xml version="1.0" encoding="utf-8"?>
<p:tagLst xmlns:p="http://schemas.openxmlformats.org/presentationml/2006/main">
  <p:tag name="KSO_WM_DIAGRAM_VIRTUALLY_FRAME" val="{&quot;height&quot;:387.88141883502374,&quot;left&quot;:78.53535433070866,&quot;top&quot;:71.14653392088175,&quot;width&quot;:797.8549606299214}"/>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724.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8.53535433070866,&quot;top&quot;:71.14653392088175,&quot;width&quot;:797.85496062992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1725.xml><?xml version="1.0" encoding="utf-8"?>
<p:tagLst xmlns:p="http://schemas.openxmlformats.org/presentationml/2006/main">
  <p:tag name="KSO_WM_DIAGRAM_VIRTUALLY_FRAME" val="{&quot;height&quot;:387.88141883502374,&quot;left&quot;:78.53535433070866,&quot;top&quot;:71.14653392088175,&quot;width&quot;:797.854960629921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726.xml><?xml version="1.0" encoding="utf-8"?>
<p:tagLst xmlns:p="http://schemas.openxmlformats.org/presentationml/2006/main">
  <p:tag name="KSO_WM_DIAGRAM_VIRTUALLY_FRAME" val="{&quot;height&quot;:387.88141883502374,&quot;left&quot;:78.53535433070866,&quot;top&quot;:71.14653392088175,&quot;width&quot;:797.8549606299214}"/>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727.xml><?xml version="1.0" encoding="utf-8"?>
<p:tagLst xmlns:p="http://schemas.openxmlformats.org/presentationml/2006/main">
  <p:tag name="KSO_WM_DIAGRAM_VIRTUALLY_FRAME" val="{&quot;height&quot;:387.88141883502374,&quot;left&quot;:78.53535433070866,&quot;top&quot;:71.14653392088175,&quot;width&quot;:797.8549606299214}"/>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72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3403]}"/>
</p:tagLst>
</file>

<file path=ppt/tags/tag17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730.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4_1"/>
  <p:tag name="KSO_WM_UNIT_ID" val="diagram20231438_3*l_h_i*1_4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173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1_1"/>
  <p:tag name="KSO_WM_UNIT_ID" val="diagram20231438_3*l_h_i*1_1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1732.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2_1"/>
  <p:tag name="KSO_WM_UNIT_ID" val="diagram20231438_3*l_h_i*1_2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1733.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3_1"/>
  <p:tag name="KSO_WM_UNIT_ID" val="diagram20231438_3*l_h_i*1_3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1734.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4_1"/>
  <p:tag name="KSO_WM_UNIT_ID" val="diagram20231438_3*l_h_f*1_4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7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4_1"/>
  <p:tag name="KSO_WM_UNIT_ID" val="diagram20231438_3*l_h_a*1_4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7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438_3*l_h_i*1_4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7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438_3*l_h_i*1_4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738.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3*l_h_f*1_1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3*l_h_a*1_1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3*l_h_i*1_1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7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3*l_h_i*1_1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742.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3*l_h_f*1_2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3*l_h_a*1_2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3*l_h_i*1_2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3*l_h_i*1_2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746.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3*l_h_f*1_3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97.73582677165354,&quot;top&quot;:116.1985407874723,&quot;width&quot;:780.2729133858268}"/>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3*l_h_a*1_3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38_3*l_h_i*1_3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3*l_h_i*1_3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7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50.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26887],&quot;70&quot;:[3318299]}"/>
</p:tagLst>
</file>

<file path=ppt/tags/tag17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1753.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generate_slide_ai*{&quot;ai_type&quot;:&quot;generate_single_page&quot;,&quot;id&quot;:&quot;{\&quot;id\&quot;:\&quot;VCG41N174078007\&quot;,\&quot;product_name\&quot;:\&quot;\&quot;,\&quot;intention_code\&quot;:\&quot;\&quot;}&quot;}*gallery_gallery_ai_v2.1.6_ONLINE*e8bbcc16ec5d0cb8c190777e60564210-slide-0"/>
  <p:tag name="KSO_WM_UNIT_FILL_FORE_SCHEMECOLOR_INDEX" val="5"/>
  <p:tag name="KSO_WM_UNIT_FILL_TYPE" val="1"/>
</p:tagLst>
</file>

<file path=ppt/tags/tag1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5_3*l_i*1_1"/>
  <p:tag name="KSO_WM_TEMPLATE_CATEGORY" val="diagram"/>
  <p:tag name="KSO_WM_TEMPLATE_INDEX" val="20235545"/>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8"/>
  <p:tag name="KSO_WM_DIAGRAM_MIN_ITEMCNT" val="2"/>
  <p:tag name="KSO_WM_DIAGRAM_VIRTUALLY_FRAME" val="{&quot;height&quot;:360.15,&quot;left&quot;:50.44775742926613,&quot;top&quot;:95.45,&quot;width&quot;:551.59897333044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7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5_3*l_h_f*1_1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44775742926613,&quot;top&quot;:95.4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45_3*l_h_a*1_1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44775742926613,&quot;top&quot;:95.4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45_3*l_h_f*1_2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44775742926613,&quot;top&quot;:95.4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45_3*l_h_a*1_2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44775742926613,&quot;top&quot;:95.4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45_3*l_h_f*1_3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44775742926613,&quot;top&quot;:95.4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45_3*l_h_a*1_3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44775742926613,&quot;top&quot;:95.4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45_3*l_h_f*1_4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44775742926613,&quot;top&quot;:95.4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45_3*l_h_a*1_4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50.44775742926613,&quot;top&quot;:95.4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763.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7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7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2.18590551181101,&quot;top&quot;:90.49653392088176,&quot;width&quot;:792.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2.18590551181101,&quot;top&quot;:90.49653392088176,&quot;width&quot;:792.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767.xml><?xml version="1.0" encoding="utf-8"?>
<p:tagLst xmlns:p="http://schemas.openxmlformats.org/presentationml/2006/main">
  <p:tag name="KSO_WM_DIAGRAM_VIRTUALLY_FRAME" val="{&quot;height&quot;:387.90047395313405,&quot;left&quot;:82.18590551181101,&quot;top&quot;:90.49653392088176,&quot;width&quot;:792.4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285086081\&quot;,\&quot;product_name\&quot;:\&quot;\&quot;,\&quot;intention_code\&quot;:\&quot;\&quot;}&quot;}*gallery_gallery_ai_v2.1.6_ONLINE*4387cbc7ca3a5c1d00f973f539eb988c-slide-0"/>
  <p:tag name="KSO_WM_UNIT_LINE_FILL_TYPE" val="2"/>
  <p:tag name="KSO_WM_UNIT_USESOURCEFORMAT_APPLY" val="1"/>
</p:tagLst>
</file>

<file path=ppt/tags/tag1768.xml><?xml version="1.0" encoding="utf-8"?>
<p:tagLst xmlns:p="http://schemas.openxmlformats.org/presentationml/2006/main">
  <p:tag name="KSO_WM_DIAGRAM_VIRTUALLY_FRAME" val="{&quot;height&quot;:387.90047395313405,&quot;left&quot;:82.18590551181101,&quot;top&quot;:90.49653392088176,&quot;width&quot;:792.4033858267713}"/>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769.xml><?xml version="1.0" encoding="utf-8"?>
<p:tagLst xmlns:p="http://schemas.openxmlformats.org/presentationml/2006/main">
  <p:tag name="KSO_WM_DIAGRAM_VIRTUALLY_FRAME" val="{&quot;height&quot;:387.90047395313405,&quot;left&quot;:82.18590551181101,&quot;top&quot;:90.49653392088176,&quot;width&quot;:792.4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0.xml><?xml version="1.0" encoding="utf-8"?>
<p:tagLst xmlns:p="http://schemas.openxmlformats.org/presentationml/2006/main">
  <p:tag name="KSO_WM_DIAGRAM_VIRTUALLY_FRAME" val="{&quot;height&quot;:387.90047395313405,&quot;left&quot;:82.18590551181101,&quot;top&quot;:90.49653392088176,&quot;width&quot;:792.4033858267713}"/>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7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2.18590551181101,&quot;top&quot;:90.49653392088176,&quot;width&quot;:792.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2.18590551181101,&quot;top&quot;:90.49653392088176,&quot;width&quot;:792.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773.xml><?xml version="1.0" encoding="utf-8"?>
<p:tagLst xmlns:p="http://schemas.openxmlformats.org/presentationml/2006/main">
  <p:tag name="KSO_WM_DIAGRAM_VIRTUALLY_FRAME" val="{&quot;height&quot;:387.90047395313405,&quot;left&quot;:82.18590551181101,&quot;top&quot;:90.49653392088176,&quot;width&quot;:792.4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532025029\&quot;,\&quot;product_name\&quot;:\&quot;\&quot;,\&quot;intention_code\&quot;:\&quot;\&quot;}&quot;}*gallery_gallery_ai_v2.1.6_ONLINE*4387cbc7ca3a5c1d00f973f539eb988c-slide-0"/>
  <p:tag name="KSO_WM_UNIT_LINE_FILL_TYPE" val="2"/>
  <p:tag name="KSO_WM_UNIT_USESOURCEFORMAT_APPLY" val="1"/>
</p:tagLst>
</file>

<file path=ppt/tags/tag1774.xml><?xml version="1.0" encoding="utf-8"?>
<p:tagLst xmlns:p="http://schemas.openxmlformats.org/presentationml/2006/main">
  <p:tag name="KSO_WM_DIAGRAM_VIRTUALLY_FRAME" val="{&quot;height&quot;:387.90047395313405,&quot;left&quot;:82.18590551181101,&quot;top&quot;:90.49653392088176,&quot;width&quot;:792.403385826771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7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2.18590551181101,&quot;top&quot;:90.49653392088176,&quot;width&quot;:792.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2.18590551181101,&quot;top&quot;:90.49653392088176,&quot;width&quot;:792.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777.xml><?xml version="1.0" encoding="utf-8"?>
<p:tagLst xmlns:p="http://schemas.openxmlformats.org/presentationml/2006/main">
  <p:tag name="KSO_WM_DIAGRAM_VIRTUALLY_FRAME" val="{&quot;height&quot;:387.90047395313405,&quot;left&quot;:82.18590551181101,&quot;top&quot;:90.49653392088176,&quot;width&quot;:792.4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358807700\&quot;,\&quot;product_name\&quot;:\&quot;\&quot;,\&quot;intention_code\&quot;:\&quot;\&quot;}&quot;}*gallery_gallery_ai_v2.1.6_ONLINE*4387cbc7ca3a5c1d00f973f539eb988c-slide-0"/>
  <p:tag name="KSO_WM_UNIT_LINE_FILL_TYPE" val="2"/>
  <p:tag name="KSO_WM_UNIT_USESOURCEFORMAT_APPLY" val="1"/>
</p:tagLst>
</file>

<file path=ppt/tags/tag1778.xml><?xml version="1.0" encoding="utf-8"?>
<p:tagLst xmlns:p="http://schemas.openxmlformats.org/presentationml/2006/main">
  <p:tag name="KSO_WM_DIAGRAM_VIRTUALLY_FRAME" val="{&quot;height&quot;:387.90047395313405,&quot;left&quot;:82.18590551181101,&quot;top&quot;:90.49653392088176,&quot;width&quot;:792.4033858267713}"/>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7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2.18590551181101,&quot;top&quot;:90.49653392088176,&quot;width&quot;:792.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17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2.18590551181101,&quot;top&quot;:90.49653392088176,&quot;width&quot;:792.4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78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20*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Lst>
</file>

<file path=ppt/tags/tag1783.xml><?xml version="1.0" encoding="utf-8"?>
<p:tagLst xmlns:p="http://schemas.openxmlformats.org/presentationml/2006/main">
  <p:tag name="KSO_WM_SLIDE_ID" val="custom20226887_20"/>
  <p:tag name="KSO_WM_TEMPLATE_SUBCATEGORY" val="21"/>
  <p:tag name="KSO_WM_TEMPLATE_MASTER_TYPE" val="1"/>
  <p:tag name="KSO_WM_TEMPLATE_COLOR_TYPE" val="1"/>
  <p:tag name="KSO_WM_SLIDE_TYPE" val="endPage"/>
  <p:tag name="KSO_WM_SLIDE_SUBTYPE" val="pureTxt"/>
  <p:tag name="KSO_WM_SLIDE_ITEM_CNT" val="0"/>
  <p:tag name="KSO_WM_SLIDE_INDEX" val="20"/>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4、7、12、13、14、15、16、17、18、20、24、25、28、33、36、40、43、44"/>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2&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CHIP_COLORING" val="1"/>
  <p:tag name="KSO_WM_TEMPLATE_ASSEMBLE_XID" val="630f0d27a35593066dfcb859"/>
  <p:tag name="KSO_WM_TEMPLATE_ASSEMBLE_GROUPID" val="62fee3efa35593066dad3b70"/>
</p:tagLst>
</file>

<file path=ppt/tags/tag1784.xml><?xml version="1.0" encoding="utf-8"?>
<p:tagLst xmlns:p="http://schemas.openxmlformats.org/presentationml/2006/main">
  <p:tag name="COMMONDATA" val="eyJoZGlkIjoiMGVmOGUyMWZjODhjZTJlZjIzZGY0ZmZjMDg0YmUwNjIifQ=="/>
  <p:tag name="KSO_WPP_MARK_KEY" val="2714d2c7-9e65-45e2-b3f8-9b64eec4850b"/>
  <p:tag name="resource_record_key" val="{&quot;19&quot;:[20348565],&quot;65&quot;:[20226887],&quot;70&quot;:[3404630,3405807,3325394,3428855,3323379,3314056,3404564,3314294,3326956,3426554,3322041,3318990,3332894,3322099,3424185,3423742,3322235,3325737,3321502,3322003,3333557,3325124,3332199,3312140,3428344,3314215,3323403,3318299]}"/>
</p:tagLst>
</file>

<file path=ppt/tags/tag17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18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18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1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1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1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1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1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1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1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2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2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2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2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2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2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2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2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2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2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2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2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2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2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2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2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2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26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2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26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26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2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28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2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28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0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3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3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3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3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4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4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35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35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35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35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3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3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3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3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3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3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3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3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3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3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3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3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3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3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3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3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8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3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3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3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4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4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4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4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41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4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4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4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42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4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4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2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4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43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44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44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4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45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46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6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7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4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1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1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2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2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52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53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53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5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5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5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5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5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5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5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5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5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55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5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5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56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5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57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5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5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58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5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5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59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6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60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6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61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6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61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61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6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63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6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63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4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5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6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6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6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8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8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9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9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70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70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70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70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7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1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7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7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7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7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72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72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7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7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7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73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3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7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7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74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7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7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75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75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7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7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7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76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7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7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77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7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UNIT_SMARTLAYOUT_COMPRESS_INFO" val="{&#10;    &quot;id&quot;: &quot;2022-08-31T15:26:38&quot;,&#10;    &quot;max&quot;: 15.299068608321562,&#10;    &quot;topChanged&quot;: 6.103515630684342e-06&#10;}&#10;"/>
  <p:tag name="KSO_WM_UNIT_LAST_MAX_FONTSIZE" val="132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SLIDE_ID" val="custom20226887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2、4、6、7、20"/>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8&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TEMPLATE_MASTER_THUMB_INDEX" val="13"/>
  <p:tag name="KSO_WM_CHIP_COLORING" val="1"/>
  <p:tag name="KSO_WM_TEMPLATE_ASSEMBLE_XID" val="630f0d27a35593066dfcb812"/>
  <p:tag name="KSO_WM_TEMPLATE_ASSEMBLE_GROUPID" val="62fee3efa35593066dad3b70"/>
</p:tagLst>
</file>

<file path=ppt/tags/tag791.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9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40494993_1*a*1"/>
  <p:tag name="KSO_WM_TEMPLATE_CATEGORY" val="custom"/>
  <p:tag name="KSO_WM_TEMPLATE_INDEX" val="40494993"/>
  <p:tag name="KSO_WM_UNIT_LAYERLEVEL" val="1"/>
  <p:tag name="KSO_WM_TAG_VERSION" val="3.0"/>
  <p:tag name="KSO_WM_BEAUTIFY_FLAG" val="#wm#"/>
  <p:tag name="KSO_WM_UNIT_TEXT_TYPE" val="1"/>
  <p:tag name="KSO_WM_UNIT_PRESET_TEXT" val="添加标题单击添加文档标题"/>
</p:tagLst>
</file>

<file path=ppt/tags/tag797.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94993_1"/>
  <p:tag name="KSO_WM_TEMPLATE_SUBCATEGORY" val="29"/>
  <p:tag name="KSO_WM_SLIDE_LAYOUT_CNT" val="1_1_1"/>
  <p:tag name="KSO_WM_TEMPLATE_MASTER_TYPE" val="0"/>
  <p:tag name="KSO_WM_TEMPLATE_COLOR_TYPE" val="0"/>
  <p:tag name="KSO_WM_SLIDE_ITEM_CNT" val="0"/>
  <p:tag name="KSO_WM_TAG_VERSION" val="3.0"/>
  <p:tag name="KSO_WM_TEMPLATE_INDEX" val="40494993"/>
  <p:tag name="KSO_WM_SLIDE_LAYOUT" val="a_b_f"/>
  <p:tag name="KSO_WM_SLIDE_SUBTYPE" val="pureTxt"/>
  <p:tag name="KSO_WM_SLIDE_BACKGROUND_TYPE" val="general"/>
</p:tagLst>
</file>

<file path=ppt/tags/tag798.xml><?xml version="1.0" encoding="utf-8"?>
<p:tagLst xmlns:p="http://schemas.openxmlformats.org/presentationml/2006/main">
  <p:tag name="KSO_WM_UNIT_DEFAULT_FONT" val="60;66;2"/>
  <p:tag name="KSO_WM_UNIT_BLOCK" val="0"/>
  <p:tag name="KSO_WM_UNIT_DEC_AREA_ID" val="cf35f8029d07424b96487fdaca61283c"/>
  <p:tag name="KSO_WM_UNIT_ISCONTENTSTITLE" val="1"/>
  <p:tag name="KSO_WM_UNIT_ISNUMDGMTITLE" val="0"/>
  <p:tag name="KSO_WM_UNIT_PRESET_TEXT" val="目录"/>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887_2*a*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USESOURCEFORMAT_APPLY" val="1"/>
</p:tagLst>
</file>

<file path=ppt/tags/tag799.xml><?xml version="1.0" encoding="utf-8"?>
<p:tagLst xmlns:p="http://schemas.openxmlformats.org/presentationml/2006/main">
  <p:tag name="KSO_WM_UNIT_DEFAULT_FONT" val="24;28;2"/>
  <p:tag name="KSO_WM_UNIT_BLOCK" val="0"/>
  <p:tag name="KSO_WM_UNIT_DEC_AREA_ID" val="4e6a147211d946f7bb773b7cf5b6dc8d"/>
  <p:tag name="KSO_WM_UNIT_ISCONTENTSTITLE" val="0"/>
  <p:tag name="KSO_WM_UNIT_ISNUMDGMTITLE" val="0"/>
  <p:tag name="KSO_WM_UNIT_PRESET_TEXT" val="CONTENTS"/>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1"/>
  <p:tag name="KSO_WM_UNIT_ID" val="custom20226887_2*b*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BLOCK" val="0"/>
  <p:tag name="KSO_WM_UNIT_DEC_AREA_ID" val="ca0b6eca8e5242df81867d27bf5de2ff"/>
  <p:tag name="KSO_WM_UNIT_HIGHLIGHT" val="0"/>
  <p:tag name="KSO_WM_UNIT_COMPATIBLE" val="0"/>
  <p:tag name="KSO_WM_UNIT_DIAGRAM_ISNUMVISUAL" val="0"/>
  <p:tag name="KSO_WM_UNIT_DIAGRAM_ISREFERUNIT" val="0"/>
  <p:tag name="KSO_WM_UNIT_TYPE" val="i"/>
  <p:tag name="KSO_WM_UNIT_INDEX" val="1"/>
  <p:tag name="KSO_WM_UNIT_ID" val="custom20226887_2*i*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
  <p:tag name="KSO_WM_UNIT_LINE_FORE_SCHEMECOLOR_INDEX" val="5"/>
  <p:tag name="KSO_WM_UNIT_LINE_FILL_TYPE" val="2"/>
  <p:tag name="KSO_WM_UNIT_USESOURCEFORMAT_APPLY" val="1"/>
</p:tagLst>
</file>

<file path=ppt/tags/tag801.xml><?xml version="1.0" encoding="utf-8"?>
<p:tagLst xmlns:p="http://schemas.openxmlformats.org/presentationml/2006/main">
  <p:tag name="KSO_WM_UNIT_BLOCK" val="0"/>
  <p:tag name="KSO_WM_UNIT_DEC_AREA_ID" val="145b9feb40c744c5ba072dc537e57986"/>
  <p:tag name="KSO_WM_UNIT_HIGHLIGHT" val="0"/>
  <p:tag name="KSO_WM_UNIT_COMPATIBLE" val="0"/>
  <p:tag name="KSO_WM_UNIT_DIAGRAM_ISNUMVISUAL" val="0"/>
  <p:tag name="KSO_WM_UNIT_DIAGRAM_ISREFERUNIT" val="0"/>
  <p:tag name="KSO_WM_UNIT_TYPE" val="i"/>
  <p:tag name="KSO_WM_UNIT_INDEX" val="2"/>
  <p:tag name="KSO_WM_UNIT_ID" val="custom20226887_2*i*2"/>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25"/>
  <p:tag name="KSO_WM_UNIT_LINE_FORE_SCHEMECOLOR_INDEX" val="5"/>
  <p:tag name="KSO_WM_UNIT_LINE_FILL_TYPE" val="2"/>
  <p:tag name="KSO_WM_UNIT_USESOURCEFORMAT_APPLY" val="1"/>
</p:tagLst>
</file>

<file path=ppt/tags/tag802.xml><?xml version="1.0" encoding="utf-8"?>
<p:tagLst xmlns:p="http://schemas.openxmlformats.org/presentationml/2006/main">
  <p:tag name="KSO_WM_BEAUTIFY_FLAG" val="#wm#"/>
  <p:tag name="KSO_WM_TEMPLATE_CATEGORY" val="custom"/>
  <p:tag name="KSO_WM_TEMPLATE_INDEX" val="20226887"/>
  <p:tag name="KSO_WM_SLIDE_ID" val="custom20226887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0f0d29a35593066dfcb950"/>
  <p:tag name="KSO_WM_TEMPLATE_ASSEMBLE_GROUPID" val="62fee3efa35593066dad3b70"/>
</p:tagLst>
</file>

<file path=ppt/tags/tag8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80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80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8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81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1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1970078740158,&quot;left&quot;:75.6,&quot;top&quot;:109.5,&quot;width&quot;:8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1970078740158,&quot;left&quot;:75.6,&quot;top&quot;:109.5,&quot;width&quot;:8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16.xml><?xml version="1.0" encoding="utf-8"?>
<p:tagLst xmlns:p="http://schemas.openxmlformats.org/presentationml/2006/main">
  <p:tag name="KSO_WM_DIAGRAM_VIRTUALLY_FRAME" val="{&quot;height&quot;:388.1970078740158,&quot;left&quot;:75.6,&quot;top&quot;:109.5,&quot;width&quot;:816.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88fe6e0c\&quot;,\&quot;product_name\&quot;:\&quot;\&quot;,\&quot;intention_code\&quot;:\&quot;\&quot;}&quot;}*gallery_gallery_ai_v2.1.6_ONLINE*56c5b9eaaafe3f02ea397edea66bcf78-slide-0"/>
  <p:tag name="KSO_WM_UNIT_LINE_FILL_TYPE" val="2"/>
  <p:tag name="KSO_WM_UNIT_USESOURCEFORMAT_APPLY" val="1"/>
</p:tagLst>
</file>

<file path=ppt/tags/tag817.xml><?xml version="1.0" encoding="utf-8"?>
<p:tagLst xmlns:p="http://schemas.openxmlformats.org/presentationml/2006/main">
  <p:tag name="KSO_WM_DIAGRAM_VIRTUALLY_FRAME" val="{&quot;height&quot;:388.1970078740158,&quot;left&quot;:75.6,&quot;top&quot;:109.5,&quot;width&quot;:816.4}"/>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818.xml><?xml version="1.0" encoding="utf-8"?>
<p:tagLst xmlns:p="http://schemas.openxmlformats.org/presentationml/2006/main">
  <p:tag name="KSO_WM_DIAGRAM_VIRTUALLY_FRAME" val="{&quot;height&quot;:388.1970078740158,&quot;left&quot;:75.6,&quot;top&quot;:109.5,&quot;width&quot;:816.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87311130\&quot;,\&quot;product_name\&quot;:\&quot;\&quot;,\&quot;intention_code\&quot;:\&quot;\&quot;}&quot;}*gallery_gallery_ai_v2.1.6_ONLINE*56c5b9eaaafe3f02ea397edea66bcf78-slide-0"/>
  <p:tag name="KSO_WM_UNIT_LINE_FILL_TYPE" val="2"/>
  <p:tag name="KSO_WM_UNIT_USESOURCEFORMAT_APPLY" val="1"/>
</p:tagLst>
</file>

<file path=ppt/tags/tag819.xml><?xml version="1.0" encoding="utf-8"?>
<p:tagLst xmlns:p="http://schemas.openxmlformats.org/presentationml/2006/main">
  <p:tag name="KSO_WM_DIAGRAM_VIRTUALLY_FRAME" val="{&quot;height&quot;:388.1970078740158,&quot;left&quot;:75.6,&quot;top&quot;:109.5,&quot;width&quot;:816.4}"/>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1970078740158,&quot;left&quot;:75.6,&quot;top&quot;:109.5,&quot;width&quot;:8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1970078740158,&quot;left&quot;:75.6,&quot;top&quot;:109.5,&quot;width&quot;:8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22.xml><?xml version="1.0" encoding="utf-8"?>
<p:tagLst xmlns:p="http://schemas.openxmlformats.org/presentationml/2006/main">
  <p:tag name="KSO_WM_DIAGRAM_VIRTUALLY_FRAME" val="{&quot;height&quot;:388.1970078740158,&quot;left&quot;:75.6,&quot;top&quot;:109.5,&quot;width&quot;:816.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68549179\&quot;,\&quot;product_name\&quot;:\&quot;\&quot;,\&quot;intention_code\&quot;:\&quot;\&quot;}&quot;}*gallery_gallery_ai_v2.1.6_ONLINE*56c5b9eaaafe3f02ea397edea66bcf78-slide-0"/>
  <p:tag name="KSO_WM_UNIT_LINE_FILL_TYPE" val="2"/>
  <p:tag name="KSO_WM_UNIT_USESOURCEFORMAT_APPLY" val="1"/>
</p:tagLst>
</file>

<file path=ppt/tags/tag823.xml><?xml version="1.0" encoding="utf-8"?>
<p:tagLst xmlns:p="http://schemas.openxmlformats.org/presentationml/2006/main">
  <p:tag name="KSO_WM_DIAGRAM_VIRTUALLY_FRAME" val="{&quot;height&quot;:388.1970078740158,&quot;left&quot;:75.6,&quot;top&quot;:109.5,&quot;width&quot;:816.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8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1970078740158,&quot;left&quot;:75.6,&quot;top&quot;:109.5,&quot;width&quot;:8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1970078740158,&quot;left&quot;:75.6,&quot;top&quot;:109.5,&quot;width&quot;:8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26.xml><?xml version="1.0" encoding="utf-8"?>
<p:tagLst xmlns:p="http://schemas.openxmlformats.org/presentationml/2006/main">
  <p:tag name="KSO_WM_DIAGRAM_VIRTUALLY_FRAME" val="{&quot;height&quot;:388.1970078740158,&quot;left&quot;:75.6,&quot;top&quot;:109.5,&quot;width&quot;:816.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827.xml><?xml version="1.0" encoding="utf-8"?>
<p:tagLst xmlns:p="http://schemas.openxmlformats.org/presentationml/2006/main">
  <p:tag name="KSO_WM_DIAGRAM_VIRTUALLY_FRAME" val="{&quot;height&quot;:388.1970078740158,&quot;left&quot;:75.6,&quot;top&quot;:109.5,&quot;width&quot;:816.4}"/>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8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1970078740158,&quot;left&quot;:75.6,&quot;top&quot;:109.5,&quot;width&quot;:8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1970078740158,&quot;left&quot;:75.6,&quot;top&quot;:109.5,&quot;width&quot;:81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3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32.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499434383\&quot;,\&quot;product_name\&quot;:\&quot;\&quot;,\&quot;intention_code\&quot;:\&quot;\&quot;}&quot;}*gallery_gallery_ai_v2.1.6_ONLINE*6f5d17d83377cf3ecb44c665c59fe86f-slide-0"/>
  <p:tag name="KSO_WM_UNIT_FILL_FORE_SCHEMECOLOR_INDEX" val="5"/>
  <p:tag name="KSO_WM_UNIT_FILL_TYPE" val="1"/>
  <p:tag name="KSO_WM_UNIT_LINE_FORE_SCHEMECOLOR_INDEX" val="5"/>
  <p:tag name="KSO_WM_UNIT_LINE_FILL_TYPE" val="2"/>
  <p:tag name="KSO_WM_UNIT_USESOURCEFORMAT_APPLY" val="1"/>
</p:tagLst>
</file>

<file path=ppt/tags/tag8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10,10,10,10,10,10]}"/>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10,10,10,10,10,10]}"/>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 name="KSO_WM_DIAGRAM_USE_COLOR_VALUE" val="{&quot;color_scheme&quot;:1,&quot;theme_color_indexes&quot;:[10,10,10,10,10,10]}"/>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63.71251968503937,&quot;top&quot;:105.15000000000005,&quot;width&quot;:464.28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0.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5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8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5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5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6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6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8.63582677165354,&quot;top&quot;:92.2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64.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8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5,&quot;top&quot;:106.09653392088175,&quot;width&quot;:80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5,&quot;top&quot;:106.09653392088175,&quot;width&quot;:80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68.xml><?xml version="1.0" encoding="utf-8"?>
<p:tagLst xmlns:p="http://schemas.openxmlformats.org/presentationml/2006/main">
  <p:tag name="KSO_WM_DIAGRAM_VIRTUALLY_FRAME" val="{&quot;height&quot;:387.90047395313405,&quot;left&quot;:67.55,&quot;top&quot;:106.09653392088175,&quot;width&quot;:806.1}"/>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429435628\&quot;,\&quot;product_name\&quot;:\&quot;\&quot;,\&quot;intention_code\&quot;:\&quot;\&quot;}&quot;}*gallery_gallery_ai_v2.1.6_ONLINE*ce17c3355b3961656bcd2feb65fa287b-slide-0"/>
  <p:tag name="KSO_WM_UNIT_LINE_FILL_TYPE" val="2"/>
  <p:tag name="KSO_WM_UNIT_USESOURCEFORMAT_APPLY" val="1"/>
</p:tagLst>
</file>

<file path=ppt/tags/tag869.xml><?xml version="1.0" encoding="utf-8"?>
<p:tagLst xmlns:p="http://schemas.openxmlformats.org/presentationml/2006/main">
  <p:tag name="KSO_WM_DIAGRAM_VIRTUALLY_FRAME" val="{&quot;height&quot;:387.90047395313405,&quot;left&quot;:67.55,&quot;top&quot;:106.09653392088175,&quot;width&quot;:806.1}"/>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8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70.xml><?xml version="1.0" encoding="utf-8"?>
<p:tagLst xmlns:p="http://schemas.openxmlformats.org/presentationml/2006/main">
  <p:tag name="KSO_WM_DIAGRAM_VIRTUALLY_FRAME" val="{&quot;height&quot;:387.90047395313405,&quot;left&quot;:67.55,&quot;top&quot;:106.09653392088175,&quot;width&quot;:806.1}"/>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211337559710\&quot;,\&quot;product_name\&quot;:\&quot;\&quot;,\&quot;intention_code\&quot;:\&quot;\&quot;}&quot;}*gallery_gallery_ai_v2.1.6_ONLINE*ce17c3355b3961656bcd2feb65fa287b-slide-0"/>
  <p:tag name="KSO_WM_UNIT_LINE_FILL_TYPE" val="2"/>
  <p:tag name="KSO_WM_UNIT_USESOURCEFORMAT_APPLY" val="1"/>
</p:tagLst>
</file>

<file path=ppt/tags/tag871.xml><?xml version="1.0" encoding="utf-8"?>
<p:tagLst xmlns:p="http://schemas.openxmlformats.org/presentationml/2006/main">
  <p:tag name="KSO_WM_DIAGRAM_VIRTUALLY_FRAME" val="{&quot;height&quot;:387.90047395313405,&quot;left&quot;:67.55,&quot;top&quot;:106.09653392088175,&quot;width&quot;:806.1}"/>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5,&quot;top&quot;:106.09653392088175,&quot;width&quot;:80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5,&quot;top&quot;:106.09653392088175,&quot;width&quot;:80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74.xml><?xml version="1.0" encoding="utf-8"?>
<p:tagLst xmlns:p="http://schemas.openxmlformats.org/presentationml/2006/main">
  <p:tag name="KSO_WM_DIAGRAM_VIRTUALLY_FRAME" val="{&quot;height&quot;:387.90047395313405,&quot;left&quot;:67.55,&quot;top&quot;:106.09653392088175,&quot;width&quot;:806.1}"/>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24902313\&quot;,\&quot;product_name\&quot;:\&quot;\&quot;,\&quot;intention_code\&quot;:\&quot;\&quot;}&quot;}*gallery_gallery_ai_v2.1.6_ONLINE*ce17c3355b3961656bcd2feb65fa287b-slide-0"/>
  <p:tag name="KSO_WM_UNIT_LINE_FILL_TYPE" val="2"/>
  <p:tag name="KSO_WM_UNIT_USESOURCEFORMAT_APPLY" val="1"/>
</p:tagLst>
</file>

<file path=ppt/tags/tag875.xml><?xml version="1.0" encoding="utf-8"?>
<p:tagLst xmlns:p="http://schemas.openxmlformats.org/presentationml/2006/main">
  <p:tag name="KSO_WM_DIAGRAM_VIRTUALLY_FRAME" val="{&quot;height&quot;:387.90047395313405,&quot;left&quot;:67.55,&quot;top&quot;:106.09653392088175,&quot;width&quot;:806.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8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5,&quot;top&quot;:106.09653392088175,&quot;width&quot;:80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5,&quot;top&quot;:106.09653392088175,&quot;width&quot;:80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78.xml><?xml version="1.0" encoding="utf-8"?>
<p:tagLst xmlns:p="http://schemas.openxmlformats.org/presentationml/2006/main">
  <p:tag name="KSO_WM_DIAGRAM_VIRTUALLY_FRAME" val="{&quot;height&quot;:387.90047395313405,&quot;left&quot;:67.55,&quot;top&quot;:106.09653392088175,&quot;width&quot;:806.1}"/>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879.xml><?xml version="1.0" encoding="utf-8"?>
<p:tagLst xmlns:p="http://schemas.openxmlformats.org/presentationml/2006/main">
  <p:tag name="KSO_WM_DIAGRAM_VIRTUALLY_FRAME" val="{&quot;height&quot;:387.90047395313405,&quot;left&quot;:67.55,&quot;top&quot;:106.09653392088175,&quot;width&quot;:806.1}"/>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8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5,&quot;top&quot;:106.09653392088175,&quot;width&quot;:80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7.55,&quot;top&quot;:106.09653392088175,&quot;width&quot;:80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8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84.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8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10,10,10,10,10,10]}"/>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10,10,10,10,10,10]}"/>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 name="KSO_WM_DIAGRAM_USE_COLOR_VALUE" val="{&quot;color_scheme&quot;:1,&quot;theme_color_indexes&quot;:[10,10,10,10,10,10]}"/>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9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05.1051968503937,&quot;left&quot;:47.16251968503937,&quot;top&quot;:88.29480314960628,&quot;width&quot;:503.5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02.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1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3*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3*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5,6,5,6,5,6]}"/>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1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39"/>
  <p:tag name="KSO_WM_DIAGRAM_USE_COLOR_VALUE" val="{&quot;color_scheme&quot;:1,&quot;color_type&quot;:1,&quot;theme_color_indexes&quot;:[5,6,5,6,5,6]}"/>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2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3*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9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3*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5,6,5,6,5,6]}"/>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2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40"/>
  <p:tag name="KSO_WM_DIAGRAM_USE_COLOR_VALUE" val="{&quot;color_scheme&quot;:1,&quot;color_type&quot;:1,&quot;theme_color_indexes&quot;:[5,6,5,6,5,6]}"/>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3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5_3*l_h_f*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3335_3*l_h_a*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5,6,5,6,5,6]}"/>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3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41"/>
  <p:tag name="KSO_WM_DIAGRAM_USE_COLOR_VALUE" val="{&quot;color_scheme&quot;:1,&quot;color_type&quot;:1,&quot;theme_color_indexes&quot;:[5,6,5,6,5,6]}"/>
</p:tagLst>
</file>

<file path=ppt/tags/tag9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335_3*l_h_i*1_4_1"/>
  <p:tag name="KSO_WM_TEMPLATE_CATEGORY" val="diagram"/>
  <p:tag name="KSO_WM_TEMPLATE_INDEX" val="20233335"/>
  <p:tag name="KSO_WM_UNIT_LAYERLEVEL" val="1_1_1"/>
  <p:tag name="KSO_WM_TAG_VERSION" val="3.0"/>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5_3*l_h_f*1_4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4_1"/>
  <p:tag name="KSO_WM_UNIT_ID" val="diagram20233335_3*l_h_a*1_4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10;智能图形项标题"/>
  <p:tag name="KSO_WM_UNIT_TEXT_TYPE" val="1"/>
  <p:tag name="KSO_WM_DIAGRAM_USE_COLOR_VALUE" val="{&quot;color_scheme&quot;:1,&quot;color_type&quot;:1,&quot;theme_color_indexes&quot;:[5,6,5,6,5,6]}"/>
</p:tagLst>
</file>

<file path=ppt/tags/tag9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335_3*l_h_d*1_4_1"/>
  <p:tag name="KSO_WM_TEMPLATE_CATEGORY" val="diagram"/>
  <p:tag name="KSO_WM_TEMPLATE_INDEX" val="20233335"/>
  <p:tag name="KSO_WM_UNIT_LAYERLEVEL" val="1_1_1"/>
  <p:tag name="KSO_WM_TAG_VERSION" val="3.0"/>
  <p:tag name="KSO_WM_UNIT_VALUE" val="514*514"/>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48.6213431072655,&quot;left&quot;:60.35,&quot;top&quot;:95.89929133858269,&quot;width&quot;:850.482677165354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42"/>
  <p:tag name="KSO_WM_DIAGRAM_USE_COLOR_VALUE" val="{&quot;color_scheme&quot;:1,&quot;color_type&quot;:1,&quot;theme_color_indexes&quot;:[5,6,5,6,5,6]}"/>
</p:tagLst>
</file>

<file path=ppt/tags/tag9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920.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3379]}"/>
</p:tagLst>
</file>

<file path=ppt/tags/tag9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08_1*a*1"/>
  <p:tag name="KSO_WM_TEMPLATE_CATEGORY" val="custom"/>
  <p:tag name="KSO_WM_TEMPLATE_INDEX" val="20233208"/>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08_1*i*1"/>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08_1*i*2"/>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08_1*i*3"/>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08_1*i*4"/>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08_1*i*5"/>
  <p:tag name="KSO_WM_TEMPLATE_CATEGORY" val="custom"/>
  <p:tag name="KSO_WM_TEMPLATE_INDEX" val="20233208"/>
  <p:tag name="KSO_WM_UNIT_LAYERLEVEL" val="1"/>
  <p:tag name="KSO_WM_TAG_VERSION" val="3.0"/>
  <p:tag name="KSO_WM_BEAUTIFY_FLAG" val="#wm#"/>
  <p:tag name="KSO_WM_UNIT_USESOURCEFORMAT_APPLY" val="1"/>
</p:tagLst>
</file>

<file path=ppt/tags/tag9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08_1*i*6"/>
  <p:tag name="KSO_WM_TEMPLATE_CATEGORY" val="custom"/>
  <p:tag name="KSO_WM_TEMPLATE_INDEX" val="20233208"/>
  <p:tag name="KSO_WM_UNIT_LAYERLEVEL" val="1"/>
  <p:tag name="KSO_WM_TAG_VERSION" val="3.0"/>
  <p:tag name="KSO_WM_UNIT_USESOURCEFORMAT_APPLY" val="1"/>
</p:tagLst>
</file>

<file path=ppt/tags/tag9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3208_1*i*7"/>
  <p:tag name="KSO_WM_TEMPLATE_CATEGORY" val="custom"/>
  <p:tag name="KSO_WM_TEMPLATE_INDEX" val="20233208"/>
  <p:tag name="KSO_WM_UNIT_LAYERLEVEL" val="1"/>
  <p:tag name="KSO_WM_TAG_VERSION" val="3.0"/>
  <p:tag name="KSO_WM_UNIT_USESOURCEFORMAT_APPLY" val="1"/>
</p:tagLst>
</file>

<file path=ppt/tags/tag9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08_1*i*8"/>
  <p:tag name="KSO_WM_TEMPLATE_CATEGORY" val="custom"/>
  <p:tag name="KSO_WM_TEMPLATE_INDEX" val="20233208"/>
  <p:tag name="KSO_WM_UNIT_LAYERLEVEL" val="1"/>
  <p:tag name="KSO_WM_TAG_VERSION" val="3.0"/>
  <p:tag name="KSO_WM_UNIT_USESOURCEFORMAT_APPLY" val="1"/>
</p:tagLst>
</file>

<file path=ppt/tags/tag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7_2*l_h_f*1_1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405.4750393700788,&quot;left&quot;:485.0066141732283,&quot;top&quot;:86.57496062992124,&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7_2*l_h_a*1_1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405.4750393700788,&quot;left&quot;:485.0066141732283,&quot;top&quot;:86.57496062992124,&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7_2*l_h_f*1_2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405.4750393700788,&quot;left&quot;:485.0066141732283,&quot;top&quot;:86.57496062992124,&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7_2*l_h_a*1_2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405.4750393700788,&quot;left&quot;:485.0066141732283,&quot;top&quot;:86.57496062992124,&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7_2*l_h_f*1_3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405.4750393700788,&quot;left&quot;:485.0066141732283,&quot;top&quot;:86.57496062992124,&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7_2*l_h_a*1_3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405.4750393700788,&quot;left&quot;:485.0066141732283,&quot;top&quot;:86.57496062992124,&quot;width&quot;:408.0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6.xml><?xml version="1.0" encoding="utf-8"?>
<p:tagLst xmlns:p="http://schemas.openxmlformats.org/presentationml/2006/main">
  <p:tag name="KSO_WM_SLIDE_ID" val="custom20233208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08"/>
  <p:tag name="KSO_WM_SLIDE_TYPE" val="text"/>
  <p:tag name="KSO_WM_SLIDE_SUBTYPE" val="picTxt"/>
  <p:tag name="KSO_WM_SLIDE_SIZE" val="408.2*334.05"/>
  <p:tag name="KSO_WM_SLIDE_POSITION" val="484.95*15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9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41.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165943231\&quot;,\&quot;product_name\&quot;:\&quot;\&quot;,\&quot;intention_code\&quot;:\&quot;\&quot;}&quot;}*gallery_gallery_ai_3.0.1_online*2a217039c679f2a2d80a0a9996dbfb6a-slide-0"/>
  <p:tag name="KSO_WM_UNIT_FILL_FORE_SCHEMECOLOR_INDEX" val="5"/>
  <p:tag name="KSO_WM_UNIT_FILL_TYPE" val="1"/>
  <p:tag name="KSO_WM_UNIT_LINE_FILL_TYPE" val="2"/>
  <p:tag name="KSO_WM_UNIT_USESOURCEFORMAT_APPLY" val="1"/>
</p:tagLst>
</file>

<file path=ppt/tags/tag9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9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9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45.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21331754\&quot;,\&quot;product_name\&quot;:\&quot;\&quot;,\&quot;intention_code\&quot;:\&quot;\&quot;}&quot;}*gallery_gallery_ai_3.0.1_online*2a217039c679f2a2d80a0a9996dbfb6a-slide-0"/>
  <p:tag name="KSO_WM_UNIT_FILL_FORE_SCHEMECOLOR_INDEX" val="6"/>
  <p:tag name="KSO_WM_UNIT_FILL_TYPE" val="1"/>
  <p:tag name="KSO_WM_UNIT_LINE_FILL_TYPE" val="2"/>
  <p:tag name="KSO_WM_UNIT_USESOURCEFORMAT_APPLY" val="1"/>
</p:tagLst>
</file>

<file path=ppt/tags/tag9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9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9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49.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9.3703149606299,&quot;left&quot;:43.50472440944882,&quot;top&quot;:80.35,&quot;width&quot;:862.1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83472066\&quot;,\&quot;product_name\&quot;:\&quot;\&quot;,\&quot;intention_code\&quot;:\&quot;\&quot;}&quot;}*gallery_gallery_ai_3.0.1_online*2a217039c679f2a2d80a0a9996dbfb6a-slide-0"/>
  <p:tag name="KSO_WM_UNIT_FILL_FORE_SCHEMECOLOR_INDEX" val="7"/>
  <p:tag name="KSO_WM_UNIT_FILL_TYPE" val="1"/>
  <p:tag name="KSO_WM_UNIT_LINE_FILL_TYPE" val="2"/>
  <p:tag name="KSO_WM_UNIT_USESOURCEFORMAT_APPLY" val="1"/>
</p:tagLst>
</file>

<file path=ppt/tags/tag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50.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52.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quot;id\&quot;:\&quot;VCG41N153685917\&quot;,\&quot;product_name\&quot;:\&quot;\&quot;,\&quot;intention_code\&quot;:\&quot;\&quot;}&quot;}*gallery_gallery_ai_v2.1.6_ONLINE*6827cf14595ab16184080d0ccbf885c7-slide-0"/>
  <p:tag name="KSO_WM_UNIT_FILL_FORE_SCHEMECOLOR_INDEX" val="5"/>
  <p:tag name="KSO_WM_UNIT_FILL_TYPE"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95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2*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05.285976802796,&quot;left&quot;:416.4,&quot;top&quot;:151.10811023622048,&quot;width&quot;:495.5948818897637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659_2*l_h_i*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05.285976802796,&quot;left&quot;:416.4,&quot;top&quot;:151.10811023622048,&quot;width&quot;:495.59488188976377}"/>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659_2*l_h_i*1_3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05.285976802796,&quot;left&quot;:416.4,&quot;top&quot;:151.10811023622048,&quot;width&quot;:495.59488188976377}"/>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60.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659_2*l_h_f*1_1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5.285976802796,&quot;left&quot;:416.4,&quot;top&quot;:151.10811023622048,&quot;width&quot;:495.5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1.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659_2*l_h_a*1_1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5.285976802796,&quot;left&quot;:416.4,&quot;top&quot;:151.10811023622048,&quot;width&quot;:495.5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2.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659_2*l_h_f*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5.285976802796,&quot;left&quot;:416.4,&quot;top&quot;:151.10811023622048,&quot;width&quot;:495.5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3.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659_2*l_h_a*1_2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5.285976802796,&quot;left&quot;:416.4,&quot;top&quot;:151.10811023622048,&quot;width&quot;:495.5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4.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659_2*l_h_f*1_3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5.285976802796,&quot;left&quot;:416.4,&quot;top&quot;:151.10811023622048,&quot;width&quot;:495.5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5.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659_2*l_h_a*1_3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05.285976802796,&quot;left&quot;:416.4,&quot;top&quot;:151.10811023622048,&quot;width&quot;:495.594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6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9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68.xml><?xml version="1.0" encoding="utf-8"?>
<p:tagLst xmlns:p="http://schemas.openxmlformats.org/presentationml/2006/main">
  <p:tag name="KSO_WM_DIAGRAM_VIRTUALLY_FRAME" val="{&quot;height&quot;:387.88141883502374,&quot;left&quot;:75.55,&quot;top&quot;:115.34653392088175,&quot;width&quot;:805.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69.xml><?xml version="1.0" encoding="utf-8"?>
<p:tagLst xmlns:p="http://schemas.openxmlformats.org/presentationml/2006/main">
  <p:tag name="KSO_WM_DIAGRAM_VIRTUALLY_FRAME" val="{&quot;height&quot;:387.88141883502374,&quot;left&quot;:75.55,&quot;top&quot;:115.34653392088175,&quot;width&quot;:805.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70.xml><?xml version="1.0" encoding="utf-8"?>
<p:tagLst xmlns:p="http://schemas.openxmlformats.org/presentationml/2006/main">
  <p:tag name="KSO_WM_DIAGRAM_VIRTUALLY_FRAME" val="{&quot;height&quot;:387.88141883502374,&quot;left&quot;:75.55,&quot;top&quot;:115.34653392088175,&quot;width&quot;:805.8}"/>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971.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5.55,&quot;top&quot;:115.34653392088175,&quot;width&quot;:805.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972.xml><?xml version="1.0" encoding="utf-8"?>
<p:tagLst xmlns:p="http://schemas.openxmlformats.org/presentationml/2006/main">
  <p:tag name="KSO_WM_DIAGRAM_VIRTUALLY_FRAME" val="{&quot;height&quot;:387.88141883502374,&quot;left&quot;:75.55,&quot;top&quot;:115.34653392088175,&quot;width&quot;:805.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73.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5.55,&quot;top&quot;:115.34653392088175,&quot;width&quot;:805.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974.xml><?xml version="1.0" encoding="utf-8"?>
<p:tagLst xmlns:p="http://schemas.openxmlformats.org/presentationml/2006/main">
  <p:tag name="KSO_WM_DIAGRAM_VIRTUALLY_FRAME" val="{&quot;height&quot;:387.88141883502374,&quot;left&quot;:75.55,&quot;top&quot;:115.34653392088175,&quot;width&quot;:805.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975.xml><?xml version="1.0" encoding="utf-8"?>
<p:tagLst xmlns:p="http://schemas.openxmlformats.org/presentationml/2006/main">
  <p:tag name="KSO_WM_DIAGRAM_VIRTUALLY_FRAME" val="{&quot;height&quot;:387.88141883502374,&quot;left&quot;:75.55,&quot;top&quot;:115.34653392088175,&quot;width&quot;:805.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976.xml><?xml version="1.0" encoding="utf-8"?>
<p:tagLst xmlns:p="http://schemas.openxmlformats.org/presentationml/2006/main">
  <p:tag name="KSO_WM_DIAGRAM_VIRTUALLY_FRAME" val="{&quot;height&quot;:387.88141883502374,&quot;left&quot;:75.55,&quot;top&quot;:115.34653392088175,&quot;width&quot;:805.8}"/>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977.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5.55,&quot;top&quot;:115.34653392088175,&quot;width&quot;:805.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978.xml><?xml version="1.0" encoding="utf-8"?>
<p:tagLst xmlns:p="http://schemas.openxmlformats.org/presentationml/2006/main">
  <p:tag name="KSO_WM_DIAGRAM_VIRTUALLY_FRAME" val="{&quot;height&quot;:387.88141883502374,&quot;left&quot;:75.55,&quot;top&quot;:115.34653392088175,&quot;width&quot;:805.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979.xml><?xml version="1.0" encoding="utf-8"?>
<p:tagLst xmlns:p="http://schemas.openxmlformats.org/presentationml/2006/main">
  <p:tag name="KSO_WM_DIAGRAM_VIRTUALLY_FRAME" val="{&quot;height&quot;:387.88141883502374,&quot;left&quot;:75.55,&quot;top&quot;:115.34653392088175,&quot;width&quot;:805.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980.xml><?xml version="1.0" encoding="utf-8"?>
<p:tagLst xmlns:p="http://schemas.openxmlformats.org/presentationml/2006/main">
  <p:tag name="KSO_WM_DIAGRAM_VIRTUALLY_FRAME" val="{&quot;height&quot;:387.88141883502374,&quot;left&quot;:75.55,&quot;top&quot;:115.34653392088175,&quot;width&quot;:805.8}"/>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98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3403]}"/>
</p:tagLst>
</file>

<file path=ppt/tags/tag9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83.xml><?xml version="1.0" encoding="utf-8"?>
<p:tagLst xmlns:p="http://schemas.openxmlformats.org/presentationml/2006/main">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DIAGRAM_GROUP_CODE" val="l1-1"/>
  <p:tag name="KSO_WM_UNIT_ID" val="diagram20231058_2*l_i*1_1"/>
  <p:tag name="KSO_WM_TEMPLATE_CATEGORY" val="diagram"/>
  <p:tag name="KSO_WM_TEMPLATE_INDEX" val="20231058"/>
  <p:tag name="KSO_WM_UNIT_LAYERLEVEL" val="1_1"/>
  <p:tag name="KSO_WM_TAG_VERSION" val="3.0"/>
  <p:tag name="KSO_WM_UNIT_TYPE" val="l_i"/>
  <p:tag name="KSO_WM_UNIT_INDEX" val="1_1"/>
  <p:tag name="KSO_WM_DIAGRAM_VERSION" val="3"/>
  <p:tag name="KSO_WM_DIAGRAM_COLOR_TRICK" val="4"/>
  <p:tag name="KSO_WM_DIAGRAM_COLOR_TEXT_CAN_REMOVE" val="n"/>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5"/>
  <p:tag name="KSO_WM_DIAGRAM_USE_COLOR_VALUE" val="{&quot;color_scheme&quot;:1,&quot;theme_color_indexes&quot;:[10,10,10,10,10,10]}"/>
</p:tagLst>
</file>

<file path=ppt/tags/tag9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58_2*l_h_f*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35"/>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
  <p:tag name="KSO_WM_UNIT_TEXT_FILL_FORE_SCHEMECOLOR_INDEX" val="1"/>
  <p:tag name="KSO_WM_UNIT_TEXT_FILL_TYPE" val="1"/>
  <p:tag name="KSO_WM_DIAGRAM_USE_COLOR_VALUE" val="{&quot;color_scheme&quot;:1,&quot;theme_color_indexes&quot;:[10,10,10,10,10,10]}"/>
</p:tagLst>
</file>

<file path=ppt/tags/tag9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2*l_h_a*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theme_color_indexes&quot;:[10,10,10,10,10,10]}"/>
</p:tagLst>
</file>

<file path=ppt/tags/tag9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58_2*l_h_f*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35"/>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
  <p:tag name="KSO_WM_UNIT_TEXT_FILL_FORE_SCHEMECOLOR_INDEX" val="1"/>
  <p:tag name="KSO_WM_UNIT_TEXT_FILL_TYPE" val="1"/>
  <p:tag name="KSO_WM_DIAGRAM_USE_COLOR_VALUE" val="{&quot;color_scheme&quot;:1,&quot;theme_color_indexes&quot;:[10,10,10,10,10,10]}"/>
</p:tagLst>
</file>

<file path=ppt/tags/tag9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058_2*l_h_f*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35"/>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
  <p:tag name="KSO_WM_UNIT_TEXT_FILL_FORE_SCHEMECOLOR_INDEX" val="1"/>
  <p:tag name="KSO_WM_UNIT_TEXT_FILL_TYPE" val="1"/>
  <p:tag name="KSO_WM_DIAGRAM_USE_COLOR_VALUE" val="{&quot;color_scheme&quot;:1,&quot;theme_color_indexes&quot;:[10,10,10,10,10,10]}"/>
</p:tagLst>
</file>

<file path=ppt/tags/tag988.xml><?xml version="1.0" encoding="utf-8"?>
<p:tagLst xmlns:p="http://schemas.openxmlformats.org/presentationml/2006/main">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1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2"/>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89.xml><?xml version="1.0" encoding="utf-8"?>
<p:tagLst xmlns:p="http://schemas.openxmlformats.org/presentationml/2006/main">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1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1_1"/>
  <p:tag name="KSO_WM_UNIT_SUBTYPE" val="d"/>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theme_color_indexes&quot;:[10,10,10,10,10,10]}"/>
</p:tagLst>
</file>

<file path=ppt/tags/tag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990.xml><?xml version="1.0" encoding="utf-8"?>
<p:tagLst xmlns:p="http://schemas.openxmlformats.org/presentationml/2006/main">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2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2"/>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theme_color_indexes&quot;:[10,10,10,10,10,10]}"/>
</p:tagLst>
</file>

<file path=ppt/tags/tag991.xml><?xml version="1.0" encoding="utf-8"?>
<p:tagLst xmlns:p="http://schemas.openxmlformats.org/presentationml/2006/main">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2_1"/>
  <p:tag name="KSO_WM_UNIT_SUBTYPE" val="d"/>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theme_color_indexes&quot;:[10,10,10,10,10,10]}"/>
</p:tagLst>
</file>

<file path=ppt/tags/tag9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2*l_h_a*1_2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theme_color_indexes&quot;:[10,10,10,10,10,10]}"/>
</p:tagLst>
</file>

<file path=ppt/tags/tag993.xml><?xml version="1.0" encoding="utf-8"?>
<p:tagLst xmlns:p="http://schemas.openxmlformats.org/presentationml/2006/main">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l1-1"/>
  <p:tag name="KSO_WM_UNIT_ID" val="diagram20231058_2*l_h_i*1_3_2"/>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2"/>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theme_color_indexes&quot;:[10,10,10,10,10,10]}"/>
</p:tagLst>
</file>

<file path=ppt/tags/tag994.xml><?xml version="1.0" encoding="utf-8"?>
<p:tagLst xmlns:p="http://schemas.openxmlformats.org/presentationml/2006/main">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DIAGRAM_GROUP_CODE" val="l1-1"/>
  <p:tag name="KSO_WM_UNIT_ID" val="diagram20231058_2*l_h_i*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UNIT_TYPE" val="l_h_i"/>
  <p:tag name="KSO_WM_UNIT_INDEX" val="1_3_1"/>
  <p:tag name="KSO_WM_UNIT_SUBTYPE" val="d"/>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theme_color_indexes&quot;:[10,10,10,10,10,10]}"/>
</p:tagLst>
</file>

<file path=ppt/tags/tag9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58_2*l_h_a*1_3_1"/>
  <p:tag name="KSO_WM_TEMPLATE_CATEGORY" val="diagram"/>
  <p:tag name="KSO_WM_TEMPLATE_INDEX" val="20231058"/>
  <p:tag name="KSO_WM_UNIT_LAYERLEVEL" val="1_1_1"/>
  <p:tag name="KSO_WM_TAG_VERSION" val="3.0"/>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341.7813804723702,&quot;left&quot;:74.73582677165354,&quot;top&quot;:85.84850393700788,&quot;width&quot;:743.56952755905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theme_color_indexes&quot;:[10,10,10,10,10,10]}"/>
</p:tagLst>
</file>

<file path=ppt/tags/tag996.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26887],&quot;70&quot;:[3314056]}"/>
</p:tagLst>
</file>

<file path=ppt/tags/tag9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sz="16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18021</Words>
  <Application>WPS 演示</Application>
  <PresentationFormat>宽屏</PresentationFormat>
  <Paragraphs>1145</Paragraphs>
  <Slides>78</Slides>
  <Notes>4</Notes>
  <HiddenSlides>0</HiddenSlides>
  <MMClips>0</MMClips>
  <ScaleCrop>false</ScaleCrop>
  <HeadingPairs>
    <vt:vector size="6" baseType="variant">
      <vt:variant>
        <vt:lpstr>已用的字体</vt:lpstr>
      </vt:variant>
      <vt:variant>
        <vt:i4>14</vt:i4>
      </vt:variant>
      <vt:variant>
        <vt:lpstr>主题</vt:lpstr>
      </vt:variant>
      <vt:variant>
        <vt:i4>5</vt:i4>
      </vt:variant>
      <vt:variant>
        <vt:lpstr>幻灯片标题</vt:lpstr>
      </vt:variant>
      <vt:variant>
        <vt:i4>78</vt:i4>
      </vt:variant>
    </vt:vector>
  </HeadingPairs>
  <TitlesOfParts>
    <vt:vector size="97" baseType="lpstr">
      <vt:lpstr>Arial</vt:lpstr>
      <vt:lpstr>宋体</vt:lpstr>
      <vt:lpstr>Wingdings</vt:lpstr>
      <vt:lpstr>思源黑体 CN Regular</vt:lpstr>
      <vt:lpstr>Wingdings</vt:lpstr>
      <vt:lpstr>汉仪中黑 简</vt:lpstr>
      <vt:lpstr>黑体</vt:lpstr>
      <vt:lpstr>汉仪大黑简</vt:lpstr>
      <vt:lpstr>汉仪旗黑-90S</vt:lpstr>
      <vt:lpstr>微软雅黑</vt:lpstr>
      <vt:lpstr>Arial Black</vt:lpstr>
      <vt:lpstr>Arial Unicode MS</vt:lpstr>
      <vt:lpstr>汉仪雅酷黑简</vt:lpstr>
      <vt:lpstr>汉仪中黑简</vt:lpstr>
      <vt:lpstr>Office 主题​​</vt:lpstr>
      <vt:lpstr>5_Office 主题​​</vt:lpstr>
      <vt:lpstr>15_Office 主题​​</vt:lpstr>
      <vt:lpstr>1_Office 主题​​</vt:lpstr>
      <vt:lpstr>4_Office 主题​​</vt:lpstr>
      <vt:lpstr>新时代劳动教育教程与实践</vt:lpstr>
      <vt:lpstr>PowerPoint 演示文稿</vt:lpstr>
      <vt:lpstr>PowerPoint 演示文稿</vt:lpstr>
      <vt:lpstr>PowerPoint 演示文稿</vt:lpstr>
      <vt:lpstr>任务一　 认识服务性劳动</vt:lpstr>
      <vt:lpstr>PowerPoint 演示文稿</vt:lpstr>
      <vt:lpstr>（二）服务性劳动与生产性劳动的区别</vt:lpstr>
      <vt:lpstr>PowerPoint 演示文稿</vt:lpstr>
      <vt:lpstr>PowerPoint 演示文稿</vt:lpstr>
      <vt:lpstr>（二）公共服务类劳动</vt:lpstr>
      <vt:lpstr>PowerPoint 演示文稿</vt:lpstr>
      <vt:lpstr>三、主要特征 （一）无形性特征</vt:lpstr>
      <vt:lpstr>PowerPoint 演示文稿</vt:lpstr>
      <vt:lpstr>（三）互动性特征</vt:lpstr>
      <vt:lpstr>PowerPoint 演示文稿</vt:lpstr>
      <vt:lpstr>PowerPoint 演示文稿</vt:lpstr>
      <vt:lpstr>（三）提升社会生活品质与促进消费升级</vt:lpstr>
      <vt:lpstr>五、教育与社会意义 （一）劳动教育的重要实践领域</vt:lpstr>
      <vt:lpstr>PowerPoint 演示文稿</vt:lpstr>
      <vt:lpstr>（三）促进社会和谐与公平正义</vt:lpstr>
      <vt:lpstr>PowerPoint 演示文稿</vt:lpstr>
      <vt:lpstr>PowerPoint 演示文稿</vt:lpstr>
      <vt:lpstr>（三）个性化服务需求对服务性劳动的转型趋势</vt:lpstr>
      <vt:lpstr>任务二　 社会公益服务</vt:lpstr>
      <vt:lpstr>一、公益劳动 （一）学习知识</vt:lpstr>
      <vt:lpstr>（二）掌握技能</vt:lpstr>
      <vt:lpstr>PowerPoint 演示文稿</vt:lpstr>
      <vt:lpstr>二、志愿服务 （一）学习知识</vt:lpstr>
      <vt:lpstr>PowerPoint 演示文稿</vt:lpstr>
      <vt:lpstr>（三）躬行实践</vt:lpstr>
      <vt:lpstr>PowerPoint 演示文稿</vt:lpstr>
      <vt:lpstr>（二）掌握技能</vt:lpstr>
      <vt:lpstr>PowerPoint 演示文稿</vt:lpstr>
      <vt:lpstr>PowerPoint 演示文稿</vt:lpstr>
      <vt:lpstr>任务三　 环保服务</vt:lpstr>
      <vt:lpstr>PowerPoint 演示文稿</vt:lpstr>
      <vt:lpstr>PowerPoint 演示文稿</vt:lpstr>
      <vt:lpstr>（三）躬行实践</vt:lpstr>
      <vt:lpstr>二、垃圾分类 （一）学习知识</vt:lpstr>
      <vt:lpstr>（二）掌握技能</vt:lpstr>
      <vt:lpstr>（三）躬行实践</vt:lpstr>
      <vt:lpstr>任务四　 食品检测</vt:lpstr>
      <vt:lpstr>一、学习知识 （一）食品检测的定义与意义</vt:lpstr>
      <vt:lpstr>PowerPoint 演示文稿</vt:lpstr>
      <vt:lpstr>二、掌握技能 （一）常见食品安全指标</vt:lpstr>
      <vt:lpstr>PowerPoint 演示文稿</vt:lpstr>
      <vt:lpstr>PowerPoint 演示文稿</vt:lpstr>
      <vt:lpstr>PowerPoint 演示文稿</vt:lpstr>
      <vt:lpstr>三、躬行实践 （一）校园食堂安全监督</vt:lpstr>
      <vt:lpstr>PowerPoint 演示文稿</vt:lpstr>
      <vt:lpstr>任务五　 急救技能</vt:lpstr>
      <vt:lpstr>一、中暑急救 （一）学习知识</vt:lpstr>
      <vt:lpstr>（二）掌握技能</vt:lpstr>
      <vt:lpstr>（三）躬行实践</vt:lpstr>
      <vt:lpstr>二、意外受伤急救 （一）学习知识</vt:lpstr>
      <vt:lpstr>（二）掌握技能</vt:lpstr>
      <vt:lpstr>（三）躬行实践</vt:lpstr>
      <vt:lpstr>三、心搏骤停急救 （一）学习知识</vt:lpstr>
      <vt:lpstr>（二）掌握技能</vt:lpstr>
      <vt:lpstr>（三）躬行实践</vt:lpstr>
      <vt:lpstr>四、气道阻塞急救 （一）学习知识</vt:lpstr>
      <vt:lpstr>（二）掌握技能</vt:lpstr>
      <vt:lpstr>PowerPoint 演示文稿</vt:lpstr>
      <vt:lpstr>任务六　 养老护理</vt:lpstr>
      <vt:lpstr>PowerPoint 演示文稿</vt:lpstr>
      <vt:lpstr>二、掌握技能</vt:lpstr>
      <vt:lpstr>PowerPoint 演示文稿</vt:lpstr>
      <vt:lpstr>任务七　 婴幼儿护理</vt:lpstr>
      <vt:lpstr>PowerPoint 演示文稿</vt:lpstr>
      <vt:lpstr>（二）婴幼儿护理的基本原则</vt:lpstr>
      <vt:lpstr>PowerPoint 演示文稿</vt:lpstr>
      <vt:lpstr>PowerPoint 演示文稿</vt:lpstr>
      <vt:lpstr>PowerPoint 演示文稿</vt:lpstr>
      <vt:lpstr>PowerPoint 演示文稿</vt:lpstr>
      <vt:lpstr>PowerPoint 演示文稿</vt:lpstr>
      <vt:lpstr>（二）社区托育志愿服务</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新时代劳动教育教程与实践</dc:title>
  <dc:creator/>
  <cp:lastModifiedBy>hanlh</cp:lastModifiedBy>
  <cp:revision>103</cp:revision>
  <dcterms:created xsi:type="dcterms:W3CDTF">2025-10-10T09:13:00Z</dcterms:created>
  <dcterms:modified xsi:type="dcterms:W3CDTF">2025-10-22T01:53:22Z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2052-12.1.0.23125</vt:lpwstr>
  </property>
  <property fmtid="{D5CDD505-2E9C-101B-9397-08002B2CF9AE}" pid="3" name="ICV">
    <vt:lpwstr>C980FF66128280626C54B868CD10B51B_41</vt:lpwstr>
  </property>
  <property fmtid="{D5CDD505-2E9C-101B-9397-08002B2CF9AE}" pid="4" name="KSOTemplateUUID">
    <vt:lpwstr>v1.0_mb_6hmjatPEaui4bAOV1OzkPw==</vt:lpwstr>
  </property>
</Properties>
</file>